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71" r:id="rId3"/>
    <p:sldId id="256" r:id="rId4"/>
    <p:sldId id="273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2019-05-29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Yelp_Logo.sv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Yelp_Logo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55AF82FD-70D0-4793-B03F-0D79000D8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5F95018-E787-4D2B-9734-0118F8C2FA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3FBA2D5A-7920-4245-8B52-0909FC5D4287}"/>
              </a:ext>
            </a:extLst>
          </p:cNvPr>
          <p:cNvSpPr/>
          <p:nvPr/>
        </p:nvSpPr>
        <p:spPr>
          <a:xfrm>
            <a:off x="472210" y="568978"/>
            <a:ext cx="5429826" cy="1232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NATURAL LANGUAGE</a:t>
            </a:r>
          </a:p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PROCESSING</a:t>
            </a:r>
            <a:endParaRPr lang="ru-RU" sz="3400" b="1" dirty="0">
              <a:solidFill>
                <a:srgbClr val="F5EA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03C48981-6DA9-426A-96DD-CB2F0A892A2A}"/>
              </a:ext>
            </a:extLst>
          </p:cNvPr>
          <p:cNvSpPr/>
          <p:nvPr/>
        </p:nvSpPr>
        <p:spPr>
          <a:xfrm>
            <a:off x="464591" y="2351366"/>
            <a:ext cx="465061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YELP</a:t>
            </a:r>
          </a:p>
          <a:p>
            <a:pPr>
              <a:lnSpc>
                <a:spcPts val="6600"/>
              </a:lnSpc>
            </a:pPr>
            <a:r>
              <a:rPr lang="en-US" sz="4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REVIEWS ANALYSIS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7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75852" y="1533323"/>
            <a:ext cx="105508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In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this project, Natural Language Processing (NLP) strategies will be used to analyze Yelp reviews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Yelp is an app that provides a crowd-sourced review forum to business and services. The app is used publish crowd-sourced reviews about businesses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Number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of 'stars' indicate the business rating given by a customer, ranging from 1 to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'Cool', 'Useful' and 'Funny' indicate the number of cool votes given by other Yelp Users. </a:t>
            </a: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521" y="3647533"/>
            <a:ext cx="3964502" cy="19293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06701" y="6268191"/>
            <a:ext cx="5293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Photo Credit: </a:t>
            </a:r>
            <a:r>
              <a:rPr lang="en-CA" sz="1400" dirty="0" smtClean="0">
                <a:hlinkClick r:id="rId4"/>
              </a:rPr>
              <a:t>https</a:t>
            </a:r>
            <a:r>
              <a:rPr lang="en-CA" sz="1400" dirty="0">
                <a:hlinkClick r:id="rId4"/>
              </a:rPr>
              <a:t>://</a:t>
            </a:r>
            <a:r>
              <a:rPr lang="en-CA" sz="1400" dirty="0" smtClean="0">
                <a:hlinkClick r:id="rId4"/>
              </a:rPr>
              <a:t>commons.wikimedia.org/wiki/File:Yelp_Logo.svg</a:t>
            </a:r>
            <a:endParaRPr lang="en-CA" sz="1400" dirty="0" smtClean="0"/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0431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75852" y="1533323"/>
            <a:ext cx="105508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ontserrat" charset="0"/>
                <a:ea typeface="Montserrat" charset="0"/>
                <a:cs typeface="Montserrat" charset="0"/>
              </a:rPr>
              <a:t>After </a:t>
            </a: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completing this section, students will be able to: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Learn the basics of Natural Language Processing.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Apply the Natural Language Toolkit or </a:t>
            </a:r>
            <a:r>
              <a:rPr lang="en-US" sz="2000" dirty="0" err="1">
                <a:latin typeface="Montserrat" charset="0"/>
                <a:ea typeface="Montserrat" charset="0"/>
                <a:cs typeface="Montserrat" charset="0"/>
              </a:rPr>
              <a:t>Nltk</a:t>
            </a: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 for short to perform tokenization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Apply feature extraction using Count </a:t>
            </a:r>
            <a:r>
              <a:rPr lang="en-US" sz="2000" dirty="0" err="1">
                <a:latin typeface="Montserrat" charset="0"/>
                <a:ea typeface="Montserrat" charset="0"/>
                <a:cs typeface="Montserrat" charset="0"/>
              </a:rPr>
              <a:t>Vectorizer</a:t>
            </a: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.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Understand the theory behind naïve Bayes classifiers.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Understand the difference between Likelihood, prior probability and marginal likelihood. 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Learn how to work with unbalanced dataset.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Train a Naïve Bayes classifier model using </a:t>
            </a:r>
            <a:r>
              <a:rPr lang="en-US" sz="2000" dirty="0" err="1">
                <a:latin typeface="Montserrat" charset="0"/>
                <a:ea typeface="Montserrat" charset="0"/>
                <a:cs typeface="Montserrat" charset="0"/>
              </a:rPr>
              <a:t>scikit</a:t>
            </a: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 learn.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Develop a function in python and apply it to pandas data frame 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51" y="4653607"/>
            <a:ext cx="2734387" cy="13307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06701" y="6268191"/>
            <a:ext cx="5293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Photo Credit: </a:t>
            </a:r>
            <a:r>
              <a:rPr lang="en-CA" sz="1400" dirty="0" smtClean="0">
                <a:hlinkClick r:id="rId4"/>
              </a:rPr>
              <a:t>https</a:t>
            </a:r>
            <a:r>
              <a:rPr lang="en-CA" sz="1400" dirty="0">
                <a:hlinkClick r:id="rId4"/>
              </a:rPr>
              <a:t>://</a:t>
            </a:r>
            <a:r>
              <a:rPr lang="en-CA" sz="1400" dirty="0" smtClean="0">
                <a:hlinkClick r:id="rId4"/>
              </a:rPr>
              <a:t>commons.wikimedia.org/wiki/File:Yelp_Logo.svg</a:t>
            </a:r>
            <a:endParaRPr lang="en-CA" sz="1400" dirty="0" smtClean="0"/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4950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191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Ryan Ahmed</cp:lastModifiedBy>
  <cp:revision>80</cp:revision>
  <dcterms:created xsi:type="dcterms:W3CDTF">2019-05-23T09:27:58Z</dcterms:created>
  <dcterms:modified xsi:type="dcterms:W3CDTF">2019-05-29T21:05:10Z</dcterms:modified>
</cp:coreProperties>
</file>