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.jpg" ContentType="image/png"/>
  <Override PartName="/ppt/media/image3.jpg" ContentType="image/png"/>
  <Override PartName="/ppt/media/image4.jpg" ContentType="image/png"/>
  <Override PartName="/ppt/media/image5.jpg" ContentType="image/png"/>
  <Override PartName="/ppt/media/image6.jpg" ContentType="image/png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7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1306-1686-48EC-9DCC-C076F8A5506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F64C-B8CC-422F-8235-FBBDF32D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1306-1686-48EC-9DCC-C076F8A5506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F64C-B8CC-422F-8235-FBBDF32D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6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1306-1686-48EC-9DCC-C076F8A5506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F64C-B8CC-422F-8235-FBBDF32DE0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1943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1306-1686-48EC-9DCC-C076F8A5506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F64C-B8CC-422F-8235-FBBDF32D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88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1306-1686-48EC-9DCC-C076F8A5506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F64C-B8CC-422F-8235-FBBDF32DE0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778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1306-1686-48EC-9DCC-C076F8A5506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F64C-B8CC-422F-8235-FBBDF32D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5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1306-1686-48EC-9DCC-C076F8A5506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F64C-B8CC-422F-8235-FBBDF32D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0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1306-1686-48EC-9DCC-C076F8A5506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F64C-B8CC-422F-8235-FBBDF32D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1306-1686-48EC-9DCC-C076F8A5506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F64C-B8CC-422F-8235-FBBDF32D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5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1306-1686-48EC-9DCC-C076F8A5506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F64C-B8CC-422F-8235-FBBDF32D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7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1306-1686-48EC-9DCC-C076F8A5506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F64C-B8CC-422F-8235-FBBDF32D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7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1306-1686-48EC-9DCC-C076F8A5506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F64C-B8CC-422F-8235-FBBDF32D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1306-1686-48EC-9DCC-C076F8A5506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F64C-B8CC-422F-8235-FBBDF32D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7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1306-1686-48EC-9DCC-C076F8A5506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F64C-B8CC-422F-8235-FBBDF32D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5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1306-1686-48EC-9DCC-C076F8A5506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F64C-B8CC-422F-8235-FBBDF32D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1306-1686-48EC-9DCC-C076F8A5506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F64C-B8CC-422F-8235-FBBDF32D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7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1306-1686-48EC-9DCC-C076F8A5506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B5F64C-B8CC-422F-8235-FBBDF32D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 RESERVATION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COMPUTERISED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86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40" y="589365"/>
            <a:ext cx="8006198" cy="4137181"/>
          </a:xfrm>
        </p:spPr>
      </p:pic>
      <p:sp>
        <p:nvSpPr>
          <p:cNvPr id="3" name="TextBox 2"/>
          <p:cNvSpPr txBox="1"/>
          <p:nvPr/>
        </p:nvSpPr>
        <p:spPr>
          <a:xfrm>
            <a:off x="1030310" y="5138670"/>
            <a:ext cx="76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menu of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9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5" y="318909"/>
            <a:ext cx="7877410" cy="4703852"/>
          </a:xfrm>
        </p:spPr>
      </p:pic>
      <p:sp>
        <p:nvSpPr>
          <p:cNvPr id="3" name="TextBox 2"/>
          <p:cNvSpPr txBox="1"/>
          <p:nvPr/>
        </p:nvSpPr>
        <p:spPr>
          <a:xfrm>
            <a:off x="759854" y="5563673"/>
            <a:ext cx="77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seat structure shown using graphics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7" y="409061"/>
            <a:ext cx="8418322" cy="4729609"/>
          </a:xfrm>
        </p:spPr>
      </p:pic>
      <p:sp>
        <p:nvSpPr>
          <p:cNvPr id="3" name="TextBox 2"/>
          <p:cNvSpPr txBox="1"/>
          <p:nvPr/>
        </p:nvSpPr>
        <p:spPr>
          <a:xfrm>
            <a:off x="643944" y="5486400"/>
            <a:ext cx="762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entry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53" y="409062"/>
            <a:ext cx="8572868" cy="4678093"/>
          </a:xfrm>
        </p:spPr>
      </p:pic>
      <p:sp>
        <p:nvSpPr>
          <p:cNvPr id="3" name="TextBox 2"/>
          <p:cNvSpPr txBox="1"/>
          <p:nvPr/>
        </p:nvSpPr>
        <p:spPr>
          <a:xfrm>
            <a:off x="656823" y="5396248"/>
            <a:ext cx="78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5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8" y="254515"/>
            <a:ext cx="8766052" cy="4755367"/>
          </a:xfrm>
        </p:spPr>
      </p:pic>
      <p:sp>
        <p:nvSpPr>
          <p:cNvPr id="3" name="TextBox 2"/>
          <p:cNvSpPr txBox="1"/>
          <p:nvPr/>
        </p:nvSpPr>
        <p:spPr>
          <a:xfrm>
            <a:off x="618186" y="5331854"/>
            <a:ext cx="811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action menu after viewing the </a:t>
            </a:r>
            <a:r>
              <a:rPr lang="en-US" dirty="0" err="1" smtClean="0"/>
              <a:t>datas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6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7" y="318908"/>
            <a:ext cx="8843325" cy="5051581"/>
          </a:xfrm>
        </p:spPr>
      </p:pic>
      <p:sp>
        <p:nvSpPr>
          <p:cNvPr id="3" name="TextBox 2"/>
          <p:cNvSpPr txBox="1"/>
          <p:nvPr/>
        </p:nvSpPr>
        <p:spPr>
          <a:xfrm>
            <a:off x="631064" y="5537915"/>
            <a:ext cx="779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Ticket format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Limitations in this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program we have made the data storage for only one route of the bus, but we can also make it for the multiple routes.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use of graphics is simple.</a:t>
            </a:r>
          </a:p>
          <a:p>
            <a:r>
              <a:rPr lang="en-US" dirty="0" smtClean="0"/>
              <a:t>The use of graphics made a problem of flickering in full-screen mode.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6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way a computerized system can be used to make the bus reservation program in </a:t>
            </a:r>
            <a:r>
              <a:rPr lang="en-US" dirty="0" smtClean="0"/>
              <a:t>an effective </a:t>
            </a:r>
            <a:r>
              <a:rPr lang="en-US" dirty="0" smtClean="0"/>
              <a:t>and efficient way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1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</a:p>
          <a:p>
            <a:pPr>
              <a:buFont typeface="+mj-lt"/>
              <a:buAutoNum type="arabicPeriod"/>
            </a:pPr>
            <a:r>
              <a:rPr lang="en-US" smtClean="0"/>
              <a:t>www.programmingsimplified.com/c/graphics.h</a:t>
            </a:r>
            <a:endParaRPr lang="en-US" dirty="0" smtClean="0"/>
          </a:p>
          <a:p>
            <a:r>
              <a:rPr lang="en-US" dirty="0" smtClean="0"/>
              <a:t>Book’s</a:t>
            </a:r>
          </a:p>
          <a:p>
            <a:r>
              <a:rPr lang="en-US" dirty="0" smtClean="0"/>
              <a:t>Teacher’s</a:t>
            </a:r>
          </a:p>
        </p:txBody>
      </p:sp>
    </p:spTree>
    <p:extLst>
      <p:ext uri="{BB962C8B-B14F-4D97-AF65-F5344CB8AC3E}">
        <p14:creationId xmlns:p14="http://schemas.microsoft.com/office/powerpoint/2010/main" val="1094007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6503" y="2980035"/>
            <a:ext cx="5487401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QUESTION’S ????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90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458" y="344057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					</a:t>
            </a:r>
            <a:r>
              <a:rPr lang="en-US" sz="2800" dirty="0"/>
              <a:t>	</a:t>
            </a:r>
            <a:r>
              <a:rPr lang="en-US" sz="2800" dirty="0" smtClean="0"/>
              <a:t>	SONAHANG RAI</a:t>
            </a:r>
            <a:br>
              <a:rPr lang="en-US" sz="2800" dirty="0" smtClean="0"/>
            </a:br>
            <a:r>
              <a:rPr lang="en-US" sz="2800" dirty="0" smtClean="0"/>
              <a:t>							KAMAL SUNAR 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						</a:t>
            </a:r>
            <a:r>
              <a:rPr lang="en-US" sz="2800" dirty="0" smtClean="0"/>
              <a:t>SAURAV SHRESTHA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558799" y="2273300"/>
            <a:ext cx="8267700" cy="1071273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		PREPARED BY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40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27279" y="1077042"/>
            <a:ext cx="7907628" cy="1087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276725" algn="l"/>
              </a:tabLst>
            </a:pPr>
            <a:r>
              <a:rPr lang="en-US" sz="2400" b="1" u="sng" dirty="0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INTRODUCTION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276725" algn="l"/>
              </a:tabLst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 Bus reservation system is a systematic way of recording the information of the customer by the traveling agencies company.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Simply we can define it as recording passenger’s information.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The purpose of this system is to make the data information handling easier.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It also ensures protection of the data’s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57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							</a:t>
            </a:r>
            <a:r>
              <a:rPr lang="en-US" sz="2800" dirty="0" smtClean="0">
                <a:solidFill>
                  <a:schemeClr val="tx1"/>
                </a:solidFill>
              </a:rPr>
              <a:t>OBJECTIVES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1. To make the booking process standard.</a:t>
            </a:r>
          </a:p>
          <a:p>
            <a:r>
              <a:rPr lang="en-US" sz="2000" dirty="0" smtClean="0"/>
              <a:t>2. To reduces the error during the reservation process.</a:t>
            </a:r>
          </a:p>
          <a:p>
            <a:r>
              <a:rPr lang="en-US" sz="2000" dirty="0" smtClean="0"/>
              <a:t>3. To store the passenger’s data safely so that it can be retrieved    		   easily during the needed time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198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Demerits of the file based reservation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paper works were done so there was a risk of the losing the data.</a:t>
            </a:r>
          </a:p>
          <a:p>
            <a:r>
              <a:rPr lang="en-US" dirty="0" smtClean="0"/>
              <a:t>If the data's are to be shared than the entire data copying process would be time consuming.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data's could not be stored for the longer period.</a:t>
            </a:r>
          </a:p>
          <a:p>
            <a:r>
              <a:rPr lang="en-US" dirty="0" smtClean="0"/>
              <a:t>It consumes more time and space.</a:t>
            </a:r>
          </a:p>
        </p:txBody>
      </p:sp>
    </p:spTree>
    <p:extLst>
      <p:ext uri="{BB962C8B-B14F-4D97-AF65-F5344CB8AC3E}">
        <p14:creationId xmlns:p14="http://schemas.microsoft.com/office/powerpoint/2010/main" val="4459664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Merits of the new computerized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are more secure than the file based reserving system.</a:t>
            </a:r>
          </a:p>
          <a:p>
            <a:r>
              <a:rPr lang="en-US" dirty="0" smtClean="0"/>
              <a:t>The data's can be stored for the longer period of the time.</a:t>
            </a:r>
          </a:p>
          <a:p>
            <a:r>
              <a:rPr lang="en-US" dirty="0" smtClean="0"/>
              <a:t>The data's can be shared easily.</a:t>
            </a:r>
          </a:p>
          <a:p>
            <a:r>
              <a:rPr lang="en-US" dirty="0" smtClean="0"/>
              <a:t>The modification of the data’s are not a big deal.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40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/>
          <a:lstStyle/>
          <a:p>
            <a:r>
              <a:rPr lang="en-US" dirty="0" smtClean="0"/>
              <a:t>Monitor</a:t>
            </a:r>
          </a:p>
          <a:p>
            <a:r>
              <a:rPr lang="en-US" dirty="0" smtClean="0"/>
              <a:t>Keyboard</a:t>
            </a:r>
          </a:p>
          <a:p>
            <a:r>
              <a:rPr lang="en-US" dirty="0" smtClean="0"/>
              <a:t>Hard drive</a:t>
            </a:r>
          </a:p>
          <a:p>
            <a:r>
              <a:rPr lang="en-US" dirty="0" smtClean="0"/>
              <a:t>RAM </a:t>
            </a:r>
            <a:endParaRPr lang="en-US" dirty="0" smtClean="0"/>
          </a:p>
          <a:p>
            <a:r>
              <a:rPr lang="en-US" dirty="0" smtClean="0"/>
              <a:t>Processor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Turbo-c compiler</a:t>
            </a:r>
          </a:p>
          <a:p>
            <a:r>
              <a:rPr lang="en-US" dirty="0" smtClean="0"/>
              <a:t>Windows xp or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3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build="p"/>
      <p:bldP spid="8" grpId="0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simple c program to store the passenger data's in the files for effective use.</a:t>
            </a:r>
          </a:p>
          <a:p>
            <a:r>
              <a:rPr lang="en-US" dirty="0" smtClean="0"/>
              <a:t>It helps the fast retrieval of the stored data.</a:t>
            </a:r>
          </a:p>
          <a:p>
            <a:r>
              <a:rPr lang="en-US" dirty="0" smtClean="0"/>
              <a:t>It makes the data modification easier.</a:t>
            </a:r>
          </a:p>
          <a:p>
            <a:r>
              <a:rPr lang="en-US" dirty="0" smtClean="0"/>
              <a:t>It can be handled by less skilled human power also.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5" y="1374976"/>
            <a:ext cx="8057713" cy="4201575"/>
          </a:xfrm>
        </p:spPr>
      </p:pic>
      <p:sp>
        <p:nvSpPr>
          <p:cNvPr id="3" name="TextBox 2"/>
          <p:cNvSpPr txBox="1"/>
          <p:nvPr/>
        </p:nvSpPr>
        <p:spPr>
          <a:xfrm>
            <a:off x="850006" y="5872766"/>
            <a:ext cx="65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screen during run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6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</TotalTime>
  <Words>394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Facet</vt:lpstr>
      <vt:lpstr>BUS RESERVATION SYSTEM </vt:lpstr>
      <vt:lpstr>       SONAHANG RAI        KAMAL SUNAR         SAURAV SHRESTHA</vt:lpstr>
      <vt:lpstr>PowerPoint Presentation</vt:lpstr>
      <vt:lpstr>       OBJECTIVES</vt:lpstr>
      <vt:lpstr>Demerits of the file based reservation system</vt:lpstr>
      <vt:lpstr>Merits of the new computerized system</vt:lpstr>
      <vt:lpstr>Technologies recommendation</vt:lpstr>
      <vt:lpstr>OVERVIEW</vt:lpstr>
      <vt:lpstr>Screenshots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in this system</vt:lpstr>
      <vt:lpstr>Conclusion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 </dc:title>
  <dc:creator>user</dc:creator>
  <cp:lastModifiedBy>Sonahang Rai</cp:lastModifiedBy>
  <cp:revision>55</cp:revision>
  <dcterms:created xsi:type="dcterms:W3CDTF">2016-05-25T03:15:13Z</dcterms:created>
  <dcterms:modified xsi:type="dcterms:W3CDTF">2016-06-12T07:43:26Z</dcterms:modified>
</cp:coreProperties>
</file>