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3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86846"/>
  </p:normalViewPr>
  <p:slideViewPr>
    <p:cSldViewPr snapToGrid="0" snapToObjects="1">
      <p:cViewPr varScale="1">
        <p:scale>
          <a:sx n="103" d="100"/>
          <a:sy n="103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34977-A518-4847-8DFC-705C789C2B29}" type="datetimeFigureOut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C8FD-2FEA-D243-913E-F782DA5816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317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ダジャレを言うと笑ってくれるアプリと題しまして，</a:t>
            </a:r>
            <a:r>
              <a:rPr kumimoji="1" lang="en-US" altLang="ja-JP" dirty="0"/>
              <a:t>K20001</a:t>
            </a:r>
            <a:r>
              <a:rPr kumimoji="1" lang="ja-JP" altLang="en-US"/>
              <a:t>の相畑亮太が発表させていただきます．どうぞよろしくお願いします．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C8FD-2FEA-D243-913E-F782DA58161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29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さて，もしも「面白さを判定する</a:t>
            </a:r>
            <a:r>
              <a:rPr kumimoji="1" lang="en-US" altLang="ja-JP" dirty="0"/>
              <a:t>AI</a:t>
            </a:r>
            <a:r>
              <a:rPr kumimoji="1" lang="ja-JP" altLang="en-US"/>
              <a:t>」があったら，あなたはどうしますか？私だったらまず，</a:t>
            </a:r>
            <a:r>
              <a:rPr kumimoji="1" lang="en-US" altLang="ja-JP" dirty="0"/>
              <a:t>AI</a:t>
            </a:r>
            <a:r>
              <a:rPr kumimoji="1" lang="ja-JP" altLang="en-US"/>
              <a:t>に対してギャグを言います．しかし，</a:t>
            </a:r>
            <a:r>
              <a:rPr kumimoji="1" lang="en-US" altLang="ja-JP" dirty="0"/>
              <a:t>AI</a:t>
            </a:r>
            <a:r>
              <a:rPr kumimoji="1" lang="ja-JP" altLang="en-US"/>
              <a:t>自体に「面白さ」を判定することができても，実際に笑ってくれる機能が付いているとは限りません．笑ってくれないと，ちょっと寂しいですよね．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C8FD-2FEA-D243-913E-F782DA58161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11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というわけで，私は「ダジャレを聞いて笑ってくれる人工知能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Gyaha</a:t>
            </a:r>
            <a:r>
              <a:rPr kumimoji="1" lang="ja-JP" altLang="en-US"/>
              <a:t>」を制作しました．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C8FD-2FEA-D243-913E-F782DA58161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96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Gyaha</a:t>
            </a:r>
            <a:r>
              <a:rPr kumimoji="1" lang="ja-JP" altLang="en-US"/>
              <a:t>は音声入力を利用してダジャレを聞き，そのダジャレに対してリアクションを返してくれる人工知能です．音声入力を利用することで，実際にダジャレを聞いてもらっているような，楽しいユーザエクスペリエンスを実現しま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C8FD-2FEA-D243-913E-F782DA58161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955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それでは，実際の実行動画をご覧ください．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C8FD-2FEA-D243-913E-F782DA5816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848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まとめです．笑ってもらえると楽しい，ということで，やはり誰しもギャグに反応を貰えると嬉しいですよね．</a:t>
            </a:r>
            <a:r>
              <a:rPr kumimoji="1" lang="en-US" altLang="ja-JP" dirty="0" err="1"/>
              <a:t>Gyaha</a:t>
            </a:r>
            <a:r>
              <a:rPr kumimoji="1" lang="ja-JP" altLang="en-US"/>
              <a:t>はいつだってあなたのダジャレを聞いてくれます．将来的には，</a:t>
            </a:r>
            <a:r>
              <a:rPr kumimoji="1" lang="en-US" altLang="ja-JP" dirty="0" err="1"/>
              <a:t>Gyaha</a:t>
            </a:r>
            <a:r>
              <a:rPr kumimoji="1" lang="ja-JP" altLang="en-US"/>
              <a:t>のようなアプリケーションを応用した「ダジャレ版カラオケ」のような，ダジャレを言うためのお店も現れるかもしれません．</a:t>
            </a:r>
            <a:r>
              <a:rPr kumimoji="1" lang="en-US" altLang="ja-JP" dirty="0" err="1"/>
              <a:t>Gyaha</a:t>
            </a:r>
            <a:r>
              <a:rPr kumimoji="1" lang="ja-JP" altLang="en-US"/>
              <a:t>は，そんなアイディアを初歩的に実現することができました．以上で発表を終わります．御静聴ありがとうございました．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FC8FD-2FEA-D243-913E-F782DA58161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401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5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/楕円 6">
            <a:extLst>
              <a:ext uri="{FF2B5EF4-FFF2-40B4-BE49-F238E27FC236}">
                <a16:creationId xmlns:a16="http://schemas.microsoft.com/office/drawing/2014/main" id="{CA9F4DDA-FF88-0448-A68B-1DAF9ADA3268}"/>
              </a:ext>
            </a:extLst>
          </p:cNvPr>
          <p:cNvSpPr/>
          <p:nvPr/>
        </p:nvSpPr>
        <p:spPr>
          <a:xfrm>
            <a:off x="11485648" y="6138000"/>
            <a:ext cx="1440000" cy="14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383234-645C-9140-9091-9B719178A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05E43B-B66B-484D-B49E-23285777A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E5465-FDA5-9D48-8642-41FB5083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D0B3-D611-5E4F-B453-16E766A2F81F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A3DBC6-575A-B144-A333-FCF845EC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56DBAD4B-132D-C140-ACA1-227850DC8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00" y="6384623"/>
            <a:ext cx="66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accent5"/>
                </a:solidFill>
              </a:defRPr>
            </a:lvl1pPr>
          </a:lstStyle>
          <a:p>
            <a:fld id="{344557A8-43F0-E245-912B-3C1956DCE134}" type="slidenum">
              <a:rPr lang="ja-JP" altLang="en-US" smtClean="0"/>
              <a:pPr/>
              <a:t>‹#›</a:t>
            </a:fld>
            <a:endParaRPr lang="ja-JP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F5F20-AE0F-0546-AE70-BBC7C8D54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2" y="365126"/>
            <a:ext cx="9870688" cy="608422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9DF7BC-D4FE-554E-B1D4-02793BDD1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779"/>
            <a:ext cx="10515600" cy="4548184"/>
          </a:xfrm>
        </p:spPr>
        <p:txBody>
          <a:bodyPr/>
          <a:lstStyle>
            <a:lvl1pPr>
              <a:buFont typeface="Wingdings" pitchFamily="2" charset="2"/>
              <a:buChar char="l"/>
              <a:defRPr/>
            </a:lvl1pPr>
            <a:lvl2pPr>
              <a:buFont typeface="Wingdings" pitchFamily="2" charset="2"/>
              <a:buChar char="l"/>
              <a:defRPr/>
            </a:lvl2pPr>
            <a:lvl3pPr>
              <a:buFont typeface="Wingdings" pitchFamily="2" charset="2"/>
              <a:buChar char="l"/>
              <a:defRPr/>
            </a:lvl3pPr>
            <a:lvl4pPr>
              <a:buFont typeface="Wingdings" pitchFamily="2" charset="2"/>
              <a:buChar char="l"/>
              <a:defRPr/>
            </a:lvl4pPr>
            <a:lvl5pPr>
              <a:buFont typeface="Wingdings" pitchFamily="2" charset="2"/>
              <a:buChar char="l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5ED6B-5B56-3147-A7BC-CD0D48F2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E855-27FF-8F4C-A31D-EF3514C088C0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F66074-2F61-4243-8EE3-018E3C91D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9B82325-EFEE-E34B-9520-D4BF7D641FC4}"/>
              </a:ext>
            </a:extLst>
          </p:cNvPr>
          <p:cNvCxnSpPr>
            <a:cxnSpLocks/>
          </p:cNvCxnSpPr>
          <p:nvPr/>
        </p:nvCxnSpPr>
        <p:spPr>
          <a:xfrm>
            <a:off x="838200" y="1152940"/>
            <a:ext cx="105156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44E85D-4C24-2B49-B668-E50B8DB30E3B}"/>
              </a:ext>
            </a:extLst>
          </p:cNvPr>
          <p:cNvSpPr txBox="1"/>
          <p:nvPr/>
        </p:nvSpPr>
        <p:spPr>
          <a:xfrm>
            <a:off x="12644846" y="67012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A86A7E7D-654E-7F44-82ED-D027F9AFE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00" y="6384623"/>
            <a:ext cx="66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344557A8-43F0-E245-912B-3C1956DCE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1E3071-79C2-8942-B8FA-7DF523DF0F10}"/>
              </a:ext>
            </a:extLst>
          </p:cNvPr>
          <p:cNvSpPr/>
          <p:nvPr userDrawn="1"/>
        </p:nvSpPr>
        <p:spPr>
          <a:xfrm rot="2700000">
            <a:off x="939393" y="465377"/>
            <a:ext cx="360000" cy="3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553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19CDD9-E905-D745-A4EA-2495A54E8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8CDCD7-75D0-7F43-AE5A-A1BC45F82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E72BA-D757-4D42-B642-E7D6F2664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2E013-A4F2-AA4F-852D-6B0DCB7DC3F2}" type="datetime1">
              <a:rPr kumimoji="1" lang="ja-JP" altLang="en-US" smtClean="0"/>
              <a:t>2022/1/25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350F74-83AD-FE43-A109-2AAC8D681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6906774A-3C20-DD4A-AE09-6E9AFF1034E5}"/>
              </a:ext>
            </a:extLst>
          </p:cNvPr>
          <p:cNvSpPr/>
          <p:nvPr/>
        </p:nvSpPr>
        <p:spPr>
          <a:xfrm>
            <a:off x="11485648" y="6138000"/>
            <a:ext cx="1440000" cy="14400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1AED1F-A288-0044-B3EB-15AECAFC1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000" y="6384623"/>
            <a:ext cx="661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344557A8-43F0-E245-912B-3C1956DCE1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91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Wingding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Wingdings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Wingdings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Wingdings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Wingdings" pitchFamily="2" charset="2"/>
        <a:buChar char="l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9DAC5-DBFB-3946-8589-CCE21F47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27124"/>
          </a:xfrm>
        </p:spPr>
        <p:txBody>
          <a:bodyPr/>
          <a:lstStyle/>
          <a:p>
            <a:r>
              <a:rPr kumimoji="1" lang="ja-JP" altLang="en-US"/>
              <a:t>ダジャレを言うと</a:t>
            </a:r>
            <a:br>
              <a:rPr kumimoji="1" lang="en-US" altLang="ja-JP" dirty="0"/>
            </a:br>
            <a:r>
              <a:rPr kumimoji="1" lang="ja-JP" altLang="en-US"/>
              <a:t>笑ってくれるアプリ</a:t>
            </a:r>
            <a:br>
              <a:rPr kumimoji="1" lang="en-US" altLang="ja-JP" dirty="0"/>
            </a:br>
            <a:r>
              <a:rPr kumimoji="1" lang="ja-JP" altLang="en-US" sz="4800"/>
              <a:t>「</a:t>
            </a:r>
            <a:r>
              <a:rPr kumimoji="1" lang="en-US" altLang="ja-JP" sz="4800" dirty="0" err="1"/>
              <a:t>Gyaha</a:t>
            </a:r>
            <a:r>
              <a:rPr kumimoji="1" lang="ja-JP" altLang="en-US" sz="4800"/>
              <a:t>」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87CE5F-52CF-B64B-B5DC-949DC2B8A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81714"/>
            <a:ext cx="9144000" cy="1453923"/>
          </a:xfrm>
        </p:spPr>
        <p:txBody>
          <a:bodyPr>
            <a:normAutofit/>
          </a:bodyPr>
          <a:lstStyle/>
          <a:p>
            <a:r>
              <a:rPr lang="en-US" altLang="ja-JP" sz="3200" dirty="0"/>
              <a:t>K20001 </a:t>
            </a:r>
            <a:r>
              <a:rPr lang="ja-JP" altLang="en-US" sz="3200"/>
              <a:t>相畑</a:t>
            </a:r>
            <a:r>
              <a:rPr lang="en-US" altLang="ja-JP" sz="3200" dirty="0"/>
              <a:t> </a:t>
            </a:r>
            <a:r>
              <a:rPr lang="ja-JP" altLang="en-US" sz="3200"/>
              <a:t>亮太</a:t>
            </a:r>
            <a:endParaRPr kumimoji="1" lang="ja-JP" altLang="en-US" sz="32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2864A-D398-6844-A4AE-50488FB7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lang="ja-JP" altLang="en-US" smtClean="0"/>
              <a:pPr/>
              <a:t>1</a:t>
            </a:fld>
            <a:endParaRPr lang="ja-JP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2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64583-83CC-3C4A-ACF5-D986DDF8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2" y="365126"/>
            <a:ext cx="10060888" cy="608422"/>
          </a:xfrm>
        </p:spPr>
        <p:txBody>
          <a:bodyPr>
            <a:normAutofit fontScale="90000"/>
          </a:bodyPr>
          <a:lstStyle/>
          <a:p>
            <a:r>
              <a:rPr kumimoji="1" lang="ja-JP" altLang="en-US"/>
              <a:t>もし「面白さ」を判定する</a:t>
            </a:r>
            <a:r>
              <a:rPr kumimoji="1" lang="en-US" altLang="ja-JP" dirty="0"/>
              <a:t>AI</a:t>
            </a:r>
            <a:r>
              <a:rPr kumimoji="1" lang="ja-JP" altLang="en-US"/>
              <a:t>があったら？</a:t>
            </a:r>
          </a:p>
        </p:txBody>
      </p:sp>
      <p:pic>
        <p:nvPicPr>
          <p:cNvPr id="6" name="コンテンツ プレースホルダー 5" descr="脳">
            <a:extLst>
              <a:ext uri="{FF2B5EF4-FFF2-40B4-BE49-F238E27FC236}">
                <a16:creationId xmlns:a16="http://schemas.microsoft.com/office/drawing/2014/main" id="{1787E812-B977-244F-9441-9397DE34A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0914" y="2704547"/>
            <a:ext cx="2286000" cy="2286000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588874-761E-E34E-B31C-39CBAFED9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8" name="図 7" descr="人の顔の絵&#10;&#10;低い精度で自動的に生成された説明">
            <a:extLst>
              <a:ext uri="{FF2B5EF4-FFF2-40B4-BE49-F238E27FC236}">
                <a16:creationId xmlns:a16="http://schemas.microsoft.com/office/drawing/2014/main" id="{438A668E-7BF0-724C-813F-515558A8C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258277" y="2777116"/>
            <a:ext cx="2441943" cy="244245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1969EC-16A6-3C4B-A54D-90309E1C7E11}"/>
              </a:ext>
            </a:extLst>
          </p:cNvPr>
          <p:cNvSpPr txBox="1"/>
          <p:nvPr/>
        </p:nvSpPr>
        <p:spPr>
          <a:xfrm>
            <a:off x="1268454" y="1860856"/>
            <a:ext cx="461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布団が、吹っ飛んだ！</a:t>
            </a:r>
            <a:r>
              <a:rPr kumimoji="1" lang="en-US" altLang="ja-JP" sz="3200" dirty="0"/>
              <a:t>w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BE5D6D-4B5F-AD4D-8501-651A3A8FBD2F}"/>
              </a:ext>
            </a:extLst>
          </p:cNvPr>
          <p:cNvSpPr txBox="1"/>
          <p:nvPr/>
        </p:nvSpPr>
        <p:spPr>
          <a:xfrm>
            <a:off x="8325694" y="2206574"/>
            <a:ext cx="1712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3</a:t>
            </a:r>
            <a:r>
              <a:rPr kumimoji="1" lang="ja-JP" altLang="en-US" sz="3200"/>
              <a:t>点です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9640165-EECC-4941-9503-CCB72BD38786}"/>
              </a:ext>
            </a:extLst>
          </p:cNvPr>
          <p:cNvSpPr txBox="1"/>
          <p:nvPr/>
        </p:nvSpPr>
        <p:spPr>
          <a:xfrm>
            <a:off x="4546603" y="5379454"/>
            <a:ext cx="743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/>
              <a:t>→</a:t>
            </a:r>
            <a:r>
              <a:rPr lang="en-US" altLang="ja-JP" sz="3600" b="1" dirty="0"/>
              <a:t> </a:t>
            </a:r>
            <a:r>
              <a:rPr lang="ja-JP" altLang="en-US" sz="3600" b="1"/>
              <a:t>笑ってくれないと、さみしい。</a:t>
            </a:r>
            <a:endParaRPr kumimoji="1" lang="ja-JP" altLang="en-US" sz="3600" b="1"/>
          </a:p>
        </p:txBody>
      </p:sp>
    </p:spTree>
    <p:extLst>
      <p:ext uri="{BB962C8B-B14F-4D97-AF65-F5344CB8AC3E}">
        <p14:creationId xmlns:p14="http://schemas.microsoft.com/office/powerpoint/2010/main" val="279772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232908-2937-634D-89F3-54102419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2" y="365126"/>
            <a:ext cx="10060888" cy="608422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ダジャレを聞いて笑ってくれる人工知能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0AAB0E-45D0-EC40-97B1-BAE879AAF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 descr="人の顔の絵&#10;&#10;低い精度で自動的に生成された説明">
            <a:extLst>
              <a:ext uri="{FF2B5EF4-FFF2-40B4-BE49-F238E27FC236}">
                <a16:creationId xmlns:a16="http://schemas.microsoft.com/office/drawing/2014/main" id="{CCB1AC08-C3A9-644E-B618-2E524BF2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58277" y="3558994"/>
            <a:ext cx="2441943" cy="24424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1555DC-6667-D84F-B4E5-6A8AC6F439B0}"/>
              </a:ext>
            </a:extLst>
          </p:cNvPr>
          <p:cNvSpPr txBox="1"/>
          <p:nvPr/>
        </p:nvSpPr>
        <p:spPr>
          <a:xfrm>
            <a:off x="1268454" y="2642734"/>
            <a:ext cx="4612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布団が、吹っ飛んだ！</a:t>
            </a:r>
            <a:r>
              <a:rPr kumimoji="1" lang="en-US" altLang="ja-JP" sz="3200" dirty="0"/>
              <a:t>w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13D17FF-234E-0F42-B78F-6D86C4FA742A}"/>
              </a:ext>
            </a:extLst>
          </p:cNvPr>
          <p:cNvSpPr txBox="1"/>
          <p:nvPr/>
        </p:nvSpPr>
        <p:spPr>
          <a:xfrm>
            <a:off x="7289283" y="2519622"/>
            <a:ext cx="3709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ギャハハハハハハハハハ</a:t>
            </a:r>
            <a:br>
              <a:rPr kumimoji="1" lang="en-US" altLang="ja-JP" sz="2400" dirty="0"/>
            </a:br>
            <a:r>
              <a:rPr kumimoji="1" lang="ja-JP" altLang="en-US" sz="2400"/>
              <a:t>！！！！！</a:t>
            </a:r>
            <a:r>
              <a:rPr lang="ja-JP" altLang="en-US" sz="2400"/>
              <a:t>！</a:t>
            </a:r>
            <a:r>
              <a:rPr kumimoji="1" lang="en-US" altLang="ja-JP" sz="2400" dirty="0" err="1"/>
              <a:t>wwwwwww</a:t>
            </a:r>
            <a:endParaRPr kumimoji="1" lang="ja-JP" altLang="en-US" sz="24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E3F5513-04DA-384F-AFF2-F2A3108F8E6C}"/>
              </a:ext>
            </a:extLst>
          </p:cNvPr>
          <p:cNvSpPr/>
          <p:nvPr/>
        </p:nvSpPr>
        <p:spPr>
          <a:xfrm>
            <a:off x="3925842" y="1513002"/>
            <a:ext cx="51754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b="1"/>
              <a:t>新アプリ「</a:t>
            </a:r>
            <a:r>
              <a:rPr lang="en-US" altLang="ja-JP" sz="4000" b="1" dirty="0" err="1">
                <a:solidFill>
                  <a:schemeClr val="accent2"/>
                </a:solidFill>
              </a:rPr>
              <a:t>Gyaha</a:t>
            </a:r>
            <a:r>
              <a:rPr lang="ja-JP" altLang="en-US" sz="4000" b="1"/>
              <a:t>」</a:t>
            </a:r>
          </a:p>
        </p:txBody>
      </p:sp>
      <p:pic>
        <p:nvPicPr>
          <p:cNvPr id="9" name="コンテンツ プレースホルダー 5" descr="脳">
            <a:extLst>
              <a:ext uri="{FF2B5EF4-FFF2-40B4-BE49-F238E27FC236}">
                <a16:creationId xmlns:a16="http://schemas.microsoft.com/office/drawing/2014/main" id="{5196CBAA-4DBD-0D47-A63F-5D6E31474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0913" y="3649353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104971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F2C6E4-2ECB-DA43-AFD9-E5B32635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112" y="365126"/>
            <a:ext cx="10060888" cy="608422"/>
          </a:xfrm>
        </p:spPr>
        <p:txBody>
          <a:bodyPr>
            <a:noAutofit/>
          </a:bodyPr>
          <a:lstStyle/>
          <a:p>
            <a:r>
              <a:rPr kumimoji="1" lang="ja-JP" altLang="en-US" sz="4000"/>
              <a:t>「</a:t>
            </a:r>
            <a:r>
              <a:rPr lang="en-US" altLang="ja-JP" sz="4000" dirty="0" err="1"/>
              <a:t>Gyaha</a:t>
            </a:r>
            <a:r>
              <a:rPr lang="ja-JP" altLang="en-US" sz="4000"/>
              <a:t>」って何？</a:t>
            </a:r>
            <a:endParaRPr kumimoji="1" lang="ja-JP" altLang="en-US" sz="400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FDD16-4AC9-6240-82C3-361F8C0E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796" y="2016838"/>
            <a:ext cx="4938784" cy="3820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/>
              <a:t>ダジャレを</a:t>
            </a:r>
            <a:r>
              <a:rPr kumimoji="1" lang="ja-JP" altLang="en-US" sz="3600" b="1"/>
              <a:t>聞く</a:t>
            </a:r>
            <a:endParaRPr kumimoji="1" lang="en-US" altLang="ja-JP" sz="3600" b="1" dirty="0"/>
          </a:p>
          <a:p>
            <a:pPr marL="0" indent="0" algn="ctr">
              <a:buNone/>
            </a:pPr>
            <a:r>
              <a:rPr lang="ja-JP" altLang="en-US" sz="3600"/>
              <a:t>↓</a:t>
            </a:r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/>
              <a:t>ダジャレを</a:t>
            </a:r>
            <a:r>
              <a:rPr kumimoji="1" lang="ja-JP" altLang="en-US" sz="3600" b="1"/>
              <a:t>判定</a:t>
            </a:r>
            <a:endParaRPr kumimoji="1" lang="en-US" altLang="ja-JP" sz="3600" b="1" dirty="0"/>
          </a:p>
          <a:p>
            <a:pPr marL="0" indent="0" algn="ctr">
              <a:buNone/>
            </a:pPr>
            <a:r>
              <a:rPr lang="ja-JP" altLang="en-US" sz="3600"/>
              <a:t>↓</a:t>
            </a:r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 b="1">
                <a:solidFill>
                  <a:schemeClr val="accent2"/>
                </a:solidFill>
              </a:rPr>
              <a:t>笑う！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D46E05-85DC-604D-AD51-BFB66418B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 descr="人の顔の絵&#10;&#10;低い精度で自動的に生成された説明">
            <a:extLst>
              <a:ext uri="{FF2B5EF4-FFF2-40B4-BE49-F238E27FC236}">
                <a16:creationId xmlns:a16="http://schemas.microsoft.com/office/drawing/2014/main" id="{169A61B9-142B-7E4A-BD00-01AED08D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096000" y="2016838"/>
            <a:ext cx="1838337" cy="18387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553D71-4D75-FF44-B7F1-D05CE0F11F06}"/>
              </a:ext>
            </a:extLst>
          </p:cNvPr>
          <p:cNvSpPr txBox="1"/>
          <p:nvPr/>
        </p:nvSpPr>
        <p:spPr>
          <a:xfrm>
            <a:off x="6513556" y="4544083"/>
            <a:ext cx="4083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ﾃﾞｩﾋﾋﾌﾞﾋｲﾋﾁﾞｨﾋﾋｵﾎﾎﾎﾋ</a:t>
            </a:r>
            <a:r>
              <a:rPr lang="en" altLang="ja-JP" dirty="0"/>
              <a:t>t</a:t>
            </a:r>
            <a:r>
              <a:rPr lang="ja-JP" altLang="en-US"/>
              <a:t>ｯﾋﾋｮｴ</a:t>
            </a:r>
            <a:r>
              <a:rPr lang="en" altLang="ja-JP" dirty="0" err="1"/>
              <a:t>wwwwwwwwwww</a:t>
            </a:r>
            <a:r>
              <a:rPr lang="ja-JP" altLang="en-US"/>
              <a:t>ﾎｯﾎﾋｰｰｰｰｰｰｰ</a:t>
            </a:r>
            <a:r>
              <a:rPr lang="en" altLang="ja-JP" dirty="0" err="1"/>
              <a:t>wwwwwwwwwwwwwwwwww</a:t>
            </a:r>
            <a:endParaRPr lang="en" altLang="ja-JP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DB7E3B-F0B1-5840-BA85-2983CAF98282}"/>
              </a:ext>
            </a:extLst>
          </p:cNvPr>
          <p:cNvSpPr txBox="1"/>
          <p:nvPr/>
        </p:nvSpPr>
        <p:spPr>
          <a:xfrm>
            <a:off x="7934337" y="2705364"/>
            <a:ext cx="3707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布団が、吹っ飛んだ！</a:t>
            </a:r>
            <a:r>
              <a:rPr kumimoji="1" lang="en-US" altLang="ja-JP" sz="2400" dirty="0"/>
              <a:t>w</a:t>
            </a:r>
            <a:endParaRPr kumimoji="1" lang="ja-JP" altLang="en-US" sz="2400"/>
          </a:p>
        </p:txBody>
      </p:sp>
      <p:pic>
        <p:nvPicPr>
          <p:cNvPr id="10" name="コンテンツ プレースホルダー 5" descr="脳">
            <a:extLst>
              <a:ext uri="{FF2B5EF4-FFF2-40B4-BE49-F238E27FC236}">
                <a16:creationId xmlns:a16="http://schemas.microsoft.com/office/drawing/2014/main" id="{DAF03262-94F3-AA4A-A650-3F43DFFA0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40350" y="4191142"/>
            <a:ext cx="1703650" cy="17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9DAC5-DBFB-3946-8589-CCE21F475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858000"/>
          </a:xfrm>
        </p:spPr>
        <p:txBody>
          <a:bodyPr anchor="ctr">
            <a:normAutofit/>
          </a:bodyPr>
          <a:lstStyle/>
          <a:p>
            <a:r>
              <a:rPr kumimoji="1" lang="ja-JP" altLang="en-US" sz="13800"/>
              <a:t>実演</a:t>
            </a:r>
            <a:endParaRPr kumimoji="1" lang="ja-JP" altLang="en-US" sz="1660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2864A-D398-6844-A4AE-50488FB7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lang="ja-JP" altLang="en-US" smtClean="0"/>
              <a:pPr/>
              <a:t>5</a:t>
            </a:fld>
            <a:endParaRPr lang="ja-JP" alt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40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547CF2-7A6B-8E4D-9A17-E9316AFA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AA9663-4C81-D64E-B905-35C157B77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6B5108-3CDF-4C42-B00C-9804D36FB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111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1B0CFF82-DF4A-6E45-B18A-CC8915F6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97" y="2760156"/>
            <a:ext cx="1381387" cy="18418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A61649-A8EE-4D4F-AFAB-101FEE8C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35901A-E23B-6F4E-9917-40024913B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4000"/>
              <a:t>ダジャレを</a:t>
            </a:r>
            <a:r>
              <a:rPr kumimoji="1" lang="ja-JP" altLang="en-US" sz="4000"/>
              <a:t>笑ってもらえると、楽しい笑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808F9A-4F8A-684D-9382-96DDB1FAD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44557A8-43F0-E245-912B-3C1956DCE134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 descr="人の顔の絵&#10;&#10;低い精度で自動的に生成された説明">
            <a:extLst>
              <a:ext uri="{FF2B5EF4-FFF2-40B4-BE49-F238E27FC236}">
                <a16:creationId xmlns:a16="http://schemas.microsoft.com/office/drawing/2014/main" id="{0FE01023-488B-F547-BCE9-74BEC6480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88394" y="3033952"/>
            <a:ext cx="2427763" cy="24282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77A6E5A-C83F-8245-9EC2-D8924FFE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504" y="3990247"/>
            <a:ext cx="1381387" cy="184184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8A5292A-EC5E-BC4C-BE77-3D73F468E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2219" y="3620370"/>
            <a:ext cx="1381387" cy="18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34396"/>
      </p:ext>
    </p:extLst>
  </p:cSld>
  <p:clrMapOvr>
    <a:masterClrMapping/>
  </p:clrMapOvr>
</p:sld>
</file>

<file path=ppt/theme/theme1.xml><?xml version="1.0" encoding="utf-8"?>
<a:theme xmlns:a="http://schemas.openxmlformats.org/drawingml/2006/main" name="koukaten2021">
  <a:themeElements>
    <a:clrScheme name="ユーザー定義 1">
      <a:dk1>
        <a:srgbClr val="5E5E5E"/>
      </a:dk1>
      <a:lt1>
        <a:srgbClr val="FEFFFF"/>
      </a:lt1>
      <a:dk2>
        <a:srgbClr val="44546A"/>
      </a:dk2>
      <a:lt2>
        <a:srgbClr val="E7E6E6"/>
      </a:lt2>
      <a:accent1>
        <a:srgbClr val="407CD5"/>
      </a:accent1>
      <a:accent2>
        <a:srgbClr val="E4505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 ProN">
      <a:majorFont>
        <a:latin typeface="Hiragino Kaku Gothic ProN W0"/>
        <a:ea typeface="Hiragino Kaku Gothic ProN W0"/>
        <a:cs typeface=""/>
      </a:majorFont>
      <a:minorFont>
        <a:latin typeface="Hiragino Kaku Gothic ProN W0"/>
        <a:ea typeface="Hiragino Kaku Gothic ProN W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oukaten2021" id="{E3715B01-90CE-6C48-A871-D030E62A87BB}" vid="{6F5CF6F1-37D9-A14A-B10E-6B456495193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Words>387</Words>
  <Application>Microsoft Macintosh PowerPoint</Application>
  <PresentationFormat>ワイド画面</PresentationFormat>
  <Paragraphs>40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Kaku Gothic ProN W0</vt:lpstr>
      <vt:lpstr>游ゴシック</vt:lpstr>
      <vt:lpstr>Arial</vt:lpstr>
      <vt:lpstr>Wingdings</vt:lpstr>
      <vt:lpstr>koukaten2021</vt:lpstr>
      <vt:lpstr>ダジャレを言うと 笑ってくれるアプリ 「Gyaha」</vt:lpstr>
      <vt:lpstr>もし「面白さ」を判定するAIがあったら？</vt:lpstr>
      <vt:lpstr>ダジャレを聞いて笑ってくれる人工知能</vt:lpstr>
      <vt:lpstr>「Gyaha」って何？</vt:lpstr>
      <vt:lpstr>実演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相畑　亮太</dc:creator>
  <cp:lastModifiedBy>相畑　亮太</cp:lastModifiedBy>
  <cp:revision>30</cp:revision>
  <dcterms:created xsi:type="dcterms:W3CDTF">2022-01-25T06:25:02Z</dcterms:created>
  <dcterms:modified xsi:type="dcterms:W3CDTF">2022-01-25T16:57:08Z</dcterms:modified>
</cp:coreProperties>
</file>