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3" r:id="rId4"/>
    <p:sldId id="264" r:id="rId5"/>
    <p:sldId id="260" r:id="rId6"/>
    <p:sldId id="262" r:id="rId7"/>
    <p:sldId id="261" r:id="rId8"/>
    <p:sldId id="258"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A69D647-7D5A-254A-85D0-BB20F0FE1EF7}">
          <p14:sldIdLst>
            <p14:sldId id="256"/>
            <p14:sldId id="257"/>
            <p14:sldId id="263"/>
            <p14:sldId id="264"/>
            <p14:sldId id="260"/>
            <p14:sldId id="262"/>
            <p14:sldId id="261"/>
          </p14:sldIdLst>
        </p14:section>
        <p14:section name="未使用" id="{C34E1ED5-41D4-1F47-AB82-FC61F4D59375}">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9"/>
    <p:restoredTop sz="86846"/>
  </p:normalViewPr>
  <p:slideViewPr>
    <p:cSldViewPr snapToGrid="0" snapToObjects="1">
      <p:cViewPr varScale="1">
        <p:scale>
          <a:sx n="89" d="100"/>
          <a:sy n="89" d="100"/>
        </p:scale>
        <p:origin x="176"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34977-A518-4847-8DFC-705C789C2B29}"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FC8FD-2FEA-D243-913E-F782DA58161B}" type="slidenum">
              <a:rPr kumimoji="1" lang="ja-JP" altLang="en-US" smtClean="0"/>
              <a:t>‹#›</a:t>
            </a:fld>
            <a:endParaRPr kumimoji="1" lang="ja-JP" altLang="en-US"/>
          </a:p>
        </p:txBody>
      </p:sp>
    </p:spTree>
    <p:extLst>
      <p:ext uri="{BB962C8B-B14F-4D97-AF65-F5344CB8AC3E}">
        <p14:creationId xmlns:p14="http://schemas.microsoft.com/office/powerpoint/2010/main" val="16223177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ダジャレを言うと笑ってくれるアプリと題しまして，</a:t>
            </a:r>
            <a:r>
              <a:rPr kumimoji="1" lang="en-US" altLang="ja-JP" dirty="0"/>
              <a:t>K20001</a:t>
            </a:r>
            <a:r>
              <a:rPr kumimoji="1" lang="ja-JP" altLang="en-US"/>
              <a:t>の相畑亮太が発表させていただきます．どうぞよろしくお願いします．</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1</a:t>
            </a:fld>
            <a:endParaRPr kumimoji="1" lang="ja-JP" altLang="en-US"/>
          </a:p>
        </p:txBody>
      </p:sp>
    </p:spTree>
    <p:extLst>
      <p:ext uri="{BB962C8B-B14F-4D97-AF65-F5344CB8AC3E}">
        <p14:creationId xmlns:p14="http://schemas.microsoft.com/office/powerpoint/2010/main" val="8102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さて，もしも「面白さを判定する</a:t>
            </a:r>
            <a:r>
              <a:rPr kumimoji="1" lang="en-US" altLang="ja-JP" dirty="0"/>
              <a:t>AI</a:t>
            </a:r>
            <a:r>
              <a:rPr kumimoji="1" lang="ja-JP" altLang="en-US"/>
              <a:t>」があったら，あなたはどうしますか？私だったらまず，</a:t>
            </a:r>
            <a:r>
              <a:rPr kumimoji="1" lang="en-US" altLang="ja-JP" dirty="0"/>
              <a:t>AI</a:t>
            </a:r>
            <a:r>
              <a:rPr kumimoji="1" lang="ja-JP" altLang="en-US"/>
              <a:t>に対してギャグを言います．しかし，</a:t>
            </a:r>
            <a:r>
              <a:rPr kumimoji="1" lang="en-US" altLang="ja-JP" dirty="0"/>
              <a:t>AI</a:t>
            </a:r>
            <a:r>
              <a:rPr kumimoji="1" lang="ja-JP" altLang="en-US"/>
              <a:t>自体に「面白さ」を判定することができても，実際に笑ってくれる機能が付いているとは限りません．笑ってくれないと，ちょっと寂しいですよね．</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2</a:t>
            </a:fld>
            <a:endParaRPr kumimoji="1" lang="ja-JP" altLang="en-US"/>
          </a:p>
        </p:txBody>
      </p:sp>
    </p:spTree>
    <p:extLst>
      <p:ext uri="{BB962C8B-B14F-4D97-AF65-F5344CB8AC3E}">
        <p14:creationId xmlns:p14="http://schemas.microsoft.com/office/powerpoint/2010/main" val="330911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というわけで，私は「ダジャレを聞いて笑ってくれる人工知能</a:t>
            </a:r>
            <a:r>
              <a:rPr kumimoji="1" lang="en-US" altLang="ja-JP" dirty="0"/>
              <a:t> </a:t>
            </a:r>
            <a:r>
              <a:rPr kumimoji="1" lang="en-US" altLang="ja-JP" dirty="0" err="1"/>
              <a:t>Gyaha</a:t>
            </a:r>
            <a:r>
              <a:rPr kumimoji="1" lang="ja-JP" altLang="en-US"/>
              <a:t>」を制作しました．</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3</a:t>
            </a:fld>
            <a:endParaRPr kumimoji="1" lang="ja-JP" altLang="en-US"/>
          </a:p>
        </p:txBody>
      </p:sp>
    </p:spTree>
    <p:extLst>
      <p:ext uri="{BB962C8B-B14F-4D97-AF65-F5344CB8AC3E}">
        <p14:creationId xmlns:p14="http://schemas.microsoft.com/office/powerpoint/2010/main" val="425696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Gyaha</a:t>
            </a:r>
            <a:r>
              <a:rPr kumimoji="1" lang="ja-JP" altLang="en-US"/>
              <a:t>は音声入力を利用してダジャレを聞き，ダジャレを判定した上でリアクションを返してくれる人工知能です．音声入力を利用することで，実際にダジャレを聞いてもらっているような，楽しいユーザエクスペリエンスを実現しました．</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4</a:t>
            </a:fld>
            <a:endParaRPr kumimoji="1" lang="ja-JP" altLang="en-US"/>
          </a:p>
        </p:txBody>
      </p:sp>
    </p:spTree>
    <p:extLst>
      <p:ext uri="{BB962C8B-B14F-4D97-AF65-F5344CB8AC3E}">
        <p14:creationId xmlns:p14="http://schemas.microsoft.com/office/powerpoint/2010/main" val="410369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それでは，実際の実行動画をご覧ください．</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5</a:t>
            </a:fld>
            <a:endParaRPr kumimoji="1" lang="ja-JP" altLang="en-US"/>
          </a:p>
        </p:txBody>
      </p:sp>
    </p:spTree>
    <p:extLst>
      <p:ext uri="{BB962C8B-B14F-4D97-AF65-F5344CB8AC3E}">
        <p14:creationId xmlns:p14="http://schemas.microsoft.com/office/powerpoint/2010/main" val="43384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まとめです．笑ってもらえると楽しい，ということで，やはり誰しもギャグに反応を貰えると嬉しいですよね．</a:t>
            </a:r>
            <a:r>
              <a:rPr kumimoji="1" lang="en-US" altLang="ja-JP" dirty="0" err="1"/>
              <a:t>Gyaha</a:t>
            </a:r>
            <a:r>
              <a:rPr kumimoji="1" lang="ja-JP" altLang="en-US"/>
              <a:t>はいつだってあなたのダジャレを聞いてくれます．将来的には，</a:t>
            </a:r>
            <a:r>
              <a:rPr kumimoji="1" lang="en-US" altLang="ja-JP" dirty="0" err="1"/>
              <a:t>Gyaha</a:t>
            </a:r>
            <a:r>
              <a:rPr kumimoji="1" lang="ja-JP" altLang="en-US"/>
              <a:t>のようなアプリケーションを応用した「ダジャレ版カラオケ」のような，ダジャレを言うためのお店も現れるかもしれません．</a:t>
            </a:r>
            <a:r>
              <a:rPr kumimoji="1" lang="en-US" altLang="ja-JP" dirty="0" err="1"/>
              <a:t>Gyaha</a:t>
            </a:r>
            <a:r>
              <a:rPr kumimoji="1" lang="ja-JP" altLang="en-US"/>
              <a:t>は，そんなアイディアを初歩的に実現することができました．以上で発表を終わります．御静聴ありがとうございました．</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7</a:t>
            </a:fld>
            <a:endParaRPr kumimoji="1" lang="ja-JP" altLang="en-US"/>
          </a:p>
        </p:txBody>
      </p:sp>
    </p:spTree>
    <p:extLst>
      <p:ext uri="{BB962C8B-B14F-4D97-AF65-F5344CB8AC3E}">
        <p14:creationId xmlns:p14="http://schemas.microsoft.com/office/powerpoint/2010/main" val="3596401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Gyaha</a:t>
            </a:r>
            <a:r>
              <a:rPr kumimoji="1" lang="ja-JP" altLang="en-US"/>
              <a:t>は音声入力を利用してダジャレを聞き，そのダジャレに対してリアクションを返してくれる人工知能です．音声入力を利用することで，実際にダジャレを聞いてもらっているような，楽しいユーザエクスペリエンスを実現しました．</a:t>
            </a:r>
          </a:p>
        </p:txBody>
      </p:sp>
      <p:sp>
        <p:nvSpPr>
          <p:cNvPr id="4" name="スライド番号プレースホルダー 3"/>
          <p:cNvSpPr>
            <a:spLocks noGrp="1"/>
          </p:cNvSpPr>
          <p:nvPr>
            <p:ph type="sldNum" sz="quarter" idx="5"/>
          </p:nvPr>
        </p:nvSpPr>
        <p:spPr/>
        <p:txBody>
          <a:bodyPr/>
          <a:lstStyle/>
          <a:p>
            <a:fld id="{909FC8FD-2FEA-D243-913E-F782DA58161B}" type="slidenum">
              <a:rPr kumimoji="1" lang="ja-JP" altLang="en-US" smtClean="0"/>
              <a:t>8</a:t>
            </a:fld>
            <a:endParaRPr kumimoji="1" lang="ja-JP" altLang="en-US"/>
          </a:p>
        </p:txBody>
      </p:sp>
    </p:spTree>
    <p:extLst>
      <p:ext uri="{BB962C8B-B14F-4D97-AF65-F5344CB8AC3E}">
        <p14:creationId xmlns:p14="http://schemas.microsoft.com/office/powerpoint/2010/main" val="333695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5">
            <a:alpha val="95000"/>
          </a:schemeClr>
        </a:solidFill>
        <a:effectLst/>
      </p:bgPr>
    </p:bg>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CA9F4DDA-FF88-0448-A68B-1DAF9ADA3268}"/>
              </a:ext>
            </a:extLst>
          </p:cNvPr>
          <p:cNvSpPr/>
          <p:nvPr/>
        </p:nvSpPr>
        <p:spPr>
          <a:xfrm>
            <a:off x="11485648" y="6138000"/>
            <a:ext cx="1440000" cy="1440000"/>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accent6"/>
              </a:solidFill>
            </a:endParaRPr>
          </a:p>
        </p:txBody>
      </p:sp>
      <p:sp>
        <p:nvSpPr>
          <p:cNvPr id="2" name="タイトル 1">
            <a:extLst>
              <a:ext uri="{FF2B5EF4-FFF2-40B4-BE49-F238E27FC236}">
                <a16:creationId xmlns:a16="http://schemas.microsoft.com/office/drawing/2014/main" id="{DE383234-645C-9140-9091-9B719178A1D4}"/>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005E43B-B66B-484D-B49E-23285777A4A1}"/>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9E5465-FDA5-9D48-8642-41FB5083C2F3}"/>
              </a:ext>
            </a:extLst>
          </p:cNvPr>
          <p:cNvSpPr>
            <a:spLocks noGrp="1"/>
          </p:cNvSpPr>
          <p:nvPr>
            <p:ph type="dt" sz="half" idx="10"/>
          </p:nvPr>
        </p:nvSpPr>
        <p:spPr/>
        <p:txBody>
          <a:bodyPr/>
          <a:lstStyle/>
          <a:p>
            <a:fld id="{A8BFD0B3-D611-5E4F-B453-16E766A2F81F}"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B5A3DBC6-575A-B144-A333-FCF845EC6E29}"/>
              </a:ext>
            </a:extLst>
          </p:cNvPr>
          <p:cNvSpPr>
            <a:spLocks noGrp="1"/>
          </p:cNvSpPr>
          <p:nvPr>
            <p:ph type="ftr" sz="quarter" idx="11"/>
          </p:nvPr>
        </p:nvSpPr>
        <p:spPr/>
        <p:txBody>
          <a:bodyPr/>
          <a:lstStyle/>
          <a:p>
            <a:endParaRPr kumimoji="1" lang="ja-JP" altLang="en-US"/>
          </a:p>
        </p:txBody>
      </p:sp>
      <p:sp>
        <p:nvSpPr>
          <p:cNvPr id="8" name="スライド番号プレースホルダー 5">
            <a:extLst>
              <a:ext uri="{FF2B5EF4-FFF2-40B4-BE49-F238E27FC236}">
                <a16:creationId xmlns:a16="http://schemas.microsoft.com/office/drawing/2014/main" id="{56DBAD4B-132D-C140-ACA1-227850DC8FF1}"/>
              </a:ext>
            </a:extLst>
          </p:cNvPr>
          <p:cNvSpPr>
            <a:spLocks noGrp="1"/>
          </p:cNvSpPr>
          <p:nvPr>
            <p:ph type="sldNum" sz="quarter" idx="4"/>
          </p:nvPr>
        </p:nvSpPr>
        <p:spPr>
          <a:xfrm>
            <a:off x="11544000" y="6384623"/>
            <a:ext cx="661648" cy="365125"/>
          </a:xfrm>
          <a:prstGeom prst="rect">
            <a:avLst/>
          </a:prstGeom>
        </p:spPr>
        <p:txBody>
          <a:bodyPr vert="horz" lIns="91440" tIns="45720" rIns="91440" bIns="45720" rtlCol="0" anchor="ctr"/>
          <a:lstStyle>
            <a:lvl1pPr algn="ctr">
              <a:defRPr sz="2400">
                <a:solidFill>
                  <a:schemeClr val="accent5"/>
                </a:solidFill>
              </a:defRPr>
            </a:lvl1pPr>
          </a:lstStyle>
          <a:p>
            <a:fld id="{344557A8-43F0-E245-912B-3C1956DCE134}" type="slidenum">
              <a:rPr lang="ja-JP" altLang="en-US" smtClean="0"/>
              <a:pPr/>
              <a:t>‹#›</a:t>
            </a:fld>
            <a:endParaRPr lang="ja-JP" altLang="en-US">
              <a:solidFill>
                <a:schemeClr val="accent5"/>
              </a:solidFill>
            </a:endParaRPr>
          </a:p>
        </p:txBody>
      </p:sp>
    </p:spTree>
    <p:extLst>
      <p:ext uri="{BB962C8B-B14F-4D97-AF65-F5344CB8AC3E}">
        <p14:creationId xmlns:p14="http://schemas.microsoft.com/office/powerpoint/2010/main" val="9880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F5F20-AE0F-0546-AE70-BBC7C8D540C9}"/>
              </a:ext>
            </a:extLst>
          </p:cNvPr>
          <p:cNvSpPr>
            <a:spLocks noGrp="1"/>
          </p:cNvSpPr>
          <p:nvPr>
            <p:ph type="title"/>
          </p:nvPr>
        </p:nvSpPr>
        <p:spPr>
          <a:xfrm>
            <a:off x="1483112" y="365126"/>
            <a:ext cx="9870688" cy="608422"/>
          </a:xfrm>
        </p:spPr>
        <p:txBody>
          <a:bodyPr/>
          <a:lstStyle>
            <a:lvl1pPr>
              <a:defRPr>
                <a:solidFill>
                  <a:schemeClr val="accent5"/>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9DF7BC-D4FE-554E-B1D4-02793BDD1C84}"/>
              </a:ext>
            </a:extLst>
          </p:cNvPr>
          <p:cNvSpPr>
            <a:spLocks noGrp="1"/>
          </p:cNvSpPr>
          <p:nvPr>
            <p:ph idx="1"/>
          </p:nvPr>
        </p:nvSpPr>
        <p:spPr>
          <a:xfrm>
            <a:off x="838200" y="1628779"/>
            <a:ext cx="10515600" cy="4548184"/>
          </a:xfrm>
        </p:spPr>
        <p:txBody>
          <a:bodyPr/>
          <a:lstStyle>
            <a:lvl1pPr>
              <a:buFont typeface="Wingdings" pitchFamily="2" charset="2"/>
              <a:buChar char="l"/>
              <a:defRPr/>
            </a:lvl1pPr>
            <a:lvl2pPr>
              <a:buFont typeface="Wingdings" pitchFamily="2" charset="2"/>
              <a:buChar char="l"/>
              <a:defRPr/>
            </a:lvl2pPr>
            <a:lvl3pPr>
              <a:buFont typeface="Wingdings" pitchFamily="2" charset="2"/>
              <a:buChar char="l"/>
              <a:defRPr/>
            </a:lvl3pPr>
            <a:lvl4pPr>
              <a:buFont typeface="Wingdings" pitchFamily="2" charset="2"/>
              <a:buChar char="l"/>
              <a:defRPr/>
            </a:lvl4pPr>
            <a:lvl5pPr>
              <a:buFont typeface="Wingdings" pitchFamily="2" charset="2"/>
              <a:buChar char="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C375ED6B-5B56-3147-A7BC-CD0D48F24F21}"/>
              </a:ext>
            </a:extLst>
          </p:cNvPr>
          <p:cNvSpPr>
            <a:spLocks noGrp="1"/>
          </p:cNvSpPr>
          <p:nvPr>
            <p:ph type="dt" sz="half" idx="10"/>
          </p:nvPr>
        </p:nvSpPr>
        <p:spPr/>
        <p:txBody>
          <a:bodyPr/>
          <a:lstStyle/>
          <a:p>
            <a:fld id="{C675E855-27FF-8F4C-A31D-EF3514C088C0}"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EDF66074-2F61-4243-8EE3-018E3C91D740}"/>
              </a:ext>
            </a:extLst>
          </p:cNvPr>
          <p:cNvSpPr>
            <a:spLocks noGrp="1"/>
          </p:cNvSpPr>
          <p:nvPr>
            <p:ph type="ftr" sz="quarter" idx="11"/>
          </p:nvPr>
        </p:nvSpPr>
        <p:spPr/>
        <p:txBody>
          <a:bodyPr/>
          <a:lstStyle/>
          <a:p>
            <a:endParaRPr kumimoji="1" lang="ja-JP" altLang="en-US"/>
          </a:p>
        </p:txBody>
      </p:sp>
      <p:cxnSp>
        <p:nvCxnSpPr>
          <p:cNvPr id="10" name="直線コネクタ 9">
            <a:extLst>
              <a:ext uri="{FF2B5EF4-FFF2-40B4-BE49-F238E27FC236}">
                <a16:creationId xmlns:a16="http://schemas.microsoft.com/office/drawing/2014/main" id="{49B82325-EFEE-E34B-9520-D4BF7D641FC4}"/>
              </a:ext>
            </a:extLst>
          </p:cNvPr>
          <p:cNvCxnSpPr>
            <a:cxnSpLocks/>
          </p:cNvCxnSpPr>
          <p:nvPr/>
        </p:nvCxnSpPr>
        <p:spPr>
          <a:xfrm>
            <a:off x="838200" y="1152940"/>
            <a:ext cx="10515600" cy="0"/>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6C44E85D-4C24-2B49-B668-E50B8DB30E3B}"/>
              </a:ext>
            </a:extLst>
          </p:cNvPr>
          <p:cNvSpPr txBox="1"/>
          <p:nvPr/>
        </p:nvSpPr>
        <p:spPr>
          <a:xfrm>
            <a:off x="12644846" y="6701246"/>
            <a:ext cx="184731" cy="369332"/>
          </a:xfrm>
          <a:prstGeom prst="rect">
            <a:avLst/>
          </a:prstGeom>
          <a:noFill/>
        </p:spPr>
        <p:txBody>
          <a:bodyPr wrap="none" rtlCol="0">
            <a:spAutoFit/>
          </a:bodyPr>
          <a:lstStyle/>
          <a:p>
            <a:endParaRPr kumimoji="1" lang="ja-JP" altLang="en-US"/>
          </a:p>
        </p:txBody>
      </p:sp>
      <p:sp>
        <p:nvSpPr>
          <p:cNvPr id="37" name="スライド番号プレースホルダー 5">
            <a:extLst>
              <a:ext uri="{FF2B5EF4-FFF2-40B4-BE49-F238E27FC236}">
                <a16:creationId xmlns:a16="http://schemas.microsoft.com/office/drawing/2014/main" id="{A86A7E7D-654E-7F44-82ED-D027F9AFE5F3}"/>
              </a:ext>
            </a:extLst>
          </p:cNvPr>
          <p:cNvSpPr>
            <a:spLocks noGrp="1"/>
          </p:cNvSpPr>
          <p:nvPr>
            <p:ph type="sldNum" sz="quarter" idx="4"/>
          </p:nvPr>
        </p:nvSpPr>
        <p:spPr>
          <a:xfrm>
            <a:off x="11544000" y="6384623"/>
            <a:ext cx="661648" cy="365125"/>
          </a:xfrm>
          <a:prstGeom prst="rect">
            <a:avLst/>
          </a:prstGeom>
        </p:spPr>
        <p:txBody>
          <a:bodyPr vert="horz" lIns="91440" tIns="45720" rIns="91440" bIns="45720" rtlCol="0" anchor="ctr"/>
          <a:lstStyle>
            <a:lvl1pPr algn="ctr">
              <a:defRPr sz="2400">
                <a:solidFill>
                  <a:schemeClr val="bg1"/>
                </a:solidFill>
              </a:defRPr>
            </a:lvl1pPr>
          </a:lstStyle>
          <a:p>
            <a:fld id="{344557A8-43F0-E245-912B-3C1956DCE134}"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4F1E3071-79C2-8942-B8FA-7DF523DF0F10}"/>
              </a:ext>
            </a:extLst>
          </p:cNvPr>
          <p:cNvSpPr/>
          <p:nvPr userDrawn="1"/>
        </p:nvSpPr>
        <p:spPr>
          <a:xfrm rot="2700000">
            <a:off x="939393" y="465377"/>
            <a:ext cx="360000" cy="360000"/>
          </a:xfrm>
          <a:prstGeom prst="rect">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855320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19CDD9-E905-D745-A4EA-2495A54E8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B8CDCD7-75D0-7F43-AE5A-A1BC45F82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01BE72BA-D757-4D42-B642-E7D6F2664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2E013-A4F2-AA4F-852D-6B0DCB7DC3F2}" type="datetime1">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74350F74-83AD-FE43-A109-2AAC8D6816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8" name="円/楕円 7">
            <a:extLst>
              <a:ext uri="{FF2B5EF4-FFF2-40B4-BE49-F238E27FC236}">
                <a16:creationId xmlns:a16="http://schemas.microsoft.com/office/drawing/2014/main" id="{6906774A-3C20-DD4A-AE09-6E9AFF1034E5}"/>
              </a:ext>
            </a:extLst>
          </p:cNvPr>
          <p:cNvSpPr/>
          <p:nvPr/>
        </p:nvSpPr>
        <p:spPr>
          <a:xfrm>
            <a:off x="11485648" y="6138000"/>
            <a:ext cx="1440000" cy="1440000"/>
          </a:xfrm>
          <a:prstGeom prst="ellipse">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accent6"/>
              </a:solidFill>
            </a:endParaRPr>
          </a:p>
        </p:txBody>
      </p:sp>
      <p:sp>
        <p:nvSpPr>
          <p:cNvPr id="6" name="スライド番号プレースホルダー 5">
            <a:extLst>
              <a:ext uri="{FF2B5EF4-FFF2-40B4-BE49-F238E27FC236}">
                <a16:creationId xmlns:a16="http://schemas.microsoft.com/office/drawing/2014/main" id="{E41AED1F-A288-0044-B3EB-15AECAFC155C}"/>
              </a:ext>
            </a:extLst>
          </p:cNvPr>
          <p:cNvSpPr>
            <a:spLocks noGrp="1"/>
          </p:cNvSpPr>
          <p:nvPr>
            <p:ph type="sldNum" sz="quarter" idx="4"/>
          </p:nvPr>
        </p:nvSpPr>
        <p:spPr>
          <a:xfrm>
            <a:off x="11544000" y="6384623"/>
            <a:ext cx="661648" cy="365125"/>
          </a:xfrm>
          <a:prstGeom prst="rect">
            <a:avLst/>
          </a:prstGeom>
        </p:spPr>
        <p:txBody>
          <a:bodyPr vert="horz" lIns="91440" tIns="45720" rIns="91440" bIns="45720" rtlCol="0" anchor="ctr"/>
          <a:lstStyle>
            <a:lvl1pPr algn="ctr">
              <a:defRPr sz="2400">
                <a:solidFill>
                  <a:schemeClr val="bg1"/>
                </a:solidFill>
              </a:defRPr>
            </a:lvl1pPr>
          </a:lstStyle>
          <a:p>
            <a:fld id="{344557A8-43F0-E245-912B-3C1956DCE134}" type="slidenum">
              <a:rPr kumimoji="1" lang="ja-JP" altLang="en-US" smtClean="0"/>
              <a:t>‹#›</a:t>
            </a:fld>
            <a:endParaRPr kumimoji="1" lang="ja-JP" altLang="en-US"/>
          </a:p>
        </p:txBody>
      </p:sp>
    </p:spTree>
    <p:extLst>
      <p:ext uri="{BB962C8B-B14F-4D97-AF65-F5344CB8AC3E}">
        <p14:creationId xmlns:p14="http://schemas.microsoft.com/office/powerpoint/2010/main" val="3634919785"/>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Wingdings"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Wingdings"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Wingdings"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Wingdings"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Wingdings"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9.svg"/><Relationship Id="rId4" Type="http://schemas.openxmlformats.org/officeDocument/2006/relationships/image" Target="../media/image1.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9DAC5-DBFB-3946-8589-CCE21F475269}"/>
              </a:ext>
            </a:extLst>
          </p:cNvPr>
          <p:cNvSpPr>
            <a:spLocks noGrp="1"/>
          </p:cNvSpPr>
          <p:nvPr>
            <p:ph type="ctrTitle"/>
          </p:nvPr>
        </p:nvSpPr>
        <p:spPr>
          <a:xfrm>
            <a:off x="1524000" y="1122363"/>
            <a:ext cx="9144000" cy="2927124"/>
          </a:xfrm>
        </p:spPr>
        <p:txBody>
          <a:bodyPr/>
          <a:lstStyle/>
          <a:p>
            <a:r>
              <a:rPr kumimoji="1" lang="ja-JP" altLang="en-US"/>
              <a:t>ダジャレを言うと</a:t>
            </a:r>
            <a:br>
              <a:rPr kumimoji="1" lang="en-US" altLang="ja-JP" dirty="0"/>
            </a:br>
            <a:r>
              <a:rPr kumimoji="1" lang="ja-JP" altLang="en-US"/>
              <a:t>笑ってくれるアプリ</a:t>
            </a:r>
            <a:br>
              <a:rPr kumimoji="1" lang="en-US" altLang="ja-JP" dirty="0"/>
            </a:br>
            <a:r>
              <a:rPr kumimoji="1" lang="ja-JP" altLang="en-US" sz="4800"/>
              <a:t>「</a:t>
            </a:r>
            <a:r>
              <a:rPr kumimoji="1" lang="en-US" altLang="ja-JP" sz="4800" dirty="0" err="1"/>
              <a:t>Gyaha</a:t>
            </a:r>
            <a:r>
              <a:rPr kumimoji="1" lang="ja-JP" altLang="en-US" sz="4800"/>
              <a:t>」</a:t>
            </a:r>
            <a:endParaRPr kumimoji="1" lang="ja-JP" altLang="en-US"/>
          </a:p>
        </p:txBody>
      </p:sp>
      <p:sp>
        <p:nvSpPr>
          <p:cNvPr id="3" name="字幕 2">
            <a:extLst>
              <a:ext uri="{FF2B5EF4-FFF2-40B4-BE49-F238E27FC236}">
                <a16:creationId xmlns:a16="http://schemas.microsoft.com/office/drawing/2014/main" id="{BB87CE5F-52CF-B64B-B5DC-949DC2B8AE78}"/>
              </a:ext>
            </a:extLst>
          </p:cNvPr>
          <p:cNvSpPr>
            <a:spLocks noGrp="1"/>
          </p:cNvSpPr>
          <p:nvPr>
            <p:ph type="subTitle" idx="1"/>
          </p:nvPr>
        </p:nvSpPr>
        <p:spPr>
          <a:xfrm>
            <a:off x="1524000" y="4281714"/>
            <a:ext cx="9144000" cy="1453923"/>
          </a:xfrm>
        </p:spPr>
        <p:txBody>
          <a:bodyPr>
            <a:normAutofit/>
          </a:bodyPr>
          <a:lstStyle/>
          <a:p>
            <a:r>
              <a:rPr lang="en-US" altLang="ja-JP" sz="3200" dirty="0"/>
              <a:t>K20001 </a:t>
            </a:r>
            <a:r>
              <a:rPr lang="ja-JP" altLang="en-US" sz="3200"/>
              <a:t>相畑</a:t>
            </a:r>
            <a:r>
              <a:rPr lang="en-US" altLang="ja-JP" sz="3200" dirty="0"/>
              <a:t> </a:t>
            </a:r>
            <a:r>
              <a:rPr lang="ja-JP" altLang="en-US" sz="3200"/>
              <a:t>亮太</a:t>
            </a:r>
            <a:endParaRPr kumimoji="1" lang="ja-JP" altLang="en-US" sz="3200"/>
          </a:p>
        </p:txBody>
      </p:sp>
      <p:sp>
        <p:nvSpPr>
          <p:cNvPr id="4" name="スライド番号プレースホルダー 3">
            <a:extLst>
              <a:ext uri="{FF2B5EF4-FFF2-40B4-BE49-F238E27FC236}">
                <a16:creationId xmlns:a16="http://schemas.microsoft.com/office/drawing/2014/main" id="{9612864A-D398-6844-A4AE-50488FB7D26A}"/>
              </a:ext>
            </a:extLst>
          </p:cNvPr>
          <p:cNvSpPr>
            <a:spLocks noGrp="1"/>
          </p:cNvSpPr>
          <p:nvPr>
            <p:ph type="sldNum" sz="quarter" idx="4"/>
          </p:nvPr>
        </p:nvSpPr>
        <p:spPr/>
        <p:txBody>
          <a:bodyPr/>
          <a:lstStyle/>
          <a:p>
            <a:fld id="{344557A8-43F0-E245-912B-3C1956DCE134}" type="slidenum">
              <a:rPr lang="ja-JP" altLang="en-US" smtClean="0"/>
              <a:pPr/>
              <a:t>1</a:t>
            </a:fld>
            <a:endParaRPr lang="ja-JP" altLang="en-US">
              <a:solidFill>
                <a:schemeClr val="accent5"/>
              </a:solidFill>
            </a:endParaRPr>
          </a:p>
        </p:txBody>
      </p:sp>
    </p:spTree>
    <p:extLst>
      <p:ext uri="{BB962C8B-B14F-4D97-AF65-F5344CB8AC3E}">
        <p14:creationId xmlns:p14="http://schemas.microsoft.com/office/powerpoint/2010/main" val="371024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64583-83CC-3C4A-ACF5-D986DDF80FA4}"/>
              </a:ext>
            </a:extLst>
          </p:cNvPr>
          <p:cNvSpPr>
            <a:spLocks noGrp="1"/>
          </p:cNvSpPr>
          <p:nvPr>
            <p:ph type="title"/>
          </p:nvPr>
        </p:nvSpPr>
        <p:spPr>
          <a:xfrm>
            <a:off x="1483112" y="365126"/>
            <a:ext cx="10060888" cy="608422"/>
          </a:xfrm>
        </p:spPr>
        <p:txBody>
          <a:bodyPr>
            <a:normAutofit fontScale="90000"/>
          </a:bodyPr>
          <a:lstStyle/>
          <a:p>
            <a:r>
              <a:rPr kumimoji="1" lang="ja-JP" altLang="en-US"/>
              <a:t>もし「面白さ」を判定する</a:t>
            </a:r>
            <a:r>
              <a:rPr kumimoji="1" lang="en-US" altLang="ja-JP" dirty="0"/>
              <a:t>AI</a:t>
            </a:r>
            <a:r>
              <a:rPr kumimoji="1" lang="ja-JP" altLang="en-US"/>
              <a:t>があったら？</a:t>
            </a:r>
          </a:p>
        </p:txBody>
      </p:sp>
      <p:pic>
        <p:nvPicPr>
          <p:cNvPr id="6" name="コンテンツ プレースホルダー 5" descr="脳">
            <a:extLst>
              <a:ext uri="{FF2B5EF4-FFF2-40B4-BE49-F238E27FC236}">
                <a16:creationId xmlns:a16="http://schemas.microsoft.com/office/drawing/2014/main" id="{1787E812-B977-244F-9441-9397DE34A92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000914" y="2704547"/>
            <a:ext cx="2286000" cy="2286000"/>
          </a:xfrm>
        </p:spPr>
      </p:pic>
      <p:sp>
        <p:nvSpPr>
          <p:cNvPr id="4" name="スライド番号プレースホルダー 3">
            <a:extLst>
              <a:ext uri="{FF2B5EF4-FFF2-40B4-BE49-F238E27FC236}">
                <a16:creationId xmlns:a16="http://schemas.microsoft.com/office/drawing/2014/main" id="{A1588874-761E-E34E-B31C-39CBAFED97DA}"/>
              </a:ext>
            </a:extLst>
          </p:cNvPr>
          <p:cNvSpPr>
            <a:spLocks noGrp="1"/>
          </p:cNvSpPr>
          <p:nvPr>
            <p:ph type="sldNum" sz="quarter" idx="4"/>
          </p:nvPr>
        </p:nvSpPr>
        <p:spPr/>
        <p:txBody>
          <a:bodyPr/>
          <a:lstStyle/>
          <a:p>
            <a:fld id="{344557A8-43F0-E245-912B-3C1956DCE134}" type="slidenum">
              <a:rPr kumimoji="1" lang="ja-JP" altLang="en-US" smtClean="0"/>
              <a:t>2</a:t>
            </a:fld>
            <a:endParaRPr kumimoji="1" lang="ja-JP" altLang="en-US"/>
          </a:p>
        </p:txBody>
      </p:sp>
      <p:pic>
        <p:nvPicPr>
          <p:cNvPr id="8" name="図 7" descr="人の顔の絵&#10;&#10;低い精度で自動的に生成された説明">
            <a:extLst>
              <a:ext uri="{FF2B5EF4-FFF2-40B4-BE49-F238E27FC236}">
                <a16:creationId xmlns:a16="http://schemas.microsoft.com/office/drawing/2014/main" id="{438A668E-7BF0-724C-813F-515558A8C0D7}"/>
              </a:ext>
            </a:extLst>
          </p:cNvPr>
          <p:cNvPicPr>
            <a:picLocks noChangeAspect="1"/>
          </p:cNvPicPr>
          <p:nvPr/>
        </p:nvPicPr>
        <p:blipFill>
          <a:blip r:embed="rId5"/>
          <a:stretch>
            <a:fillRect/>
          </a:stretch>
        </p:blipFill>
        <p:spPr>
          <a:xfrm flipH="1">
            <a:off x="2258277" y="2777116"/>
            <a:ext cx="2441943" cy="2442450"/>
          </a:xfrm>
          <a:prstGeom prst="rect">
            <a:avLst/>
          </a:prstGeom>
        </p:spPr>
      </p:pic>
      <p:sp>
        <p:nvSpPr>
          <p:cNvPr id="9" name="テキスト ボックス 8">
            <a:extLst>
              <a:ext uri="{FF2B5EF4-FFF2-40B4-BE49-F238E27FC236}">
                <a16:creationId xmlns:a16="http://schemas.microsoft.com/office/drawing/2014/main" id="{D01969EC-16A6-3C4B-A54D-90309E1C7E11}"/>
              </a:ext>
            </a:extLst>
          </p:cNvPr>
          <p:cNvSpPr txBox="1"/>
          <p:nvPr/>
        </p:nvSpPr>
        <p:spPr>
          <a:xfrm>
            <a:off x="1268454" y="1860856"/>
            <a:ext cx="4612888" cy="584775"/>
          </a:xfrm>
          <a:prstGeom prst="rect">
            <a:avLst/>
          </a:prstGeom>
          <a:noFill/>
        </p:spPr>
        <p:txBody>
          <a:bodyPr wrap="square" rtlCol="0">
            <a:spAutoFit/>
          </a:bodyPr>
          <a:lstStyle/>
          <a:p>
            <a:r>
              <a:rPr kumimoji="1" lang="ja-JP" altLang="en-US" sz="3200"/>
              <a:t>布団が、吹っ飛んだ！</a:t>
            </a:r>
            <a:r>
              <a:rPr kumimoji="1" lang="en-US" altLang="ja-JP" sz="3200" dirty="0"/>
              <a:t>w</a:t>
            </a:r>
            <a:endParaRPr kumimoji="1" lang="ja-JP" altLang="en-US" sz="3200"/>
          </a:p>
        </p:txBody>
      </p:sp>
      <p:sp>
        <p:nvSpPr>
          <p:cNvPr id="10" name="テキスト ボックス 9">
            <a:extLst>
              <a:ext uri="{FF2B5EF4-FFF2-40B4-BE49-F238E27FC236}">
                <a16:creationId xmlns:a16="http://schemas.microsoft.com/office/drawing/2014/main" id="{35BE5D6D-4B5F-AD4D-8501-651A3A8FBD2F}"/>
              </a:ext>
            </a:extLst>
          </p:cNvPr>
          <p:cNvSpPr txBox="1"/>
          <p:nvPr/>
        </p:nvSpPr>
        <p:spPr>
          <a:xfrm>
            <a:off x="8325694" y="2206574"/>
            <a:ext cx="1712683" cy="584775"/>
          </a:xfrm>
          <a:prstGeom prst="rect">
            <a:avLst/>
          </a:prstGeom>
          <a:noFill/>
        </p:spPr>
        <p:txBody>
          <a:bodyPr wrap="square" rtlCol="0">
            <a:spAutoFit/>
          </a:bodyPr>
          <a:lstStyle/>
          <a:p>
            <a:r>
              <a:rPr kumimoji="1" lang="en-US" altLang="ja-JP" sz="3200" dirty="0"/>
              <a:t>3</a:t>
            </a:r>
            <a:r>
              <a:rPr kumimoji="1" lang="ja-JP" altLang="en-US" sz="3200"/>
              <a:t>点です</a:t>
            </a:r>
          </a:p>
        </p:txBody>
      </p:sp>
      <p:sp>
        <p:nvSpPr>
          <p:cNvPr id="11" name="テキスト ボックス 10">
            <a:extLst>
              <a:ext uri="{FF2B5EF4-FFF2-40B4-BE49-F238E27FC236}">
                <a16:creationId xmlns:a16="http://schemas.microsoft.com/office/drawing/2014/main" id="{C9640165-EECC-4941-9503-CCB72BD38786}"/>
              </a:ext>
            </a:extLst>
          </p:cNvPr>
          <p:cNvSpPr txBox="1"/>
          <p:nvPr/>
        </p:nvSpPr>
        <p:spPr>
          <a:xfrm>
            <a:off x="4546603" y="5379454"/>
            <a:ext cx="7431314" cy="646331"/>
          </a:xfrm>
          <a:prstGeom prst="rect">
            <a:avLst/>
          </a:prstGeom>
          <a:noFill/>
        </p:spPr>
        <p:txBody>
          <a:bodyPr wrap="square" rtlCol="0">
            <a:spAutoFit/>
          </a:bodyPr>
          <a:lstStyle/>
          <a:p>
            <a:r>
              <a:rPr lang="ja-JP" altLang="en-US" sz="3600" b="1"/>
              <a:t>→</a:t>
            </a:r>
            <a:r>
              <a:rPr lang="en-US" altLang="ja-JP" sz="3600" b="1" dirty="0"/>
              <a:t> </a:t>
            </a:r>
            <a:r>
              <a:rPr lang="ja-JP" altLang="en-US" sz="3600" b="1"/>
              <a:t>笑ってくれないと、さみしい。</a:t>
            </a:r>
            <a:endParaRPr kumimoji="1" lang="ja-JP" altLang="en-US" sz="3600" b="1"/>
          </a:p>
        </p:txBody>
      </p:sp>
    </p:spTree>
    <p:extLst>
      <p:ext uri="{BB962C8B-B14F-4D97-AF65-F5344CB8AC3E}">
        <p14:creationId xmlns:p14="http://schemas.microsoft.com/office/powerpoint/2010/main" val="279772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32908-2937-634D-89F3-54102419A6CD}"/>
              </a:ext>
            </a:extLst>
          </p:cNvPr>
          <p:cNvSpPr>
            <a:spLocks noGrp="1"/>
          </p:cNvSpPr>
          <p:nvPr>
            <p:ph type="title"/>
          </p:nvPr>
        </p:nvSpPr>
        <p:spPr>
          <a:xfrm>
            <a:off x="1483112" y="365126"/>
            <a:ext cx="10060888" cy="608422"/>
          </a:xfrm>
        </p:spPr>
        <p:txBody>
          <a:bodyPr>
            <a:normAutofit fontScale="90000"/>
          </a:bodyPr>
          <a:lstStyle/>
          <a:p>
            <a:r>
              <a:rPr lang="ja-JP" altLang="en-US"/>
              <a:t>ダジャレを聞いて笑ってくれる人工知能</a:t>
            </a:r>
            <a:endParaRPr kumimoji="1" lang="ja-JP" altLang="en-US"/>
          </a:p>
        </p:txBody>
      </p:sp>
      <p:sp>
        <p:nvSpPr>
          <p:cNvPr id="4" name="スライド番号プレースホルダー 3">
            <a:extLst>
              <a:ext uri="{FF2B5EF4-FFF2-40B4-BE49-F238E27FC236}">
                <a16:creationId xmlns:a16="http://schemas.microsoft.com/office/drawing/2014/main" id="{D30AAB0E-45D0-EC40-97B1-BAE879AAFAF9}"/>
              </a:ext>
            </a:extLst>
          </p:cNvPr>
          <p:cNvSpPr>
            <a:spLocks noGrp="1"/>
          </p:cNvSpPr>
          <p:nvPr>
            <p:ph type="sldNum" sz="quarter" idx="4"/>
          </p:nvPr>
        </p:nvSpPr>
        <p:spPr/>
        <p:txBody>
          <a:bodyPr/>
          <a:lstStyle/>
          <a:p>
            <a:fld id="{344557A8-43F0-E245-912B-3C1956DCE134}" type="slidenum">
              <a:rPr kumimoji="1" lang="ja-JP" altLang="en-US" smtClean="0"/>
              <a:t>3</a:t>
            </a:fld>
            <a:endParaRPr kumimoji="1" lang="ja-JP" altLang="en-US"/>
          </a:p>
        </p:txBody>
      </p:sp>
      <p:pic>
        <p:nvPicPr>
          <p:cNvPr id="5" name="図 4" descr="人の顔の絵&#10;&#10;低い精度で自動的に生成された説明">
            <a:extLst>
              <a:ext uri="{FF2B5EF4-FFF2-40B4-BE49-F238E27FC236}">
                <a16:creationId xmlns:a16="http://schemas.microsoft.com/office/drawing/2014/main" id="{CCB1AC08-C3A9-644E-B618-2E524BF2D0B4}"/>
              </a:ext>
            </a:extLst>
          </p:cNvPr>
          <p:cNvPicPr>
            <a:picLocks noChangeAspect="1"/>
          </p:cNvPicPr>
          <p:nvPr/>
        </p:nvPicPr>
        <p:blipFill>
          <a:blip r:embed="rId3"/>
          <a:stretch>
            <a:fillRect/>
          </a:stretch>
        </p:blipFill>
        <p:spPr>
          <a:xfrm flipH="1">
            <a:off x="2258277" y="3558994"/>
            <a:ext cx="2441943" cy="2442450"/>
          </a:xfrm>
          <a:prstGeom prst="rect">
            <a:avLst/>
          </a:prstGeom>
        </p:spPr>
      </p:pic>
      <p:sp>
        <p:nvSpPr>
          <p:cNvPr id="6" name="テキスト ボックス 5">
            <a:extLst>
              <a:ext uri="{FF2B5EF4-FFF2-40B4-BE49-F238E27FC236}">
                <a16:creationId xmlns:a16="http://schemas.microsoft.com/office/drawing/2014/main" id="{8F1555DC-6667-D84F-B4E5-6A8AC6F439B0}"/>
              </a:ext>
            </a:extLst>
          </p:cNvPr>
          <p:cNvSpPr txBox="1"/>
          <p:nvPr/>
        </p:nvSpPr>
        <p:spPr>
          <a:xfrm>
            <a:off x="1268454" y="2642734"/>
            <a:ext cx="4612888" cy="584775"/>
          </a:xfrm>
          <a:prstGeom prst="rect">
            <a:avLst/>
          </a:prstGeom>
          <a:noFill/>
        </p:spPr>
        <p:txBody>
          <a:bodyPr wrap="square" rtlCol="0">
            <a:spAutoFit/>
          </a:bodyPr>
          <a:lstStyle/>
          <a:p>
            <a:r>
              <a:rPr kumimoji="1" lang="ja-JP" altLang="en-US" sz="3200"/>
              <a:t>布団が、吹っ飛んだ！</a:t>
            </a:r>
            <a:r>
              <a:rPr kumimoji="1" lang="en-US" altLang="ja-JP" sz="3200" dirty="0"/>
              <a:t>w</a:t>
            </a:r>
            <a:endParaRPr kumimoji="1" lang="ja-JP" altLang="en-US" sz="3200"/>
          </a:p>
        </p:txBody>
      </p:sp>
      <p:sp>
        <p:nvSpPr>
          <p:cNvPr id="11" name="テキスト ボックス 10">
            <a:extLst>
              <a:ext uri="{FF2B5EF4-FFF2-40B4-BE49-F238E27FC236}">
                <a16:creationId xmlns:a16="http://schemas.microsoft.com/office/drawing/2014/main" id="{313D17FF-234E-0F42-B78F-6D86C4FA742A}"/>
              </a:ext>
            </a:extLst>
          </p:cNvPr>
          <p:cNvSpPr txBox="1"/>
          <p:nvPr/>
        </p:nvSpPr>
        <p:spPr>
          <a:xfrm>
            <a:off x="7214286" y="2519622"/>
            <a:ext cx="3709260" cy="830997"/>
          </a:xfrm>
          <a:prstGeom prst="rect">
            <a:avLst/>
          </a:prstGeom>
          <a:noFill/>
        </p:spPr>
        <p:txBody>
          <a:bodyPr wrap="square" rtlCol="0">
            <a:spAutoFit/>
          </a:bodyPr>
          <a:lstStyle/>
          <a:p>
            <a:r>
              <a:rPr kumimoji="1" lang="ja-JP" altLang="en-US" sz="2400"/>
              <a:t>ギャハハハハハハハハハ</a:t>
            </a:r>
            <a:br>
              <a:rPr kumimoji="1" lang="en-US" altLang="ja-JP" sz="2400" dirty="0"/>
            </a:br>
            <a:r>
              <a:rPr kumimoji="1" lang="ja-JP" altLang="en-US" sz="2400"/>
              <a:t>！！！！！</a:t>
            </a:r>
            <a:r>
              <a:rPr lang="ja-JP" altLang="en-US" sz="2400"/>
              <a:t>！</a:t>
            </a:r>
            <a:r>
              <a:rPr kumimoji="1" lang="en-US" altLang="ja-JP" sz="2400" dirty="0" err="1"/>
              <a:t>wwwwwww</a:t>
            </a:r>
            <a:endParaRPr kumimoji="1" lang="ja-JP" altLang="en-US" sz="2400"/>
          </a:p>
        </p:txBody>
      </p:sp>
      <p:sp>
        <p:nvSpPr>
          <p:cNvPr id="13" name="正方形/長方形 12">
            <a:extLst>
              <a:ext uri="{FF2B5EF4-FFF2-40B4-BE49-F238E27FC236}">
                <a16:creationId xmlns:a16="http://schemas.microsoft.com/office/drawing/2014/main" id="{1E3F5513-04DA-384F-AFF2-F2A3108F8E6C}"/>
              </a:ext>
            </a:extLst>
          </p:cNvPr>
          <p:cNvSpPr/>
          <p:nvPr/>
        </p:nvSpPr>
        <p:spPr>
          <a:xfrm>
            <a:off x="3925842" y="1513002"/>
            <a:ext cx="5175428" cy="707886"/>
          </a:xfrm>
          <a:prstGeom prst="rect">
            <a:avLst/>
          </a:prstGeom>
        </p:spPr>
        <p:txBody>
          <a:bodyPr wrap="square">
            <a:spAutoFit/>
          </a:bodyPr>
          <a:lstStyle/>
          <a:p>
            <a:r>
              <a:rPr lang="ja-JP" altLang="en-US" sz="4000" b="1"/>
              <a:t>新アプリ「</a:t>
            </a:r>
            <a:r>
              <a:rPr lang="en-US" altLang="ja-JP" sz="4000" b="1" dirty="0" err="1">
                <a:solidFill>
                  <a:schemeClr val="accent2"/>
                </a:solidFill>
              </a:rPr>
              <a:t>Gyaha</a:t>
            </a:r>
            <a:r>
              <a:rPr lang="ja-JP" altLang="en-US" sz="4000" b="1"/>
              <a:t>」</a:t>
            </a:r>
          </a:p>
        </p:txBody>
      </p:sp>
      <p:pic>
        <p:nvPicPr>
          <p:cNvPr id="10" name="図 9">
            <a:extLst>
              <a:ext uri="{FF2B5EF4-FFF2-40B4-BE49-F238E27FC236}">
                <a16:creationId xmlns:a16="http://schemas.microsoft.com/office/drawing/2014/main" id="{87BDFB75-4A46-7546-A16A-D3FB34333409}"/>
              </a:ext>
            </a:extLst>
          </p:cNvPr>
          <p:cNvPicPr>
            <a:picLocks noChangeAspect="1"/>
          </p:cNvPicPr>
          <p:nvPr/>
        </p:nvPicPr>
        <p:blipFill>
          <a:blip r:embed="rId4"/>
          <a:stretch>
            <a:fillRect/>
          </a:stretch>
        </p:blipFill>
        <p:spPr>
          <a:xfrm>
            <a:off x="8101886" y="3558994"/>
            <a:ext cx="1831837" cy="2442449"/>
          </a:xfrm>
          <a:prstGeom prst="rect">
            <a:avLst/>
          </a:prstGeom>
        </p:spPr>
      </p:pic>
    </p:spTree>
    <p:extLst>
      <p:ext uri="{BB962C8B-B14F-4D97-AF65-F5344CB8AC3E}">
        <p14:creationId xmlns:p14="http://schemas.microsoft.com/office/powerpoint/2010/main" val="104971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右矢印 25">
            <a:extLst>
              <a:ext uri="{FF2B5EF4-FFF2-40B4-BE49-F238E27FC236}">
                <a16:creationId xmlns:a16="http://schemas.microsoft.com/office/drawing/2014/main" id="{676A0966-4504-B648-BEBA-63EAD98DE4E4}"/>
              </a:ext>
            </a:extLst>
          </p:cNvPr>
          <p:cNvSpPr/>
          <p:nvPr/>
        </p:nvSpPr>
        <p:spPr>
          <a:xfrm>
            <a:off x="1023531" y="2575698"/>
            <a:ext cx="10144934" cy="3064476"/>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D50B1758-CE4D-3541-AEAF-47E35698AD8F}"/>
              </a:ext>
            </a:extLst>
          </p:cNvPr>
          <p:cNvSpPr/>
          <p:nvPr/>
        </p:nvSpPr>
        <p:spPr>
          <a:xfrm>
            <a:off x="5520964" y="1645772"/>
            <a:ext cx="1150071" cy="1126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D87A4739-680E-B74E-9732-68AC4089E877}"/>
              </a:ext>
            </a:extLst>
          </p:cNvPr>
          <p:cNvSpPr/>
          <p:nvPr/>
        </p:nvSpPr>
        <p:spPr>
          <a:xfrm>
            <a:off x="8966387" y="1645772"/>
            <a:ext cx="1150071" cy="1126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D36EB2F8-19F6-4B43-A72B-1119004C61F2}"/>
              </a:ext>
            </a:extLst>
          </p:cNvPr>
          <p:cNvSpPr/>
          <p:nvPr/>
        </p:nvSpPr>
        <p:spPr>
          <a:xfrm>
            <a:off x="2075542" y="1645772"/>
            <a:ext cx="1150071" cy="11264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F2C6E4-2ECB-DA43-AFD9-E5B32635B88F}"/>
              </a:ext>
            </a:extLst>
          </p:cNvPr>
          <p:cNvSpPr>
            <a:spLocks noGrp="1"/>
          </p:cNvSpPr>
          <p:nvPr>
            <p:ph type="title"/>
          </p:nvPr>
        </p:nvSpPr>
        <p:spPr>
          <a:xfrm>
            <a:off x="1483112" y="365126"/>
            <a:ext cx="10060888" cy="608422"/>
          </a:xfrm>
        </p:spPr>
        <p:txBody>
          <a:bodyPr>
            <a:noAutofit/>
          </a:bodyPr>
          <a:lstStyle/>
          <a:p>
            <a:r>
              <a:rPr kumimoji="1" lang="ja-JP" altLang="en-US" sz="4000"/>
              <a:t>「</a:t>
            </a:r>
            <a:r>
              <a:rPr lang="en-US" altLang="ja-JP" sz="4000" dirty="0" err="1"/>
              <a:t>Gyaha</a:t>
            </a:r>
            <a:r>
              <a:rPr lang="ja-JP" altLang="en-US" sz="4000"/>
              <a:t>」って何？</a:t>
            </a:r>
            <a:endParaRPr kumimoji="1" lang="ja-JP" altLang="en-US" sz="4000"/>
          </a:p>
        </p:txBody>
      </p:sp>
      <p:sp>
        <p:nvSpPr>
          <p:cNvPr id="4" name="スライド番号プレースホルダー 3">
            <a:extLst>
              <a:ext uri="{FF2B5EF4-FFF2-40B4-BE49-F238E27FC236}">
                <a16:creationId xmlns:a16="http://schemas.microsoft.com/office/drawing/2014/main" id="{43D46E05-85DC-604D-AD51-BFB66418B745}"/>
              </a:ext>
            </a:extLst>
          </p:cNvPr>
          <p:cNvSpPr>
            <a:spLocks noGrp="1"/>
          </p:cNvSpPr>
          <p:nvPr>
            <p:ph type="sldNum" sz="quarter" idx="4"/>
          </p:nvPr>
        </p:nvSpPr>
        <p:spPr/>
        <p:txBody>
          <a:bodyPr/>
          <a:lstStyle/>
          <a:p>
            <a:fld id="{344557A8-43F0-E245-912B-3C1956DCE134}" type="slidenum">
              <a:rPr kumimoji="1" lang="ja-JP" altLang="en-US" smtClean="0"/>
              <a:t>4</a:t>
            </a:fld>
            <a:endParaRPr kumimoji="1" lang="ja-JP" altLang="en-US"/>
          </a:p>
        </p:txBody>
      </p:sp>
      <p:pic>
        <p:nvPicPr>
          <p:cNvPr id="7" name="図 6" descr="人の顔の絵&#10;&#10;低い精度で自動的に生成された説明">
            <a:extLst>
              <a:ext uri="{FF2B5EF4-FFF2-40B4-BE49-F238E27FC236}">
                <a16:creationId xmlns:a16="http://schemas.microsoft.com/office/drawing/2014/main" id="{169A61B9-142B-7E4A-BD00-01AED08D9E65}"/>
              </a:ext>
            </a:extLst>
          </p:cNvPr>
          <p:cNvPicPr>
            <a:picLocks noChangeAspect="1"/>
          </p:cNvPicPr>
          <p:nvPr/>
        </p:nvPicPr>
        <p:blipFill>
          <a:blip r:embed="rId3"/>
          <a:stretch>
            <a:fillRect/>
          </a:stretch>
        </p:blipFill>
        <p:spPr>
          <a:xfrm flipH="1">
            <a:off x="1843818" y="3188577"/>
            <a:ext cx="1838337" cy="1838719"/>
          </a:xfrm>
          <a:prstGeom prst="rect">
            <a:avLst/>
          </a:prstGeom>
        </p:spPr>
      </p:pic>
      <p:sp>
        <p:nvSpPr>
          <p:cNvPr id="12" name="テキスト ボックス 11">
            <a:extLst>
              <a:ext uri="{FF2B5EF4-FFF2-40B4-BE49-F238E27FC236}">
                <a16:creationId xmlns:a16="http://schemas.microsoft.com/office/drawing/2014/main" id="{5EDB7E3B-F0B1-5840-BA85-2983CAF98282}"/>
              </a:ext>
            </a:extLst>
          </p:cNvPr>
          <p:cNvSpPr txBox="1"/>
          <p:nvPr/>
        </p:nvSpPr>
        <p:spPr>
          <a:xfrm>
            <a:off x="1023533" y="5196617"/>
            <a:ext cx="3707514" cy="461665"/>
          </a:xfrm>
          <a:prstGeom prst="rect">
            <a:avLst/>
          </a:prstGeom>
          <a:noFill/>
        </p:spPr>
        <p:txBody>
          <a:bodyPr wrap="square" rtlCol="0">
            <a:spAutoFit/>
          </a:bodyPr>
          <a:lstStyle/>
          <a:p>
            <a:r>
              <a:rPr kumimoji="1" lang="ja-JP" altLang="en-US" sz="2400"/>
              <a:t>布団が、吹っ飛んだ！</a:t>
            </a:r>
            <a:r>
              <a:rPr kumimoji="1" lang="en-US" altLang="ja-JP" sz="2400" dirty="0"/>
              <a:t>w</a:t>
            </a:r>
            <a:endParaRPr kumimoji="1" lang="ja-JP" altLang="en-US" sz="2400"/>
          </a:p>
        </p:txBody>
      </p:sp>
      <p:grpSp>
        <p:nvGrpSpPr>
          <p:cNvPr id="15" name="グループ化 14">
            <a:extLst>
              <a:ext uri="{FF2B5EF4-FFF2-40B4-BE49-F238E27FC236}">
                <a16:creationId xmlns:a16="http://schemas.microsoft.com/office/drawing/2014/main" id="{B879491B-6312-4B48-8212-202F8EE0D54C}"/>
              </a:ext>
            </a:extLst>
          </p:cNvPr>
          <p:cNvGrpSpPr/>
          <p:nvPr/>
        </p:nvGrpSpPr>
        <p:grpSpPr>
          <a:xfrm>
            <a:off x="5244174" y="3188577"/>
            <a:ext cx="1703650" cy="1838244"/>
            <a:chOff x="5244175" y="2577175"/>
            <a:chExt cx="1703650" cy="1838244"/>
          </a:xfrm>
        </p:grpSpPr>
        <p:pic>
          <p:nvPicPr>
            <p:cNvPr id="10" name="コンテンツ プレースホルダー 5" descr="脳">
              <a:extLst>
                <a:ext uri="{FF2B5EF4-FFF2-40B4-BE49-F238E27FC236}">
                  <a16:creationId xmlns:a16="http://schemas.microsoft.com/office/drawing/2014/main" id="{DAF03262-94F3-AA4A-A650-3F43DFFA0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44175" y="2577175"/>
              <a:ext cx="1703650" cy="1703650"/>
            </a:xfrm>
            <a:prstGeom prst="rect">
              <a:avLst/>
            </a:prstGeom>
          </p:spPr>
        </p:pic>
        <p:pic>
          <p:nvPicPr>
            <p:cNvPr id="11" name="グラフィックス 10" descr="環状の矢印">
              <a:extLst>
                <a:ext uri="{FF2B5EF4-FFF2-40B4-BE49-F238E27FC236}">
                  <a16:creationId xmlns:a16="http://schemas.microsoft.com/office/drawing/2014/main" id="{4B325B48-A4FA-F34B-A378-0BBD807CDD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41487" y="3106394"/>
              <a:ext cx="1309025" cy="1309025"/>
            </a:xfrm>
            <a:prstGeom prst="rect">
              <a:avLst/>
            </a:prstGeom>
          </p:spPr>
        </p:pic>
      </p:grpSp>
      <p:sp>
        <p:nvSpPr>
          <p:cNvPr id="17" name="テキスト ボックス 16">
            <a:extLst>
              <a:ext uri="{FF2B5EF4-FFF2-40B4-BE49-F238E27FC236}">
                <a16:creationId xmlns:a16="http://schemas.microsoft.com/office/drawing/2014/main" id="{1CDBAB28-FA40-9648-BF63-7C769EFF3549}"/>
              </a:ext>
            </a:extLst>
          </p:cNvPr>
          <p:cNvSpPr txBox="1"/>
          <p:nvPr/>
        </p:nvSpPr>
        <p:spPr>
          <a:xfrm>
            <a:off x="5600841" y="1912013"/>
            <a:ext cx="1047468" cy="584775"/>
          </a:xfrm>
          <a:prstGeom prst="rect">
            <a:avLst/>
          </a:prstGeom>
          <a:noFill/>
        </p:spPr>
        <p:txBody>
          <a:bodyPr wrap="square" rtlCol="0">
            <a:spAutoFit/>
          </a:bodyPr>
          <a:lstStyle/>
          <a:p>
            <a:r>
              <a:rPr lang="ja-JP" altLang="en-US" sz="3200">
                <a:solidFill>
                  <a:schemeClr val="bg1"/>
                </a:solidFill>
              </a:rPr>
              <a:t>判定</a:t>
            </a:r>
            <a:endParaRPr kumimoji="1" lang="ja-JP" altLang="en-US" sz="3200">
              <a:solidFill>
                <a:schemeClr val="bg1"/>
              </a:solidFill>
            </a:endParaRPr>
          </a:p>
        </p:txBody>
      </p:sp>
      <p:sp>
        <p:nvSpPr>
          <p:cNvPr id="18" name="テキスト ボックス 17">
            <a:extLst>
              <a:ext uri="{FF2B5EF4-FFF2-40B4-BE49-F238E27FC236}">
                <a16:creationId xmlns:a16="http://schemas.microsoft.com/office/drawing/2014/main" id="{C4F5AFB2-5731-794F-A1DB-53656BC49891}"/>
              </a:ext>
            </a:extLst>
          </p:cNvPr>
          <p:cNvSpPr txBox="1"/>
          <p:nvPr/>
        </p:nvSpPr>
        <p:spPr>
          <a:xfrm>
            <a:off x="2187952" y="1916598"/>
            <a:ext cx="1150071" cy="584775"/>
          </a:xfrm>
          <a:prstGeom prst="rect">
            <a:avLst/>
          </a:prstGeom>
          <a:noFill/>
        </p:spPr>
        <p:txBody>
          <a:bodyPr wrap="square" rtlCol="0">
            <a:spAutoFit/>
          </a:bodyPr>
          <a:lstStyle/>
          <a:p>
            <a:r>
              <a:rPr lang="ja-JP" altLang="en-US" sz="3200">
                <a:solidFill>
                  <a:schemeClr val="bg1"/>
                </a:solidFill>
              </a:rPr>
              <a:t>聞く</a:t>
            </a:r>
            <a:endParaRPr kumimoji="1" lang="ja-JP" altLang="en-US" sz="3200">
              <a:solidFill>
                <a:schemeClr val="bg1"/>
              </a:solidFill>
            </a:endParaRPr>
          </a:p>
        </p:txBody>
      </p:sp>
      <p:sp>
        <p:nvSpPr>
          <p:cNvPr id="19" name="テキスト ボックス 18">
            <a:extLst>
              <a:ext uri="{FF2B5EF4-FFF2-40B4-BE49-F238E27FC236}">
                <a16:creationId xmlns:a16="http://schemas.microsoft.com/office/drawing/2014/main" id="{4351B511-2759-EA46-BE97-BCA58E655D8A}"/>
              </a:ext>
            </a:extLst>
          </p:cNvPr>
          <p:cNvSpPr txBox="1"/>
          <p:nvPr/>
        </p:nvSpPr>
        <p:spPr>
          <a:xfrm>
            <a:off x="9073399" y="1916598"/>
            <a:ext cx="1085923" cy="584775"/>
          </a:xfrm>
          <a:prstGeom prst="rect">
            <a:avLst/>
          </a:prstGeom>
          <a:noFill/>
        </p:spPr>
        <p:txBody>
          <a:bodyPr wrap="square" rtlCol="0">
            <a:spAutoFit/>
          </a:bodyPr>
          <a:lstStyle/>
          <a:p>
            <a:r>
              <a:rPr lang="ja-JP" altLang="en-US" sz="3200">
                <a:solidFill>
                  <a:schemeClr val="bg1"/>
                </a:solidFill>
              </a:rPr>
              <a:t>笑う</a:t>
            </a:r>
            <a:endParaRPr kumimoji="1" lang="ja-JP" altLang="en-US" sz="3200">
              <a:solidFill>
                <a:schemeClr val="bg1"/>
              </a:solidFill>
            </a:endParaRPr>
          </a:p>
        </p:txBody>
      </p:sp>
      <p:sp>
        <p:nvSpPr>
          <p:cNvPr id="23" name="テキスト ボックス 22">
            <a:extLst>
              <a:ext uri="{FF2B5EF4-FFF2-40B4-BE49-F238E27FC236}">
                <a16:creationId xmlns:a16="http://schemas.microsoft.com/office/drawing/2014/main" id="{DA15A8F3-5FC4-AE4E-8F1A-B970EB7A9FD6}"/>
              </a:ext>
            </a:extLst>
          </p:cNvPr>
          <p:cNvSpPr txBox="1"/>
          <p:nvPr/>
        </p:nvSpPr>
        <p:spPr>
          <a:xfrm>
            <a:off x="7629143" y="5011952"/>
            <a:ext cx="3709260" cy="830997"/>
          </a:xfrm>
          <a:prstGeom prst="rect">
            <a:avLst/>
          </a:prstGeom>
          <a:noFill/>
        </p:spPr>
        <p:txBody>
          <a:bodyPr wrap="square" rtlCol="0">
            <a:spAutoFit/>
          </a:bodyPr>
          <a:lstStyle/>
          <a:p>
            <a:r>
              <a:rPr kumimoji="1" lang="ja-JP" altLang="en-US" sz="2400"/>
              <a:t>ギャハハハハハハハハハ</a:t>
            </a:r>
            <a:br>
              <a:rPr kumimoji="1" lang="en-US" altLang="ja-JP" sz="2400" dirty="0"/>
            </a:br>
            <a:r>
              <a:rPr kumimoji="1" lang="ja-JP" altLang="en-US" sz="2400"/>
              <a:t>！！！！！</a:t>
            </a:r>
            <a:r>
              <a:rPr lang="ja-JP" altLang="en-US" sz="2400"/>
              <a:t>！</a:t>
            </a:r>
            <a:r>
              <a:rPr kumimoji="1" lang="en-US" altLang="ja-JP" sz="2400" dirty="0" err="1"/>
              <a:t>wwwwwww</a:t>
            </a:r>
            <a:endParaRPr kumimoji="1" lang="ja-JP" altLang="en-US" sz="2400"/>
          </a:p>
        </p:txBody>
      </p:sp>
      <p:pic>
        <p:nvPicPr>
          <p:cNvPr id="27" name="図 26">
            <a:extLst>
              <a:ext uri="{FF2B5EF4-FFF2-40B4-BE49-F238E27FC236}">
                <a16:creationId xmlns:a16="http://schemas.microsoft.com/office/drawing/2014/main" id="{F68B546E-E8AE-2A4B-B67F-13B297964F45}"/>
              </a:ext>
            </a:extLst>
          </p:cNvPr>
          <p:cNvPicPr>
            <a:picLocks noChangeAspect="1"/>
          </p:cNvPicPr>
          <p:nvPr/>
        </p:nvPicPr>
        <p:blipFill>
          <a:blip r:embed="rId8"/>
          <a:stretch>
            <a:fillRect/>
          </a:stretch>
        </p:blipFill>
        <p:spPr>
          <a:xfrm>
            <a:off x="9198112" y="3404200"/>
            <a:ext cx="1150070" cy="1533427"/>
          </a:xfrm>
          <a:prstGeom prst="rect">
            <a:avLst/>
          </a:prstGeom>
        </p:spPr>
      </p:pic>
      <p:pic>
        <p:nvPicPr>
          <p:cNvPr id="29" name="グラフィックス 28" descr="音声">
            <a:extLst>
              <a:ext uri="{FF2B5EF4-FFF2-40B4-BE49-F238E27FC236}">
                <a16:creationId xmlns:a16="http://schemas.microsoft.com/office/drawing/2014/main" id="{9D153006-6A75-0343-8B24-6C9DD5BCA7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32827" y="2841077"/>
            <a:ext cx="1672491" cy="1672491"/>
          </a:xfrm>
          <a:prstGeom prst="rect">
            <a:avLst/>
          </a:prstGeom>
        </p:spPr>
      </p:pic>
    </p:spTree>
    <p:extLst>
      <p:ext uri="{BB962C8B-B14F-4D97-AF65-F5344CB8AC3E}">
        <p14:creationId xmlns:p14="http://schemas.microsoft.com/office/powerpoint/2010/main" val="423571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9DAC5-DBFB-3946-8589-CCE21F475269}"/>
              </a:ext>
            </a:extLst>
          </p:cNvPr>
          <p:cNvSpPr>
            <a:spLocks noGrp="1"/>
          </p:cNvSpPr>
          <p:nvPr>
            <p:ph type="ctrTitle"/>
          </p:nvPr>
        </p:nvSpPr>
        <p:spPr>
          <a:xfrm>
            <a:off x="1524000" y="0"/>
            <a:ext cx="9144000" cy="6858000"/>
          </a:xfrm>
        </p:spPr>
        <p:txBody>
          <a:bodyPr anchor="ctr">
            <a:normAutofit/>
          </a:bodyPr>
          <a:lstStyle/>
          <a:p>
            <a:r>
              <a:rPr kumimoji="1" lang="ja-JP" altLang="en-US" sz="13800"/>
              <a:t>実演</a:t>
            </a:r>
            <a:endParaRPr kumimoji="1" lang="ja-JP" altLang="en-US" sz="16600"/>
          </a:p>
        </p:txBody>
      </p:sp>
      <p:sp>
        <p:nvSpPr>
          <p:cNvPr id="4" name="スライド番号プレースホルダー 3">
            <a:extLst>
              <a:ext uri="{FF2B5EF4-FFF2-40B4-BE49-F238E27FC236}">
                <a16:creationId xmlns:a16="http://schemas.microsoft.com/office/drawing/2014/main" id="{9612864A-D398-6844-A4AE-50488FB7D26A}"/>
              </a:ext>
            </a:extLst>
          </p:cNvPr>
          <p:cNvSpPr>
            <a:spLocks noGrp="1"/>
          </p:cNvSpPr>
          <p:nvPr>
            <p:ph type="sldNum" sz="quarter" idx="4"/>
          </p:nvPr>
        </p:nvSpPr>
        <p:spPr/>
        <p:txBody>
          <a:bodyPr/>
          <a:lstStyle/>
          <a:p>
            <a:fld id="{344557A8-43F0-E245-912B-3C1956DCE134}" type="slidenum">
              <a:rPr lang="ja-JP" altLang="en-US" smtClean="0"/>
              <a:pPr/>
              <a:t>5</a:t>
            </a:fld>
            <a:endParaRPr lang="ja-JP" altLang="en-US">
              <a:solidFill>
                <a:schemeClr val="accent5"/>
              </a:solidFill>
            </a:endParaRPr>
          </a:p>
        </p:txBody>
      </p:sp>
    </p:spTree>
    <p:extLst>
      <p:ext uri="{BB962C8B-B14F-4D97-AF65-F5344CB8AC3E}">
        <p14:creationId xmlns:p14="http://schemas.microsoft.com/office/powerpoint/2010/main" val="409540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547CF2-7A6B-8E4D-9A17-E9316AFAB96E}"/>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F9AA9663-4C81-D64E-B905-35C157B77D0C}"/>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6B5108-3CDF-4C42-B00C-9804D36FB2AD}"/>
              </a:ext>
            </a:extLst>
          </p:cNvPr>
          <p:cNvSpPr>
            <a:spLocks noGrp="1"/>
          </p:cNvSpPr>
          <p:nvPr>
            <p:ph type="sldNum" sz="quarter" idx="4"/>
          </p:nvPr>
        </p:nvSpPr>
        <p:spPr/>
        <p:txBody>
          <a:bodyPr/>
          <a:lstStyle/>
          <a:p>
            <a:fld id="{344557A8-43F0-E245-912B-3C1956DCE134}" type="slidenum">
              <a:rPr kumimoji="1" lang="ja-JP" altLang="en-US" smtClean="0"/>
              <a:t>6</a:t>
            </a:fld>
            <a:endParaRPr kumimoji="1" lang="ja-JP" altLang="en-US"/>
          </a:p>
        </p:txBody>
      </p:sp>
    </p:spTree>
    <p:extLst>
      <p:ext uri="{BB962C8B-B14F-4D97-AF65-F5344CB8AC3E}">
        <p14:creationId xmlns:p14="http://schemas.microsoft.com/office/powerpoint/2010/main" val="147711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1B0CFF82-DF4A-6E45-B18A-CC8915F68DAE}"/>
              </a:ext>
            </a:extLst>
          </p:cNvPr>
          <p:cNvPicPr>
            <a:picLocks noChangeAspect="1"/>
          </p:cNvPicPr>
          <p:nvPr/>
        </p:nvPicPr>
        <p:blipFill>
          <a:blip r:embed="rId3"/>
          <a:stretch>
            <a:fillRect/>
          </a:stretch>
        </p:blipFill>
        <p:spPr>
          <a:xfrm>
            <a:off x="7430197" y="2760156"/>
            <a:ext cx="1381387" cy="1841849"/>
          </a:xfrm>
          <a:prstGeom prst="rect">
            <a:avLst/>
          </a:prstGeom>
        </p:spPr>
      </p:pic>
      <p:sp>
        <p:nvSpPr>
          <p:cNvPr id="2" name="タイトル 1">
            <a:extLst>
              <a:ext uri="{FF2B5EF4-FFF2-40B4-BE49-F238E27FC236}">
                <a16:creationId xmlns:a16="http://schemas.microsoft.com/office/drawing/2014/main" id="{26A61649-A8EE-4D4F-AFAB-101FEE8C60A6}"/>
              </a:ext>
            </a:extLst>
          </p:cNvPr>
          <p:cNvSpPr>
            <a:spLocks noGrp="1"/>
          </p:cNvSpPr>
          <p:nvPr>
            <p:ph type="title"/>
          </p:nvPr>
        </p:nvSpPr>
        <p:spPr/>
        <p:txBody>
          <a:bodyPr>
            <a:normAutofit fontScale="90000"/>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BC35901A-E23B-6F4E-9917-40024913BD0A}"/>
              </a:ext>
            </a:extLst>
          </p:cNvPr>
          <p:cNvSpPr>
            <a:spLocks noGrp="1"/>
          </p:cNvSpPr>
          <p:nvPr>
            <p:ph idx="1"/>
          </p:nvPr>
        </p:nvSpPr>
        <p:spPr/>
        <p:txBody>
          <a:bodyPr>
            <a:normAutofit/>
          </a:bodyPr>
          <a:lstStyle/>
          <a:p>
            <a:pPr marL="0" indent="0" algn="ctr">
              <a:buNone/>
            </a:pPr>
            <a:r>
              <a:rPr lang="ja-JP" altLang="en-US" sz="4000"/>
              <a:t>ダジャレを</a:t>
            </a:r>
            <a:r>
              <a:rPr kumimoji="1" lang="ja-JP" altLang="en-US" sz="4000"/>
              <a:t>笑ってもらえると、楽しい笑</a:t>
            </a:r>
          </a:p>
        </p:txBody>
      </p:sp>
      <p:sp>
        <p:nvSpPr>
          <p:cNvPr id="4" name="スライド番号プレースホルダー 3">
            <a:extLst>
              <a:ext uri="{FF2B5EF4-FFF2-40B4-BE49-F238E27FC236}">
                <a16:creationId xmlns:a16="http://schemas.microsoft.com/office/drawing/2014/main" id="{C6808F9A-4F8A-684D-9382-96DDB1FADFB4}"/>
              </a:ext>
            </a:extLst>
          </p:cNvPr>
          <p:cNvSpPr>
            <a:spLocks noGrp="1"/>
          </p:cNvSpPr>
          <p:nvPr>
            <p:ph type="sldNum" sz="quarter" idx="4"/>
          </p:nvPr>
        </p:nvSpPr>
        <p:spPr/>
        <p:txBody>
          <a:bodyPr/>
          <a:lstStyle/>
          <a:p>
            <a:fld id="{344557A8-43F0-E245-912B-3C1956DCE134}" type="slidenum">
              <a:rPr kumimoji="1" lang="ja-JP" altLang="en-US" smtClean="0"/>
              <a:t>7</a:t>
            </a:fld>
            <a:endParaRPr kumimoji="1" lang="ja-JP" altLang="en-US"/>
          </a:p>
        </p:txBody>
      </p:sp>
      <p:pic>
        <p:nvPicPr>
          <p:cNvPr id="8" name="図 7" descr="人の顔の絵&#10;&#10;低い精度で自動的に生成された説明">
            <a:extLst>
              <a:ext uri="{FF2B5EF4-FFF2-40B4-BE49-F238E27FC236}">
                <a16:creationId xmlns:a16="http://schemas.microsoft.com/office/drawing/2014/main" id="{0FE01023-488B-F547-BCE9-74BEC6480467}"/>
              </a:ext>
            </a:extLst>
          </p:cNvPr>
          <p:cNvPicPr>
            <a:picLocks noChangeAspect="1"/>
          </p:cNvPicPr>
          <p:nvPr/>
        </p:nvPicPr>
        <p:blipFill>
          <a:blip r:embed="rId4"/>
          <a:stretch>
            <a:fillRect/>
          </a:stretch>
        </p:blipFill>
        <p:spPr>
          <a:xfrm flipH="1">
            <a:off x="2388394" y="3033952"/>
            <a:ext cx="2427763" cy="2428267"/>
          </a:xfrm>
          <a:prstGeom prst="rect">
            <a:avLst/>
          </a:prstGeom>
        </p:spPr>
      </p:pic>
      <p:pic>
        <p:nvPicPr>
          <p:cNvPr id="9" name="図 8">
            <a:extLst>
              <a:ext uri="{FF2B5EF4-FFF2-40B4-BE49-F238E27FC236}">
                <a16:creationId xmlns:a16="http://schemas.microsoft.com/office/drawing/2014/main" id="{177A6E5A-C83F-8245-9EC2-D8924FFE27B9}"/>
              </a:ext>
            </a:extLst>
          </p:cNvPr>
          <p:cNvPicPr>
            <a:picLocks noChangeAspect="1"/>
          </p:cNvPicPr>
          <p:nvPr/>
        </p:nvPicPr>
        <p:blipFill>
          <a:blip r:embed="rId3"/>
          <a:stretch>
            <a:fillRect/>
          </a:stretch>
        </p:blipFill>
        <p:spPr>
          <a:xfrm>
            <a:off x="6739504" y="3990247"/>
            <a:ext cx="1381387" cy="1841849"/>
          </a:xfrm>
          <a:prstGeom prst="rect">
            <a:avLst/>
          </a:prstGeom>
        </p:spPr>
      </p:pic>
      <p:pic>
        <p:nvPicPr>
          <p:cNvPr id="11" name="図 10">
            <a:extLst>
              <a:ext uri="{FF2B5EF4-FFF2-40B4-BE49-F238E27FC236}">
                <a16:creationId xmlns:a16="http://schemas.microsoft.com/office/drawing/2014/main" id="{18A5292A-EC5E-BC4C-BE77-3D73F468EA29}"/>
              </a:ext>
            </a:extLst>
          </p:cNvPr>
          <p:cNvPicPr>
            <a:picLocks noChangeAspect="1"/>
          </p:cNvPicPr>
          <p:nvPr/>
        </p:nvPicPr>
        <p:blipFill>
          <a:blip r:embed="rId3"/>
          <a:stretch>
            <a:fillRect/>
          </a:stretch>
        </p:blipFill>
        <p:spPr>
          <a:xfrm>
            <a:off x="8422219" y="3620370"/>
            <a:ext cx="1381387" cy="1841849"/>
          </a:xfrm>
          <a:prstGeom prst="rect">
            <a:avLst/>
          </a:prstGeom>
        </p:spPr>
      </p:pic>
    </p:spTree>
    <p:extLst>
      <p:ext uri="{BB962C8B-B14F-4D97-AF65-F5344CB8AC3E}">
        <p14:creationId xmlns:p14="http://schemas.microsoft.com/office/powerpoint/2010/main" val="148703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F2C6E4-2ECB-DA43-AFD9-E5B32635B88F}"/>
              </a:ext>
            </a:extLst>
          </p:cNvPr>
          <p:cNvSpPr>
            <a:spLocks noGrp="1"/>
          </p:cNvSpPr>
          <p:nvPr>
            <p:ph type="title"/>
          </p:nvPr>
        </p:nvSpPr>
        <p:spPr>
          <a:xfrm>
            <a:off x="1483112" y="365126"/>
            <a:ext cx="10060888" cy="608422"/>
          </a:xfrm>
        </p:spPr>
        <p:txBody>
          <a:bodyPr>
            <a:noAutofit/>
          </a:bodyPr>
          <a:lstStyle/>
          <a:p>
            <a:r>
              <a:rPr kumimoji="1" lang="ja-JP" altLang="en-US" sz="4000"/>
              <a:t>「</a:t>
            </a:r>
            <a:r>
              <a:rPr lang="en-US" altLang="ja-JP" sz="4000" dirty="0" err="1"/>
              <a:t>Gyaha</a:t>
            </a:r>
            <a:r>
              <a:rPr lang="ja-JP" altLang="en-US" sz="4000"/>
              <a:t>」って何？</a:t>
            </a:r>
            <a:endParaRPr kumimoji="1" lang="ja-JP" altLang="en-US" sz="4000"/>
          </a:p>
        </p:txBody>
      </p:sp>
      <p:sp>
        <p:nvSpPr>
          <p:cNvPr id="3" name="コンテンツ プレースホルダー 2">
            <a:extLst>
              <a:ext uri="{FF2B5EF4-FFF2-40B4-BE49-F238E27FC236}">
                <a16:creationId xmlns:a16="http://schemas.microsoft.com/office/drawing/2014/main" id="{1A6FDD16-4AC9-6240-82C3-361F8C0E88B6}"/>
              </a:ext>
            </a:extLst>
          </p:cNvPr>
          <p:cNvSpPr>
            <a:spLocks noGrp="1"/>
          </p:cNvSpPr>
          <p:nvPr>
            <p:ph idx="1"/>
          </p:nvPr>
        </p:nvSpPr>
        <p:spPr>
          <a:xfrm>
            <a:off x="906796" y="2016838"/>
            <a:ext cx="4938784" cy="3820764"/>
          </a:xfrm>
        </p:spPr>
        <p:txBody>
          <a:bodyPr>
            <a:normAutofit/>
          </a:bodyPr>
          <a:lstStyle/>
          <a:p>
            <a:pPr marL="0" indent="0" algn="ctr">
              <a:buNone/>
            </a:pPr>
            <a:r>
              <a:rPr kumimoji="1" lang="ja-JP" altLang="en-US" sz="3600"/>
              <a:t>ダジャレを</a:t>
            </a:r>
            <a:r>
              <a:rPr kumimoji="1" lang="ja-JP" altLang="en-US" sz="3600" b="1"/>
              <a:t>聞く</a:t>
            </a:r>
            <a:endParaRPr kumimoji="1" lang="en-US" altLang="ja-JP" sz="3600" b="1" dirty="0"/>
          </a:p>
          <a:p>
            <a:pPr marL="0" indent="0" algn="ctr">
              <a:buNone/>
            </a:pPr>
            <a:r>
              <a:rPr lang="ja-JP" altLang="en-US" sz="3600"/>
              <a:t>↓</a:t>
            </a:r>
            <a:endParaRPr lang="en-US" altLang="ja-JP" sz="3600" dirty="0"/>
          </a:p>
          <a:p>
            <a:pPr marL="0" indent="0" algn="ctr">
              <a:buNone/>
            </a:pPr>
            <a:r>
              <a:rPr kumimoji="1" lang="ja-JP" altLang="en-US" sz="3600"/>
              <a:t>ダジャレを</a:t>
            </a:r>
            <a:r>
              <a:rPr kumimoji="1" lang="ja-JP" altLang="en-US" sz="3600" b="1"/>
              <a:t>判定</a:t>
            </a:r>
            <a:endParaRPr kumimoji="1" lang="en-US" altLang="ja-JP" sz="3600" b="1" dirty="0"/>
          </a:p>
          <a:p>
            <a:pPr marL="0" indent="0" algn="ctr">
              <a:buNone/>
            </a:pPr>
            <a:r>
              <a:rPr lang="ja-JP" altLang="en-US" sz="3600"/>
              <a:t>↓</a:t>
            </a:r>
            <a:endParaRPr lang="en-US" altLang="ja-JP" sz="3600" dirty="0"/>
          </a:p>
          <a:p>
            <a:pPr marL="0" indent="0" algn="ctr">
              <a:buNone/>
            </a:pPr>
            <a:r>
              <a:rPr kumimoji="1" lang="ja-JP" altLang="en-US" sz="3600" b="1">
                <a:solidFill>
                  <a:schemeClr val="accent2"/>
                </a:solidFill>
              </a:rPr>
              <a:t>笑う！</a:t>
            </a:r>
          </a:p>
        </p:txBody>
      </p:sp>
      <p:sp>
        <p:nvSpPr>
          <p:cNvPr id="4" name="スライド番号プレースホルダー 3">
            <a:extLst>
              <a:ext uri="{FF2B5EF4-FFF2-40B4-BE49-F238E27FC236}">
                <a16:creationId xmlns:a16="http://schemas.microsoft.com/office/drawing/2014/main" id="{43D46E05-85DC-604D-AD51-BFB66418B745}"/>
              </a:ext>
            </a:extLst>
          </p:cNvPr>
          <p:cNvSpPr>
            <a:spLocks noGrp="1"/>
          </p:cNvSpPr>
          <p:nvPr>
            <p:ph type="sldNum" sz="quarter" idx="4"/>
          </p:nvPr>
        </p:nvSpPr>
        <p:spPr/>
        <p:txBody>
          <a:bodyPr/>
          <a:lstStyle/>
          <a:p>
            <a:fld id="{344557A8-43F0-E245-912B-3C1956DCE134}" type="slidenum">
              <a:rPr kumimoji="1" lang="ja-JP" altLang="en-US" smtClean="0"/>
              <a:t>8</a:t>
            </a:fld>
            <a:endParaRPr kumimoji="1" lang="ja-JP" altLang="en-US"/>
          </a:p>
        </p:txBody>
      </p:sp>
      <p:pic>
        <p:nvPicPr>
          <p:cNvPr id="7" name="図 6" descr="人の顔の絵&#10;&#10;低い精度で自動的に生成された説明">
            <a:extLst>
              <a:ext uri="{FF2B5EF4-FFF2-40B4-BE49-F238E27FC236}">
                <a16:creationId xmlns:a16="http://schemas.microsoft.com/office/drawing/2014/main" id="{169A61B9-142B-7E4A-BD00-01AED08D9E65}"/>
              </a:ext>
            </a:extLst>
          </p:cNvPr>
          <p:cNvPicPr>
            <a:picLocks noChangeAspect="1"/>
          </p:cNvPicPr>
          <p:nvPr/>
        </p:nvPicPr>
        <p:blipFill>
          <a:blip r:embed="rId3"/>
          <a:stretch>
            <a:fillRect/>
          </a:stretch>
        </p:blipFill>
        <p:spPr>
          <a:xfrm flipH="1">
            <a:off x="6096000" y="2016838"/>
            <a:ext cx="1838337" cy="1838719"/>
          </a:xfrm>
          <a:prstGeom prst="rect">
            <a:avLst/>
          </a:prstGeom>
        </p:spPr>
      </p:pic>
      <p:sp>
        <p:nvSpPr>
          <p:cNvPr id="9" name="テキスト ボックス 8">
            <a:extLst>
              <a:ext uri="{FF2B5EF4-FFF2-40B4-BE49-F238E27FC236}">
                <a16:creationId xmlns:a16="http://schemas.microsoft.com/office/drawing/2014/main" id="{1B553D71-4D75-FF44-B7F1-D05CE0F11F06}"/>
              </a:ext>
            </a:extLst>
          </p:cNvPr>
          <p:cNvSpPr txBox="1"/>
          <p:nvPr/>
        </p:nvSpPr>
        <p:spPr>
          <a:xfrm>
            <a:off x="6513556" y="4544083"/>
            <a:ext cx="4083657" cy="923330"/>
          </a:xfrm>
          <a:prstGeom prst="rect">
            <a:avLst/>
          </a:prstGeom>
          <a:noFill/>
        </p:spPr>
        <p:txBody>
          <a:bodyPr wrap="square" rtlCol="0">
            <a:spAutoFit/>
          </a:bodyPr>
          <a:lstStyle/>
          <a:p>
            <a:r>
              <a:rPr lang="ja-JP" altLang="en-US"/>
              <a:t>ﾃﾞｩﾋﾋﾌﾞﾋｲﾋﾁﾞｨﾋﾋｵﾎﾎﾎﾋ</a:t>
            </a:r>
            <a:r>
              <a:rPr lang="en" altLang="ja-JP" dirty="0"/>
              <a:t>t</a:t>
            </a:r>
            <a:r>
              <a:rPr lang="ja-JP" altLang="en-US"/>
              <a:t>ｯﾋﾋｮｴ</a:t>
            </a:r>
            <a:r>
              <a:rPr lang="en" altLang="ja-JP" dirty="0" err="1"/>
              <a:t>wwwwwwwwwww</a:t>
            </a:r>
            <a:r>
              <a:rPr lang="ja-JP" altLang="en-US"/>
              <a:t>ﾎｯﾎﾋｰｰｰｰｰｰｰ</a:t>
            </a:r>
            <a:r>
              <a:rPr lang="en" altLang="ja-JP" dirty="0" err="1"/>
              <a:t>wwwwwwwwwwwwwwwwww</a:t>
            </a:r>
            <a:endParaRPr lang="en" altLang="ja-JP" dirty="0"/>
          </a:p>
        </p:txBody>
      </p:sp>
      <p:sp>
        <p:nvSpPr>
          <p:cNvPr id="12" name="テキスト ボックス 11">
            <a:extLst>
              <a:ext uri="{FF2B5EF4-FFF2-40B4-BE49-F238E27FC236}">
                <a16:creationId xmlns:a16="http://schemas.microsoft.com/office/drawing/2014/main" id="{5EDB7E3B-F0B1-5840-BA85-2983CAF98282}"/>
              </a:ext>
            </a:extLst>
          </p:cNvPr>
          <p:cNvSpPr txBox="1"/>
          <p:nvPr/>
        </p:nvSpPr>
        <p:spPr>
          <a:xfrm>
            <a:off x="7934337" y="2705364"/>
            <a:ext cx="3707514" cy="461665"/>
          </a:xfrm>
          <a:prstGeom prst="rect">
            <a:avLst/>
          </a:prstGeom>
          <a:noFill/>
        </p:spPr>
        <p:txBody>
          <a:bodyPr wrap="square" rtlCol="0">
            <a:spAutoFit/>
          </a:bodyPr>
          <a:lstStyle/>
          <a:p>
            <a:r>
              <a:rPr kumimoji="1" lang="ja-JP" altLang="en-US" sz="2400"/>
              <a:t>布団が、吹っ飛んだ！</a:t>
            </a:r>
            <a:r>
              <a:rPr kumimoji="1" lang="en-US" altLang="ja-JP" sz="2400" dirty="0"/>
              <a:t>w</a:t>
            </a:r>
            <a:endParaRPr kumimoji="1" lang="ja-JP" altLang="en-US" sz="2400"/>
          </a:p>
        </p:txBody>
      </p:sp>
      <p:pic>
        <p:nvPicPr>
          <p:cNvPr id="10" name="コンテンツ プレースホルダー 5" descr="脳">
            <a:extLst>
              <a:ext uri="{FF2B5EF4-FFF2-40B4-BE49-F238E27FC236}">
                <a16:creationId xmlns:a16="http://schemas.microsoft.com/office/drawing/2014/main" id="{DAF03262-94F3-AA4A-A650-3F43DFFA02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40350" y="4191142"/>
            <a:ext cx="1703650" cy="1703650"/>
          </a:xfrm>
          <a:prstGeom prst="rect">
            <a:avLst/>
          </a:prstGeom>
        </p:spPr>
      </p:pic>
    </p:spTree>
    <p:extLst>
      <p:ext uri="{BB962C8B-B14F-4D97-AF65-F5344CB8AC3E}">
        <p14:creationId xmlns:p14="http://schemas.microsoft.com/office/powerpoint/2010/main" val="1004628084"/>
      </p:ext>
    </p:extLst>
  </p:cSld>
  <p:clrMapOvr>
    <a:masterClrMapping/>
  </p:clrMapOvr>
</p:sld>
</file>

<file path=ppt/theme/theme1.xml><?xml version="1.0" encoding="utf-8"?>
<a:theme xmlns:a="http://schemas.openxmlformats.org/drawingml/2006/main" name="koukaten2021">
  <a:themeElements>
    <a:clrScheme name="ユーザー定義 1">
      <a:dk1>
        <a:srgbClr val="5E5E5E"/>
      </a:dk1>
      <a:lt1>
        <a:srgbClr val="FEFFFF"/>
      </a:lt1>
      <a:dk2>
        <a:srgbClr val="44546A"/>
      </a:dk2>
      <a:lt2>
        <a:srgbClr val="E7E6E6"/>
      </a:lt2>
      <a:accent1>
        <a:srgbClr val="407CD5"/>
      </a:accent1>
      <a:accent2>
        <a:srgbClr val="E45053"/>
      </a:accent2>
      <a:accent3>
        <a:srgbClr val="A5A5A5"/>
      </a:accent3>
      <a:accent4>
        <a:srgbClr val="FFC000"/>
      </a:accent4>
      <a:accent5>
        <a:srgbClr val="5B9BD5"/>
      </a:accent5>
      <a:accent6>
        <a:srgbClr val="70AD47"/>
      </a:accent6>
      <a:hlink>
        <a:srgbClr val="0563C1"/>
      </a:hlink>
      <a:folHlink>
        <a:srgbClr val="954F72"/>
      </a:folHlink>
    </a:clrScheme>
    <a:fontScheme name="ヒラギノ角ゴ ProN">
      <a:majorFont>
        <a:latin typeface="Hiragino Kaku Gothic ProN W0"/>
        <a:ea typeface="Hiragino Kaku Gothic ProN W0"/>
        <a:cs typeface=""/>
      </a:majorFont>
      <a:minorFont>
        <a:latin typeface="Hiragino Kaku Gothic ProN W0"/>
        <a:ea typeface="Hiragino Kaku Gothic ProN W0"/>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ukaten2021" id="{E3715B01-90CE-6C48-A871-D030E62A87BB}" vid="{6F5CF6F1-37D9-A14A-B10E-6B456495193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723</TotalTime>
  <Words>462</Words>
  <Application>Microsoft Macintosh PowerPoint</Application>
  <PresentationFormat>ワイド画面</PresentationFormat>
  <Paragraphs>49</Paragraphs>
  <Slides>8</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Hiragino Kaku Gothic ProN W0</vt:lpstr>
      <vt:lpstr>游ゴシック</vt:lpstr>
      <vt:lpstr>Arial</vt:lpstr>
      <vt:lpstr>Wingdings</vt:lpstr>
      <vt:lpstr>koukaten2021</vt:lpstr>
      <vt:lpstr>ダジャレを言うと 笑ってくれるアプリ 「Gyaha」</vt:lpstr>
      <vt:lpstr>もし「面白さ」を判定するAIがあったら？</vt:lpstr>
      <vt:lpstr>ダジャレを聞いて笑ってくれる人工知能</vt:lpstr>
      <vt:lpstr>「Gyaha」って何？</vt:lpstr>
      <vt:lpstr>実演</vt:lpstr>
      <vt:lpstr>PowerPoint プレゼンテーション</vt:lpstr>
      <vt:lpstr>まとめ</vt:lpstr>
      <vt:lpstr>「Gyaha」って何？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相畑　亮太</dc:creator>
  <cp:lastModifiedBy>相畑　亮太</cp:lastModifiedBy>
  <cp:revision>34</cp:revision>
  <dcterms:created xsi:type="dcterms:W3CDTF">2022-01-25T06:25:02Z</dcterms:created>
  <dcterms:modified xsi:type="dcterms:W3CDTF">2022-01-25T19:16:28Z</dcterms:modified>
</cp:coreProperties>
</file>