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A6B"/>
    <a:srgbClr val="EA5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>
        <p:scale>
          <a:sx n="96" d="100"/>
          <a:sy n="96" d="100"/>
        </p:scale>
        <p:origin x="11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2D02A4-911E-CA46-B093-301105A25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0560F7-86B2-C64B-8214-AF3EB763A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A57FD-AF2D-7F4F-AF3C-EE186BE3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D7B4-57D3-AE44-858B-101D2793E86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2FF077-6D36-EF48-9951-BAC95C6F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805B14-C735-284B-B695-E743120B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6E4-E08E-094D-8F4B-85AB9E01C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47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BF8B9-40D9-1C44-824F-3138C5CA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CA1E02-979A-2847-8DEF-A0D2F5D4A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6E5C6-82C5-0640-9C07-526A1CBE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D7B4-57D3-AE44-858B-101D2793E86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E557CA-4CC2-8C42-BFA7-0CDD48BF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FB7A70-64B0-904E-86C9-4F7489D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6E4-E08E-094D-8F4B-85AB9E01C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95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6E184F-0EC9-F240-9580-F7572009C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1FEE6-3654-1C42-9353-04F604B3A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2E182-F3CD-684A-8701-1A895EAD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D7B4-57D3-AE44-858B-101D2793E86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612F8C-4B0D-F647-B8A5-78BCAEF5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7FF0B2-BC1D-2449-9570-C4951E4B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6E4-E08E-094D-8F4B-85AB9E01C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33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BCA27-79EB-9649-93A9-A0729DE4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B15982-8545-9448-89B8-873B7458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8BFF3-FEC3-484D-96EA-760DA2C5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D7B4-57D3-AE44-858B-101D2793E86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6217E5-E1A0-F94A-B36F-99B80656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42C9BC-6620-F74F-A8C4-BD3A31BA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6E4-E08E-094D-8F4B-85AB9E01C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40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38B2E-9421-2A49-A208-0C9A353B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FBAB88-C36F-2C4F-9667-78820C72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C027F-8443-FF4A-9938-26588CF3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D7B4-57D3-AE44-858B-101D2793E86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5BB937-C85C-C647-8D9D-DEA746F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7E48F-880C-EC41-91E6-E3273C3B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6E4-E08E-094D-8F4B-85AB9E01C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55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F322B-E0F3-104B-A37B-F813AE2D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99CBEB-F7B5-0E45-B3B5-B41ACA136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9D3767-14D9-5F4C-9AE5-272B9D05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3E82DA-092D-4E48-9BDA-2ABE51BB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D7B4-57D3-AE44-858B-101D2793E86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5F303-9C58-4945-A451-22DEF91F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70B44D-32D0-3643-BCB1-915A945F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6E4-E08E-094D-8F4B-85AB9E01C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28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23FD9-879E-2F45-9791-D304DFB9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E94DF0-06AC-4048-80B3-90DA4C778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FD75F0-4A77-6A48-A972-5A69236F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57718C-217B-2E4F-B6F0-5DD7CCFBF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2A49A6-AB5D-6941-A174-AA98EB90D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6DC95-FCA8-114C-87FC-B81DD276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D7B4-57D3-AE44-858B-101D2793E86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43C09C-C67B-EB46-954C-05B33D53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A07C70-8252-2B46-89FB-30CC3CF9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6E4-E08E-094D-8F4B-85AB9E01C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42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87742-CC5D-6042-9F2A-E8EF8E49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17F1BF-4C87-1A4D-B006-48D544D4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D7B4-57D3-AE44-858B-101D2793E86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98B04F-A9AF-1B48-995A-F0E9C9CD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84D52-B50A-B54B-9978-CA57CE69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6E4-E08E-094D-8F4B-85AB9E01C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37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A094E9-7CF1-8143-9A9A-A9BC2C4F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D7B4-57D3-AE44-858B-101D2793E86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D05E9E-1429-844B-8995-42B33F50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FBD5AF-CB98-4E4E-83E7-1DB5D513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6E4-E08E-094D-8F4B-85AB9E01C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96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5A2C6-C986-6640-B760-4EC94B59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37065F-A79A-FD4C-B47C-DE27160F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1BD8E4-CB85-C749-B0CC-0C03B0A6F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CEC567-B2C7-794D-A1B3-5C589A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D7B4-57D3-AE44-858B-101D2793E86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21F32E-E553-6447-A1F5-4ED06DA5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AFD451-EDA4-5442-B355-619C2AAE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6E4-E08E-094D-8F4B-85AB9E01C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1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4624A-1ADB-E840-8083-0F706587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B44AAA-3CB9-D048-ACC1-01AA89406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273CD7-9F86-BC47-9CB6-0713CC5F7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FBB6C9-6CE6-0E4D-B7CE-0093DCBF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D7B4-57D3-AE44-858B-101D2793E86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C5850E-9D72-F241-906C-8114C9BB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C08F98-5F42-4748-BB1F-5EA0F75D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6E4-E08E-094D-8F4B-85AB9E01C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65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DADC69-CC35-5D40-A1F0-27E1904A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7C3D53-F4DE-944F-9B9F-790C67A0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FE71A7-7793-6446-AF14-246D7571F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D7B4-57D3-AE44-858B-101D2793E86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0834B2-FA65-2145-B806-0F955A6B4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195C5-4E85-E24B-B5B2-B0F9E7F88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A06E4-E08E-094D-8F4B-85AB9E01C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63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E76F50EE-1700-B444-A24F-4130E554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2CF65516-FEDC-6B4B-9E1B-67A0399FFB9A}"/>
              </a:ext>
            </a:extLst>
          </p:cNvPr>
          <p:cNvSpPr/>
          <p:nvPr/>
        </p:nvSpPr>
        <p:spPr>
          <a:xfrm>
            <a:off x="128588" y="428624"/>
            <a:ext cx="11958637" cy="6315075"/>
          </a:xfrm>
          <a:prstGeom prst="round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B8AADA99-39BC-7043-98D9-DE1BE1F523D2}"/>
              </a:ext>
            </a:extLst>
          </p:cNvPr>
          <p:cNvSpPr/>
          <p:nvPr/>
        </p:nvSpPr>
        <p:spPr>
          <a:xfrm>
            <a:off x="600076" y="484554"/>
            <a:ext cx="11087100" cy="3715971"/>
          </a:xfrm>
          <a:prstGeom prst="roundRect">
            <a:avLst/>
          </a:prstGeom>
          <a:noFill/>
          <a:ln w="38100">
            <a:solidFill>
              <a:srgbClr val="ED6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451201C7-A1AC-FA46-A6B3-CBE77C2A722A}"/>
              </a:ext>
            </a:extLst>
          </p:cNvPr>
          <p:cNvSpPr/>
          <p:nvPr/>
        </p:nvSpPr>
        <p:spPr>
          <a:xfrm>
            <a:off x="600076" y="4257675"/>
            <a:ext cx="11087100" cy="513867"/>
          </a:xfrm>
          <a:prstGeom prst="roundRect">
            <a:avLst/>
          </a:prstGeom>
          <a:noFill/>
          <a:ln w="38100">
            <a:solidFill>
              <a:srgbClr val="ED6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34E73DEA-54A3-7749-ABC1-FD17CF613A96}"/>
              </a:ext>
            </a:extLst>
          </p:cNvPr>
          <p:cNvSpPr/>
          <p:nvPr/>
        </p:nvSpPr>
        <p:spPr>
          <a:xfrm>
            <a:off x="564356" y="4814887"/>
            <a:ext cx="11087100" cy="1928812"/>
          </a:xfrm>
          <a:prstGeom prst="roundRect">
            <a:avLst/>
          </a:prstGeom>
          <a:noFill/>
          <a:ln w="38100">
            <a:solidFill>
              <a:srgbClr val="ED6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F80EA7D0-3EB5-374F-8D71-0913733E7C61}"/>
              </a:ext>
            </a:extLst>
          </p:cNvPr>
          <p:cNvSpPr/>
          <p:nvPr/>
        </p:nvSpPr>
        <p:spPr>
          <a:xfrm>
            <a:off x="871538" y="542925"/>
            <a:ext cx="10587037" cy="360045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DD099F67-1490-D34F-9B15-CE5D42DB3084}"/>
              </a:ext>
            </a:extLst>
          </p:cNvPr>
          <p:cNvSpPr/>
          <p:nvPr/>
        </p:nvSpPr>
        <p:spPr>
          <a:xfrm>
            <a:off x="2586038" y="4314826"/>
            <a:ext cx="2200275" cy="385762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381378E-AD5B-D341-918F-1ECDA7E675B7}"/>
              </a:ext>
            </a:extLst>
          </p:cNvPr>
          <p:cNvSpPr/>
          <p:nvPr/>
        </p:nvSpPr>
        <p:spPr>
          <a:xfrm>
            <a:off x="6947053" y="4308172"/>
            <a:ext cx="2469509" cy="44956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2D3033A-07DC-0A45-AB44-D3626CA979B1}"/>
              </a:ext>
            </a:extLst>
          </p:cNvPr>
          <p:cNvSpPr/>
          <p:nvPr/>
        </p:nvSpPr>
        <p:spPr>
          <a:xfrm>
            <a:off x="1067930" y="4885843"/>
            <a:ext cx="5028070" cy="174355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D697A4B-4F02-AC4B-8E50-39BFD55F5309}"/>
              </a:ext>
            </a:extLst>
          </p:cNvPr>
          <p:cNvSpPr/>
          <p:nvPr/>
        </p:nvSpPr>
        <p:spPr>
          <a:xfrm>
            <a:off x="6096000" y="4885842"/>
            <a:ext cx="5028070" cy="1429233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27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相畑　亮太</dc:creator>
  <cp:lastModifiedBy>相畑　亮太</cp:lastModifiedBy>
  <cp:revision>4</cp:revision>
  <dcterms:created xsi:type="dcterms:W3CDTF">2020-11-26T02:42:48Z</dcterms:created>
  <dcterms:modified xsi:type="dcterms:W3CDTF">2020-11-26T03:12:28Z</dcterms:modified>
</cp:coreProperties>
</file>