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726" r:id="rId1"/>
  </p:sldMasterIdLst>
  <p:notesMasterIdLst>
    <p:notesMasterId r:id="rId2"/>
  </p:notesMasterIdLst>
  <p:sldIdLst>
    <p:sldId id="426" r:id="rId3"/>
    <p:sldId id="427" r:id="rId4"/>
    <p:sldId id="428" r:id="rId5"/>
    <p:sldId id="429" r:id="rId6"/>
    <p:sldId id="430" r:id="rId7"/>
    <p:sldId id="431" r:id="rId8"/>
    <p:sldId id="432" r:id="rId9"/>
    <p:sldId id="433" r:id="rId10"/>
    <p:sldId id="434" r:id="rId11"/>
    <p:sldId id="435" r:id="rId12"/>
    <p:sldId id="436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1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1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3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4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5" name="object 7"/>
          <p:cNvSpPr txBox="1">
            <a:spLocks noGrp="1"/>
          </p:cNvSpPr>
          <p:nvPr>
            <p:ph type="ctrTitle"/>
          </p:nvPr>
        </p:nvSpPr>
        <p:spPr>
          <a:xfrm>
            <a:off x="347663" y="386713"/>
            <a:ext cx="762952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FOLIO </a:t>
            </a:r>
            <a:endParaRPr dirty="0" spc="15"/>
          </a:p>
        </p:txBody>
      </p:sp>
      <p:pic>
        <p:nvPicPr>
          <p:cNvPr id="2097157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6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7" name="TextBox 13"/>
          <p:cNvSpPr txBox="1"/>
          <p:nvPr/>
        </p:nvSpPr>
        <p:spPr>
          <a:xfrm>
            <a:off x="676275" y="3075305"/>
            <a:ext cx="11303980" cy="38252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 </a:t>
            </a:r>
            <a:r>
              <a:rPr dirty="0" sz="2400" lang="en-US"/>
              <a:t>R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O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endParaRPr altLang="en-US" lang="zh-CN"/>
          </a:p>
          <a:p>
            <a:endParaRPr altLang="en-US" lang="zh-CN"/>
          </a:p>
          <a:p>
            <a:r>
              <a:rPr dirty="0" sz="2400" lang="en-US"/>
              <a:t>REGISTER NO A</a:t>
            </a:r>
            <a:r>
              <a:rPr dirty="0" sz="2400" lang="en-US"/>
              <a:t>N</a:t>
            </a:r>
            <a:r>
              <a:rPr dirty="0" sz="2400" lang="en-US"/>
              <a:t>D NMID: </a:t>
            </a:r>
            <a:r>
              <a:rPr dirty="0" sz="2400" lang="en-US"/>
              <a:t>41124134110500122021</a:t>
            </a:r>
            <a:r>
              <a:rPr dirty="0" sz="2400" lang="en-US"/>
              <a:t> </a:t>
            </a:r>
            <a:r>
              <a:rPr dirty="0" sz="2400" lang="en-US"/>
              <a:t>,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12DCF678B20100B8D3649120BB0EA86A</a:t>
            </a:r>
            <a:endParaRPr dirty="0" sz="2400" lang="en-US">
              <a:cs typeface="Calibri"/>
            </a:endParaRPr>
          </a:p>
          <a:p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C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a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lor </a:t>
            </a:r>
            <a:r>
              <a:rPr dirty="0" sz="2400" lang="en-US"/>
              <a:t>of </a:t>
            </a:r>
            <a:r>
              <a:rPr dirty="0" sz="2400" lang="en-US"/>
              <a:t>c</a:t>
            </a:r>
            <a:r>
              <a:rPr dirty="0" sz="2400" lang="en-US"/>
              <a:t>omputer </a:t>
            </a:r>
            <a:r>
              <a:rPr dirty="0" sz="2400" lang="en-US"/>
              <a:t>A</a:t>
            </a:r>
            <a:r>
              <a:rPr dirty="0" sz="2400" lang="en-US"/>
              <a:t>p</a:t>
            </a:r>
            <a:r>
              <a:rPr dirty="0" sz="2400" lang="en-US"/>
              <a:t>p</a:t>
            </a:r>
            <a:r>
              <a:rPr dirty="0" sz="2400" lang="en-US"/>
              <a:t>lication</a:t>
            </a:r>
            <a:r>
              <a:rPr dirty="0" sz="2400" lang="en-US"/>
              <a:t>)</a:t>
            </a:r>
            <a:endParaRPr altLang="en-US" lang="zh-CN"/>
          </a:p>
          <a:p>
            <a:endParaRPr altLang="en-US" lang="zh-CN"/>
          </a:p>
          <a:p>
            <a:r>
              <a:rPr dirty="0" sz="2400" lang="en-US"/>
              <a:t>COLLEGE: COLLEGE/ UNIVERSITY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V</a:t>
            </a:r>
            <a:r>
              <a:rPr dirty="0" sz="2400" lang="en-US"/>
              <a:t>i</a:t>
            </a:r>
            <a:r>
              <a:rPr dirty="0" sz="2400" lang="en-US"/>
              <a:t>vekananda </a:t>
            </a:r>
            <a:r>
              <a:rPr dirty="0" sz="2400" lang="en-US"/>
              <a:t>College </a:t>
            </a:r>
            <a:r>
              <a:rPr dirty="0" sz="2400" lang="en-US"/>
              <a:t>of </a:t>
            </a:r>
            <a:endParaRPr altLang="en-US" lang="zh-CN"/>
          </a:p>
          <a:p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A</a:t>
            </a:r>
            <a:r>
              <a:rPr altLang="en-US" dirty="0" sz="2400" lang="en-US"/>
              <a:t>r</a:t>
            </a:r>
            <a:r>
              <a:rPr altLang="en-US" dirty="0" sz="2400" lang="en-US"/>
              <a:t>t</a:t>
            </a:r>
            <a:r>
              <a:rPr altLang="en-US" dirty="0" sz="2400" lang="en-US"/>
              <a:t>s</a:t>
            </a:r>
            <a:r>
              <a:rPr altLang="en-US" dirty="0" sz="2400" lang="en-US"/>
              <a:t> </a:t>
            </a:r>
            <a:r>
              <a:rPr altLang="en-US" dirty="0" sz="2400" lang="en-US"/>
              <a:t>and </a:t>
            </a:r>
            <a:r>
              <a:rPr altLang="en-US" dirty="0" sz="2400" lang="en-US"/>
              <a:t>science </a:t>
            </a:r>
            <a:r>
              <a:rPr altLang="en-US" dirty="0" sz="2400" lang="en-US"/>
              <a:t>fo</a:t>
            </a:r>
            <a:r>
              <a:rPr altLang="en-US" dirty="0" sz="2400" lang="en-US"/>
              <a:t>r</a:t>
            </a:r>
            <a:r>
              <a:rPr altLang="en-US" dirty="0" sz="2400" lang="en-US"/>
              <a:t> </a:t>
            </a:r>
            <a:r>
              <a:rPr altLang="en-US" dirty="0" sz="2400" lang="en-US"/>
              <a:t>W</a:t>
            </a:r>
            <a:r>
              <a:rPr altLang="en-US" dirty="0" sz="2400" lang="en-US"/>
              <a:t>o</a:t>
            </a:r>
            <a:r>
              <a:rPr altLang="en-US" dirty="0" sz="2400" lang="en-US"/>
              <a:t>m</a:t>
            </a:r>
            <a:r>
              <a:rPr altLang="en-US" dirty="0" sz="2400" lang="en-US"/>
              <a:t>en </a:t>
            </a:r>
            <a:endParaRPr altLang="en-US" lang="zh-CN"/>
          </a:p>
          <a:p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(</a:t>
            </a:r>
            <a:r>
              <a:rPr altLang="en-US" dirty="0" sz="2400" lang="en-US"/>
              <a:t> </a:t>
            </a:r>
            <a:r>
              <a:rPr altLang="en-US" dirty="0" sz="2400" lang="en-US"/>
              <a:t>A</a:t>
            </a:r>
            <a:r>
              <a:rPr altLang="en-US" dirty="0" sz="2400" lang="en-US"/>
              <a:t>n</a:t>
            </a:r>
            <a:r>
              <a:rPr altLang="en-US" dirty="0" sz="2400" lang="en-US"/>
              <a:t>n</a:t>
            </a:r>
            <a:r>
              <a:rPr altLang="en-US" dirty="0" sz="2400" lang="en-US"/>
              <a:t>a</a:t>
            </a:r>
            <a:r>
              <a:rPr altLang="en-US" dirty="0" sz="2400" lang="en-US"/>
              <a:t>malai </a:t>
            </a:r>
            <a:r>
              <a:rPr altLang="en-US" dirty="0" sz="2400" lang="en-US"/>
              <a:t>University</a:t>
            </a:r>
            <a:r>
              <a:rPr altLang="en-US" dirty="0" sz="2400" lang="en-US"/>
              <a:t>)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0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0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021905" y="1695449"/>
            <a:ext cx="2939359" cy="4975080"/>
          </a:xfrm>
          <a:prstGeom prst="rect"/>
        </p:spPr>
      </p:pic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6195796" y="1690856"/>
            <a:ext cx="2777571" cy="4994377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0" name=""/>
          <p:cNvSpPr txBox="1"/>
          <p:nvPr/>
        </p:nvSpPr>
        <p:spPr>
          <a:xfrm>
            <a:off x="404335" y="897888"/>
            <a:ext cx="10750711" cy="3469641"/>
          </a:xfrm>
          <a:prstGeom prst="rect"/>
        </p:spPr>
        <p:txBody>
          <a:bodyPr rtlCol="0" wrap="square">
            <a:spAutoFit/>
          </a:bodyPr>
          <a:p>
            <a:r>
              <a:rPr b="0" sz="3200" lang="en-US">
                <a:solidFill>
                  <a:srgbClr val="000000"/>
                </a:solidFill>
              </a:rPr>
              <a:t>
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udent portfolio is an essential tool for showcasing skills, projects, and experiences, helping students stand out in academics and career pursuits. It demonstrates growth, creativity, and professionalism, making it a valuable asset for future opportunities.</a:t>
            </a:r>
            <a:endParaRPr b="0" sz="2800" lang="en-US">
              <a:solidFill>
                <a:srgbClr val="000000"/>
              </a:solidFill>
            </a:endParaRPr>
          </a:p>
        </p:txBody>
      </p:sp>
      <p:sp>
        <p:nvSpPr>
          <p:cNvPr id="1048711" name=""/>
          <p:cNvSpPr txBox="1"/>
          <p:nvPr/>
        </p:nvSpPr>
        <p:spPr>
          <a:xfrm>
            <a:off x="577999" y="4931411"/>
            <a:ext cx="9232751" cy="574039"/>
          </a:xfrm>
          <a:prstGeom prst="rect"/>
        </p:spPr>
        <p:txBody>
          <a:bodyPr rtlCol="0" wrap="square">
            <a:spAutoFit/>
          </a:bodyPr>
          <a:p>
            <a:r>
              <a:rPr b="1" sz="3200" lang="en-US">
                <a:solidFill>
                  <a:srgbClr val="000000"/>
                </a:solidFill>
              </a:rPr>
              <a:t>https://github.com/sonaraman/Sona_raman.git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solidFill>
              <a:srgbClr val="000000"/>
            </a:solidFill>
            <a:prstDash val="solid"/>
          </a:ln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6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6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6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6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6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6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6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6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6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6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6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6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6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6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6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6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6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6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6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ent </a:t>
            </a:r>
            <a:r>
              <a:rPr dirty="0" sz="6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6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5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8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9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175297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</a:t>
            </a:r>
            <a:r>
              <a:rPr dirty="0" lang="en-US"/>
              <a:t>A</a:t>
            </a:r>
            <a:br>
              <a:rPr dirty="0" lang="en-US"/>
            </a:br>
            <a:endParaRPr altLang="en-US" lang="zh-CN"/>
          </a:p>
        </p:txBody>
      </p:sp>
      <p:sp>
        <p:nvSpPr>
          <p:cNvPr id="104866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3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213076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69" name=""/>
          <p:cNvSpPr txBox="1"/>
          <p:nvPr/>
        </p:nvSpPr>
        <p:spPr>
          <a:xfrm>
            <a:off x="445799" y="508635"/>
            <a:ext cx="8171370" cy="5958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
1.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ck of responsiveness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The website may not be fully responsive, as the CSS code doesn't include media queries to handle different screen sizes and devices.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
2.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ited form validation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The contact form doesn't have any validation, which can lead to invalid or malicious input being submitted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
3.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 error handling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The JavaScript code doesn't handle any potential errors that may occur when submitting the contact form.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6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5" name=""/>
          <p:cNvSpPr txBox="1"/>
          <p:nvPr/>
        </p:nvSpPr>
        <p:spPr>
          <a:xfrm>
            <a:off x="445664" y="1765935"/>
            <a:ext cx="6914280" cy="4701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
This is a basic student portfolio website with:
1. A navigation menu
2. An about section
3. A projects section
4. A contact form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1" name=""/>
          <p:cNvSpPr txBox="1"/>
          <p:nvPr/>
        </p:nvSpPr>
        <p:spPr>
          <a:xfrm>
            <a:off x="723900" y="1544467"/>
            <a:ext cx="8381493" cy="5120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End Users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
1.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ential employers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Employers or recruiters who want to view a student's skills, projects, and experiences.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
2.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nts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Clients who want to hire a student for a project or collaboration.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
3.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rs and mentors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Fellow students, teachers, or mentors who want to review and provide feedback on the student's work.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9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87" name=""/>
          <p:cNvSpPr txBox="1"/>
          <p:nvPr/>
        </p:nvSpPr>
        <p:spPr>
          <a:xfrm>
            <a:off x="2350581" y="51435"/>
            <a:ext cx="9002836" cy="5539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
1.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TML: For structuring and organizing content.
2.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For styling and layout.
3. 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vaScript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For adding interactivity and dynamic behavior.
4.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ponsive design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Using CSS media queries and flexible layouts to adapt to different screen sizes and devices.
5.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 manipulation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Using JavaScript to interact with and modify the Document Object Model (DOM).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1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0" name=""/>
          <p:cNvSpPr txBox="1"/>
          <p:nvPr/>
        </p:nvSpPr>
        <p:spPr>
          <a:xfrm>
            <a:off x="408369" y="899159"/>
            <a:ext cx="9878631" cy="5958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
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he portfolio design and layout in the code include:
1. Simple and clean design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A minimalist approach with a focus on showcasing the student's work.
2.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vigation menu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A basic navigation menu for easy access to different sections.
3.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out section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A brief introduction to the student.
4.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ojects section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A showcase of the student's projects with images and descriptions.
5.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ontact form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A simple contact form for visitors to get in touch.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10" name=""/>
          <p:cNvSpPr txBox="1"/>
          <p:nvPr/>
        </p:nvSpPr>
        <p:spPr>
          <a:xfrm>
            <a:off x="0" y="716279"/>
            <a:ext cx="10441227" cy="6136640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000000"/>
                </a:solidFill>
              </a:rPr>
              <a:t>
Features
1. 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vigation Menu</a:t>
            </a:r>
            <a:r>
              <a:rPr sz="2400" lang="en-US">
                <a:solidFill>
                  <a:srgbClr val="000000"/>
                </a:solidFill>
              </a:rPr>
              <a:t>:</a:t>
            </a:r>
            <a:r>
              <a:rPr sz="2400" lang="en-US">
                <a:solidFill>
                  <a:srgbClr val="000000"/>
                </a:solidFill>
              </a:rPr>
              <a:t> Allows users to navigate to different sections of the portfolio.
2.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bout Section: Provides a brief introduction to the student.
3.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j</a:t>
            </a:r>
            <a:r>
              <a:rPr sz="2400" lang="en-US">
                <a:solidFill>
                  <a:srgbClr val="000000"/>
                </a:solidFill>
              </a:rPr>
              <a:t>ects Section</a:t>
            </a:r>
            <a:r>
              <a:rPr sz="2400" lang="en-US">
                <a:solidFill>
                  <a:srgbClr val="000000"/>
                </a:solidFill>
              </a:rPr>
              <a:t>:</a:t>
            </a:r>
            <a:r>
              <a:rPr sz="2400" lang="en-US">
                <a:solidFill>
                  <a:srgbClr val="000000"/>
                </a:solidFill>
              </a:rPr>
              <a:t> Showcases the student's projects with images and descriptions.
4.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tact Form</a:t>
            </a:r>
            <a:r>
              <a:rPr sz="2400" lang="en-US">
                <a:solidFill>
                  <a:srgbClr val="000000"/>
                </a:solidFill>
              </a:rPr>
              <a:t>:</a:t>
            </a:r>
            <a:r>
              <a:rPr sz="2400" lang="en-US">
                <a:solidFill>
                  <a:srgbClr val="000000"/>
                </a:solidFill>
              </a:rPr>
              <a:t>Enables visitors to send messages to the student.
Functionality
1. 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ponsive Design</a:t>
            </a:r>
            <a:r>
              <a:rPr sz="2400" lang="en-US">
                <a:solidFill>
                  <a:srgbClr val="000000"/>
                </a:solidFill>
              </a:rPr>
              <a:t>:</a:t>
            </a:r>
            <a:r>
              <a:rPr sz="2400" lang="en-US">
                <a:solidFill>
                  <a:srgbClr val="000000"/>
                </a:solidFill>
              </a:rPr>
              <a:t> The layout adapts to different screen sizes and devices.
2.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teractive Contact Form</a:t>
            </a:r>
            <a:r>
              <a:rPr sz="2400" lang="en-US">
                <a:solidFill>
                  <a:srgbClr val="000000"/>
                </a:solidFill>
              </a:rPr>
              <a:t>:</a:t>
            </a:r>
            <a:r>
              <a:rPr sz="2400" lang="en-US">
                <a:solidFill>
                  <a:srgbClr val="000000"/>
                </a:solidFill>
              </a:rPr>
              <a:t>The contact form submits a message (with a placeholder alert).
3. </a:t>
            </a:r>
            <a:r>
              <a:rPr sz="2400" lang="en-US">
                <a:solidFill>
                  <a:srgbClr val="000000"/>
                </a:solidFill>
              </a:rPr>
              <a:t>B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c Styling</a:t>
            </a:r>
            <a:r>
              <a:rPr sz="2400" lang="en-US">
                <a:solidFill>
                  <a:srgbClr val="000000"/>
                </a:solidFill>
              </a:rPr>
              <a:t>:</a:t>
            </a:r>
            <a:r>
              <a:rPr sz="2400" lang="en-US">
                <a:solidFill>
                  <a:srgbClr val="000000"/>
                </a:solidFill>
              </a:rPr>
              <a:t>CSS is used to style the layout and make it visually appealing.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2024-03-25T01:07:22Z</dcterms:created>
  <dcterms:modified xsi:type="dcterms:W3CDTF">2025-08-30T14:57:47Z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ab34ecfa15be4f2bb152b0ebb544c658</vt:lpwstr>
  </property>
</Properties>
</file>