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2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d429868e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1482AB"/>
                </a:solidFill>
              </a:rPr>
              <a:t>Suresh Lokesh</a:t>
            </a:r>
            <a:r>
              <a:rPr b="1" lang="en-IN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IN" sz="2000">
                <a:solidFill>
                  <a:srgbClr val="1482AB"/>
                </a:solidFill>
              </a:rPr>
              <a:t>JEPPIAAR INSTITUTE OF TECHNOLOGY</a:t>
            </a:r>
            <a:r>
              <a:rPr b="1" lang="en-IN" sz="2000">
                <a:solidFill>
                  <a:srgbClr val="1482AB"/>
                </a:solidFill>
              </a:rPr>
              <a:t> </a:t>
            </a:r>
            <a:r>
              <a:rPr b="1" lang="en-IN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IN" sz="2000">
                <a:solidFill>
                  <a:srgbClr val="1482AB"/>
                </a:solidFill>
              </a:rPr>
              <a:t>AI &amp; 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700"/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 sz="47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300"/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b="1"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