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6by08s3@outlook.com" userId="eab11752a68f0872" providerId="LiveId" clId="{3691E2F4-8EA2-4152-99F7-9A76A140A5CF}"/>
    <pc:docChg chg="custSel modSld">
      <pc:chgData name="dell6by08s3@outlook.com" userId="eab11752a68f0872" providerId="LiveId" clId="{3691E2F4-8EA2-4152-99F7-9A76A140A5CF}" dt="2024-04-04T15:36:12.155" v="19" actId="20577"/>
      <pc:docMkLst>
        <pc:docMk/>
      </pc:docMkLst>
      <pc:sldChg chg="modSp mod">
        <pc:chgData name="dell6by08s3@outlook.com" userId="eab11752a68f0872" providerId="LiveId" clId="{3691E2F4-8EA2-4152-99F7-9A76A140A5CF}" dt="2024-04-04T15:36:12.155" v="19" actId="20577"/>
        <pc:sldMkLst>
          <pc:docMk/>
          <pc:sldMk cId="0" sldId="256"/>
        </pc:sldMkLst>
        <pc:spChg chg="mod">
          <ac:chgData name="dell6by08s3@outlook.com" userId="eab11752a68f0872" providerId="LiveId" clId="{3691E2F4-8EA2-4152-99F7-9A76A140A5CF}" dt="2024-04-04T15:36:12.155" v="19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Sona.s- </a:t>
            </a:r>
            <a:r>
              <a:rPr lang="en-IN" sz="2000" b="1">
                <a:solidFill>
                  <a:srgbClr val="1482AB"/>
                </a:solidFill>
              </a:rPr>
              <a:t>JEPPIAAR INSTITUTE OF TECHNOLOGY </a:t>
            </a: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Noto Sans Symbols</vt:lpstr>
      <vt:lpstr>Libre Franklin</vt:lpstr>
      <vt:lpstr>Calibri</vt:lpstr>
      <vt:lpstr>Franklin Gothic</vt:lpstr>
      <vt:lpstr>Arial</vt:lpstr>
      <vt:lpstr>Courier New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dell6by08s3@outlook.com</cp:lastModifiedBy>
  <cp:revision>1</cp:revision>
  <dcterms:modified xsi:type="dcterms:W3CDTF">2024-04-04T15:36:12Z</dcterms:modified>
</cp:coreProperties>
</file>