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l6by08s3@outlook.com" userId="eab11752a68f0872" providerId="LiveId" clId="{C9CF4D57-0F6D-4CCE-AE6E-25E0CFD6385B}"/>
    <pc:docChg chg="custSel modSld">
      <pc:chgData name="dell6by08s3@outlook.com" userId="eab11752a68f0872" providerId="LiveId" clId="{C9CF4D57-0F6D-4CCE-AE6E-25E0CFD6385B}" dt="2024-04-04T15:35:20.106" v="19" actId="20577"/>
      <pc:docMkLst>
        <pc:docMk/>
      </pc:docMkLst>
      <pc:sldChg chg="modSp mod">
        <pc:chgData name="dell6by08s3@outlook.com" userId="eab11752a68f0872" providerId="LiveId" clId="{C9CF4D57-0F6D-4CCE-AE6E-25E0CFD6385B}" dt="2024-04-04T15:35:20.106" v="19" actId="20577"/>
        <pc:sldMkLst>
          <pc:docMk/>
          <pc:sldMk cId="0" sldId="256"/>
        </pc:sldMkLst>
        <pc:spChg chg="mod">
          <ac:chgData name="dell6by08s3@outlook.com" userId="eab11752a68f0872" providerId="LiveId" clId="{C9CF4D57-0F6D-4CCE-AE6E-25E0CFD6385B}" dt="2024-04-04T15:35:20.106" v="19" actId="20577"/>
          <ac:spMkLst>
            <pc:docMk/>
            <pc:sldMk cId="0" sldId="256"/>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a:solidFill>
                  <a:srgbClr val="1482AB"/>
                </a:solidFill>
              </a:rPr>
              <a:t>Sona.s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Libre Franklin</vt:lpstr>
      <vt:lpstr>Noto Sans Symbols</vt:lpstr>
      <vt:lpstr>Arial</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dell6by08s3@outlook.com</cp:lastModifiedBy>
  <cp:revision>1</cp:revision>
  <dcterms:modified xsi:type="dcterms:W3CDTF">2024-04-04T15:35:26Z</dcterms:modified>
</cp:coreProperties>
</file>