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여기에 아이디어를 자유롭게 작성해보세요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컨셉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어플리케이션 컨셉을 자유롭게 생각해보세요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상세하게 작성할수록 좋아요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CEEC37-4B46-441C-806A-B22680781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3" y="1482228"/>
            <a:ext cx="3981563" cy="4629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187A56-DEAC-4A3C-A47E-FA4AD926FF1F}"/>
              </a:ext>
            </a:extLst>
          </p:cNvPr>
          <p:cNvSpPr txBox="1"/>
          <p:nvPr/>
        </p:nvSpPr>
        <p:spPr>
          <a:xfrm>
            <a:off x="1904052" y="6288202"/>
            <a:ext cx="1116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컨셉 예시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BCCF3-E8AF-42B0-A84B-60219650C0A0}"/>
              </a:ext>
            </a:extLst>
          </p:cNvPr>
          <p:cNvSpPr/>
          <p:nvPr/>
        </p:nvSpPr>
        <p:spPr>
          <a:xfrm>
            <a:off x="4935894" y="1482228"/>
            <a:ext cx="6784553" cy="505853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928C6-37CF-4D60-B863-C64279CA55A7}"/>
              </a:ext>
            </a:extLst>
          </p:cNvPr>
          <p:cNvSpPr txBox="1"/>
          <p:nvPr/>
        </p:nvSpPr>
        <p:spPr>
          <a:xfrm>
            <a:off x="4935894" y="1581539"/>
            <a:ext cx="6784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여기에 자유롭게 컨셉을 그려보세요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..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599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무엇은 하는 이미지 분류 모델인가요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모델을 이용하여 웹 애플리케이션은 무엇은 하나요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199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Kim JiYong</cp:lastModifiedBy>
  <cp:revision>14</cp:revision>
  <dcterms:created xsi:type="dcterms:W3CDTF">2020-11-16T04:48:21Z</dcterms:created>
  <dcterms:modified xsi:type="dcterms:W3CDTF">2020-11-16T05:33:56Z</dcterms:modified>
</cp:coreProperties>
</file>