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아이디어를 자유롭게 작성해보세요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Kim JiYong</cp:lastModifiedBy>
  <cp:revision>19</cp:revision>
  <dcterms:created xsi:type="dcterms:W3CDTF">2020-11-16T04:48:21Z</dcterms:created>
  <dcterms:modified xsi:type="dcterms:W3CDTF">2020-11-22T06:18:22Z</dcterms:modified>
</cp:coreProperties>
</file>