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slideLayouts/slideLayout31.xml" ContentType="application/vnd.openxmlformats-officedocument.presentationml.slideLayout+xml"/>
  <Override PartName="/ppt/slideLayouts/slideLayout119.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3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108.xml" ContentType="application/vnd.openxmlformats-officedocument.presentationml.slideLayout+xml"/>
  <Override PartName="/ppt/slideLayouts/slideLayout20.xml" ContentType="application/vnd.openxmlformats-officedocument.presentationml.slideLayout+xml"/>
  <Override PartName="/ppt/slideLayouts/slideLayout10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118.xml" ContentType="application/vnd.openxmlformats-officedocument.presentationml.slideLayout+xml"/>
  <Override PartName="/ppt/slideLayouts/slideLayout30.xml" ContentType="application/vnd.openxmlformats-officedocument.presentationml.slideLayout+xml"/>
  <Override PartName="/ppt/slideLayouts/slideLayout128.xml" ContentType="application/vnd.openxmlformats-officedocument.presentationml.slideLayout+xml"/>
  <Override PartName="/ppt/slideLayouts/slideLayout40.xml" ContentType="application/vnd.openxmlformats-officedocument.presentationml.slideLayout+xml"/>
  <Override PartName="/ppt/slideLayouts/slideLayout12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35.xml.rels" ContentType="application/vnd.openxmlformats-package.relationships+xml"/>
  <Override PartName="/ppt/slideLayouts/_rels/slideLayout119.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55.xml.rels" ContentType="application/vnd.openxmlformats-package.relationships+xml"/>
  <Override PartName="/ppt/slideLayouts/_rels/slideLayout34.xml.rels" ContentType="application/vnd.openxmlformats-package.relationships+xml"/>
  <Override PartName="/ppt/slideLayouts/_rels/slideLayout118.xml.rels" ContentType="application/vnd.openxmlformats-package.relationships+xml"/>
  <Override PartName="/ppt/slideLayouts/_rels/slideLayout4.xml.rels" ContentType="application/vnd.openxmlformats-package.relationships+xml"/>
  <Override PartName="/ppt/slideLayouts/_rels/slideLayout56.xml.rels" ContentType="application/vnd.openxmlformats-package.relationships+xml"/>
  <Override PartName="/ppt/slideLayouts/_rels/slideLayout5.xml.rels" ContentType="application/vnd.openxmlformats-package.relationships+xml"/>
  <Override PartName="/ppt/slideLayouts/_rels/slideLayout5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58.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108.xml.rels" ContentType="application/vnd.openxmlformats-package.relationships+xml"/>
  <Override PartName="/ppt/slideLayouts/_rels/slideLayout24.xml.rels" ContentType="application/vnd.openxmlformats-package.relationships+xml"/>
  <Override PartName="/ppt/slideLayouts/_rels/slideLayout20.xml.rels" ContentType="application/vnd.openxmlformats-package.relationships+xml"/>
  <Override PartName="/ppt/slideLayouts/_rels/slideLayout109.xml.rels" ContentType="application/vnd.openxmlformats-package.relationships+xml"/>
  <Override PartName="/ppt/slideLayouts/_rels/slideLayout25.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128.xml.rels" ContentType="application/vnd.openxmlformats-package.relationships+xml"/>
  <Override PartName="/ppt/slideLayouts/_rels/slideLayout44.xml.rels" ContentType="application/vnd.openxmlformats-package.relationships+xml"/>
  <Override PartName="/ppt/slideLayouts/_rels/slideLayout40.xml.rels" ContentType="application/vnd.openxmlformats-package.relationships+xml"/>
  <Override PartName="/ppt/slideLayouts/_rels/slideLayout129.xml.rels" ContentType="application/vnd.openxmlformats-package.relationships+xml"/>
  <Override PartName="/ppt/slideLayouts/_rels/slideLayout45.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59.xml.rels" ContentType="application/vnd.openxmlformats-package.relationships+xml"/>
  <Override PartName="/ppt/slideLayouts/_rels/slideLayout60.xml.rels" ContentType="application/vnd.openxmlformats-package.relationships+xml"/>
  <Override PartName="/ppt/slideLayouts/_rels/slideLayout61.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64.xml.rels" ContentType="application/vnd.openxmlformats-package.relationships+xml"/>
  <Override PartName="/ppt/slideLayouts/_rels/slideLayout65.xml.rels" ContentType="application/vnd.openxmlformats-package.relationships+xml"/>
  <Override PartName="/ppt/slideLayouts/_rels/slideLayout66.xml.rels" ContentType="application/vnd.openxmlformats-package.relationships+xml"/>
  <Override PartName="/ppt/slideLayouts/_rels/slideLayout67.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slideLayouts/_rels/slideLayout73.xml.rels" ContentType="application/vnd.openxmlformats-package.relationships+xml"/>
  <Override PartName="/ppt/slideLayouts/_rels/slideLayout74.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_rels/slideLayout77.xml.rels" ContentType="application/vnd.openxmlformats-package.relationships+xml"/>
  <Override PartName="/ppt/slideLayouts/_rels/slideLayout78.xml.rels" ContentType="application/vnd.openxmlformats-package.relationships+xml"/>
  <Override PartName="/ppt/slideLayouts/_rels/slideLayout79.xml.rels" ContentType="application/vnd.openxmlformats-package.relationships+xml"/>
  <Override PartName="/ppt/slideLayouts/_rels/slideLayout80.xml.rels" ContentType="application/vnd.openxmlformats-package.relationships+xml"/>
  <Override PartName="/ppt/slideLayouts/_rels/slideLayout81.xml.rels" ContentType="application/vnd.openxmlformats-package.relationships+xml"/>
  <Override PartName="/ppt/slideLayouts/_rels/slideLayout82.xml.rels" ContentType="application/vnd.openxmlformats-package.relationships+xml"/>
  <Override PartName="/ppt/slideLayouts/_rels/slideLayout83.xml.rels" ContentType="application/vnd.openxmlformats-package.relationships+xml"/>
  <Override PartName="/ppt/slideLayouts/_rels/slideLayout84.xml.rels" ContentType="application/vnd.openxmlformats-package.relationships+xml"/>
  <Override PartName="/ppt/slideLayouts/_rels/slideLayout85.xml.rels" ContentType="application/vnd.openxmlformats-package.relationships+xml"/>
  <Override PartName="/ppt/slideLayouts/_rels/slideLayout86.xml.rels" ContentType="application/vnd.openxmlformats-package.relationships+xml"/>
  <Override PartName="/ppt/slideLayouts/_rels/slideLayout87.xml.rels" ContentType="application/vnd.openxmlformats-package.relationships+xml"/>
  <Override PartName="/ppt/slideLayouts/_rels/slideLayout88.xml.rels" ContentType="application/vnd.openxmlformats-package.relationships+xml"/>
  <Override PartName="/ppt/slideLayouts/_rels/slideLayout89.xml.rels" ContentType="application/vnd.openxmlformats-package.relationships+xml"/>
  <Override PartName="/ppt/slideLayouts/_rels/slideLayout90.xml.rels" ContentType="application/vnd.openxmlformats-package.relationships+xml"/>
  <Override PartName="/ppt/slideLayouts/_rels/slideLayout91.xml.rels" ContentType="application/vnd.openxmlformats-package.relationships+xml"/>
  <Override PartName="/ppt/slideLayouts/_rels/slideLayout92.xml.rels" ContentType="application/vnd.openxmlformats-package.relationships+xml"/>
  <Override PartName="/ppt/slideLayouts/_rels/slideLayout93.xml.rels" ContentType="application/vnd.openxmlformats-package.relationships+xml"/>
  <Override PartName="/ppt/slideLayouts/_rels/slideLayout94.xml.rels" ContentType="application/vnd.openxmlformats-package.relationships+xml"/>
  <Override PartName="/ppt/slideLayouts/_rels/slideLayout95.xml.rels" ContentType="application/vnd.openxmlformats-package.relationships+xml"/>
  <Override PartName="/ppt/slideLayouts/_rels/slideLayout96.xml.rels" ContentType="application/vnd.openxmlformats-package.relationships+xml"/>
  <Override PartName="/ppt/slideLayouts/_rels/slideLayout97.xml.rels" ContentType="application/vnd.openxmlformats-package.relationships+xml"/>
  <Override PartName="/ppt/slideLayouts/_rels/slideLayout98.xml.rels" ContentType="application/vnd.openxmlformats-package.relationships+xml"/>
  <Override PartName="/ppt/slideLayouts/_rels/slideLayout99.xml.rels" ContentType="application/vnd.openxmlformats-package.relationships+xml"/>
  <Override PartName="/ppt/slideLayouts/_rels/slideLayout100.xml.rels" ContentType="application/vnd.openxmlformats-package.relationships+xml"/>
  <Override PartName="/ppt/slideLayouts/_rels/slideLayout101.xml.rels" ContentType="application/vnd.openxmlformats-package.relationships+xml"/>
  <Override PartName="/ppt/slideLayouts/_rels/slideLayout102.xml.rels" ContentType="application/vnd.openxmlformats-package.relationships+xml"/>
  <Override PartName="/ppt/slideLayouts/_rels/slideLayout103.xml.rels" ContentType="application/vnd.openxmlformats-package.relationships+xml"/>
  <Override PartName="/ppt/slideLayouts/_rels/slideLayout104.xml.rels" ContentType="application/vnd.openxmlformats-package.relationships+xml"/>
  <Override PartName="/ppt/slideLayouts/_rels/slideLayout105.xml.rels" ContentType="application/vnd.openxmlformats-package.relationships+xml"/>
  <Override PartName="/ppt/slideLayouts/_rels/slideLayout106.xml.rels" ContentType="application/vnd.openxmlformats-package.relationships+xml"/>
  <Override PartName="/ppt/slideLayouts/_rels/slideLayout107.xml.rels" ContentType="application/vnd.openxmlformats-package.relationships+xml"/>
  <Override PartName="/ppt/slideLayouts/_rels/slideLayout110.xml.rels" ContentType="application/vnd.openxmlformats-package.relationships+xml"/>
  <Override PartName="/ppt/slideLayouts/_rels/slideLayout111.xml.rels" ContentType="application/vnd.openxmlformats-package.relationships+xml"/>
  <Override PartName="/ppt/slideLayouts/_rels/slideLayout112.xml.rels" ContentType="application/vnd.openxmlformats-package.relationships+xml"/>
  <Override PartName="/ppt/slideLayouts/_rels/slideLayout113.xml.rels" ContentType="application/vnd.openxmlformats-package.relationships+xml"/>
  <Override PartName="/ppt/slideLayouts/_rels/slideLayout114.xml.rels" ContentType="application/vnd.openxmlformats-package.relationships+xml"/>
  <Override PartName="/ppt/slideLayouts/_rels/slideLayout115.xml.rels" ContentType="application/vnd.openxmlformats-package.relationships+xml"/>
  <Override PartName="/ppt/slideLayouts/_rels/slideLayout116.xml.rels" ContentType="application/vnd.openxmlformats-package.relationships+xml"/>
  <Override PartName="/ppt/slideLayouts/_rels/slideLayout117.xml.rels" ContentType="application/vnd.openxmlformats-package.relationships+xml"/>
  <Override PartName="/ppt/slideLayouts/_rels/slideLayout120.xml.rels" ContentType="application/vnd.openxmlformats-package.relationships+xml"/>
  <Override PartName="/ppt/slideLayouts/_rels/slideLayout121.xml.rels" ContentType="application/vnd.openxmlformats-package.relationships+xml"/>
  <Override PartName="/ppt/slideLayouts/_rels/slideLayout122.xml.rels" ContentType="application/vnd.openxmlformats-package.relationships+xml"/>
  <Override PartName="/ppt/slideLayouts/_rels/slideLayout123.xml.rels" ContentType="application/vnd.openxmlformats-package.relationships+xml"/>
  <Override PartName="/ppt/slideLayouts/_rels/slideLayout124.xml.rels" ContentType="application/vnd.openxmlformats-package.relationships+xml"/>
  <Override PartName="/ppt/slideLayouts/_rels/slideLayout125.xml.rels" ContentType="application/vnd.openxmlformats-package.relationships+xml"/>
  <Override PartName="/ppt/slideLayouts/_rels/slideLayout126.xml.rels" ContentType="application/vnd.openxmlformats-package.relationships+xml"/>
  <Override PartName="/ppt/slideLayouts/_rels/slideLayout127.xml.rels" ContentType="application/vnd.openxmlformats-package.relationships+xml"/>
  <Override PartName="/ppt/slideLayouts/_rels/slideLayout130.xml.rels" ContentType="application/vnd.openxmlformats-package.relationships+xml"/>
  <Override PartName="/ppt/slideLayouts/_rels/slideLayout131.xml.rels" ContentType="application/vnd.openxmlformats-package.relationships+xml"/>
  <Override PartName="/ppt/slideLayouts/_rels/slideLayout132.xml.rels" ContentType="application/vnd.openxmlformats-package.relationships+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media/image1.jpeg" ContentType="image/jpeg"/>
  <Override PartName="/ppt/media/image3.png" ContentType="image/png"/>
  <Override PartName="/ppt/media/image2.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8"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4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49"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350"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5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52"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5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54"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355"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356"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5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58"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359"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360"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6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62"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363"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364"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6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66"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367"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69"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370"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371"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372"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74"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375"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376"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377"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378"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379"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1"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32"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33"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34"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87"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8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89"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9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91"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392"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9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94"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9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96"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397"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398"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9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00"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40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402"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0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04"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405"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406"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0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08"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409"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1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11"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412"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413"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414"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6"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37"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38"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39"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40"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41"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16"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417"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418"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419"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420"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421"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29"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3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31"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3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33"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434"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3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36"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3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38"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439"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440"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4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42"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443"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444"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4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46"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44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448"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4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50"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451"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5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53"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454"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455"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456"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5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58"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459"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460"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461"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462"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463"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52"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59"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60"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61"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63"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64"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65"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67"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69"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71"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72"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74"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75"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76"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77"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79"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80"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81"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82"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83"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84"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92"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94"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96"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97"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9"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01"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02"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103"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05"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06"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07"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09"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10"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11"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13"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114"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16"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1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18"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119"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21"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122"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123"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124"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125"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126"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35"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37"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1"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2"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39"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40"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2"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44"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45"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146"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48"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49"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50"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52"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53"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54"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56"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157"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59"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60"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61"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162"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64"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165"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166"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167"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168"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169"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77"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79"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81"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82"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4"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86"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87"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188"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90"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9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92"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94"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95"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96"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98"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199"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01"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02"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03"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204"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06"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207"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208"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209"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210"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211"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19"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21"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23"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224"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6"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28"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29"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230"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32"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233"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34"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36"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3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38"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40"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241"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43"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44"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45"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246"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48"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249"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250"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251"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252"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253"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6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61"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6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63"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65"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266"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6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68"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6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70"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71"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272"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74"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275"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76"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78"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79"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80"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82"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283"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85"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86"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87"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288"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8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90"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291"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292"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293"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294"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295"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0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03"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0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05"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0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07"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308"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0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6"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10"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1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12"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313"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314"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1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16"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31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318"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20"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32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322"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24"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325"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27"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32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329"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330"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32"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333"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334"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335"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336"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337"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4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45"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4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47"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9.xml"/><Relationship Id="rId3" Type="http://schemas.openxmlformats.org/officeDocument/2006/relationships/slideLayout" Target="../slideLayouts/slideLayout110.xml"/><Relationship Id="rId4" Type="http://schemas.openxmlformats.org/officeDocument/2006/relationships/slideLayout" Target="../slideLayouts/slideLayout111.xml"/><Relationship Id="rId5" Type="http://schemas.openxmlformats.org/officeDocument/2006/relationships/slideLayout" Target="../slideLayouts/slideLayout112.xml"/><Relationship Id="rId6" Type="http://schemas.openxmlformats.org/officeDocument/2006/relationships/slideLayout" Target="../slideLayouts/slideLayout113.xml"/><Relationship Id="rId7" Type="http://schemas.openxmlformats.org/officeDocument/2006/relationships/slideLayout" Target="../slideLayouts/slideLayout114.xml"/><Relationship Id="rId8" Type="http://schemas.openxmlformats.org/officeDocument/2006/relationships/slideLayout" Target="../slideLayouts/slideLayout115.xml"/><Relationship Id="rId9" Type="http://schemas.openxmlformats.org/officeDocument/2006/relationships/slideLayout" Target="../slideLayouts/slideLayout116.xml"/><Relationship Id="rId10" Type="http://schemas.openxmlformats.org/officeDocument/2006/relationships/slideLayout" Target="../slideLayouts/slideLayout117.xml"/><Relationship Id="rId11" Type="http://schemas.openxmlformats.org/officeDocument/2006/relationships/slideLayout" Target="../slideLayouts/slideLayout118.xml"/><Relationship Id="rId12" Type="http://schemas.openxmlformats.org/officeDocument/2006/relationships/slideLayout" Target="../slideLayouts/slideLayout119.xml"/><Relationship Id="rId13" Type="http://schemas.openxmlformats.org/officeDocument/2006/relationships/slideLayout" Target="../slideLayouts/slideLayout12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21.xml"/><Relationship Id="rId3" Type="http://schemas.openxmlformats.org/officeDocument/2006/relationships/slideLayout" Target="../slideLayouts/slideLayout122.xml"/><Relationship Id="rId4" Type="http://schemas.openxmlformats.org/officeDocument/2006/relationships/slideLayout" Target="../slideLayouts/slideLayout123.xml"/><Relationship Id="rId5" Type="http://schemas.openxmlformats.org/officeDocument/2006/relationships/slideLayout" Target="../slideLayouts/slideLayout124.xml"/><Relationship Id="rId6" Type="http://schemas.openxmlformats.org/officeDocument/2006/relationships/slideLayout" Target="../slideLayouts/slideLayout125.xml"/><Relationship Id="rId7" Type="http://schemas.openxmlformats.org/officeDocument/2006/relationships/slideLayout" Target="../slideLayouts/slideLayout126.xml"/><Relationship Id="rId8" Type="http://schemas.openxmlformats.org/officeDocument/2006/relationships/slideLayout" Target="../slideLayouts/slideLayout127.xml"/><Relationship Id="rId9" Type="http://schemas.openxmlformats.org/officeDocument/2006/relationships/slideLayout" Target="../slideLayouts/slideLayout128.xml"/><Relationship Id="rId10" Type="http://schemas.openxmlformats.org/officeDocument/2006/relationships/slideLayout" Target="../slideLayouts/slideLayout129.xml"/><Relationship Id="rId11" Type="http://schemas.openxmlformats.org/officeDocument/2006/relationships/slideLayout" Target="../slideLayouts/slideLayout130.xml"/><Relationship Id="rId12" Type="http://schemas.openxmlformats.org/officeDocument/2006/relationships/slideLayout" Target="../slideLayouts/slideLayout131.xml"/><Relationship Id="rId13" Type="http://schemas.openxmlformats.org/officeDocument/2006/relationships/slideLayout" Target="../slideLayouts/slideLayout13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4320000"/>
            <a:ext cx="1976760" cy="1346760"/>
          </a:xfrm>
          <a:custGeom>
            <a:avLst/>
            <a:gdLst/>
            <a:ahLst/>
            <a:rect l="l" t="t" r="r" b="b"/>
            <a:pathLst>
              <a:path w="5501" h="3751">
                <a:moveTo>
                  <a:pt x="0" y="0"/>
                </a:moveTo>
                <a:lnTo>
                  <a:pt x="0" y="3750"/>
                </a:lnTo>
                <a:lnTo>
                  <a:pt x="5500" y="3750"/>
                </a:lnTo>
                <a:lnTo>
                  <a:pt x="0" y="0"/>
                </a:lnTo>
                <a:close/>
              </a:path>
            </a:pathLst>
          </a:custGeom>
          <a:solidFill>
            <a:srgbClr val="780373"/>
          </a:solidFill>
          <a:ln w="0">
            <a:noFill/>
          </a:ln>
        </p:spPr>
        <p:style>
          <a:lnRef idx="0"/>
          <a:fillRef idx="0"/>
          <a:effectRef idx="0"/>
          <a:fontRef idx="minor"/>
        </p:style>
      </p:sp>
      <p:sp>
        <p:nvSpPr>
          <p:cNvPr id="1" name=""/>
          <p:cNvSpPr/>
          <p:nvPr/>
        </p:nvSpPr>
        <p:spPr>
          <a:xfrm>
            <a:off x="0" y="0"/>
            <a:ext cx="1076760" cy="3416760"/>
          </a:xfrm>
          <a:custGeom>
            <a:avLst/>
            <a:gdLst/>
            <a:ahLst/>
            <a:rect l="l" t="t" r="r" b="b"/>
            <a:pathLst>
              <a:path w="3001" h="9501">
                <a:moveTo>
                  <a:pt x="0" y="0"/>
                </a:moveTo>
                <a:lnTo>
                  <a:pt x="0" y="9500"/>
                </a:lnTo>
                <a:lnTo>
                  <a:pt x="3000" y="0"/>
                </a:lnTo>
                <a:lnTo>
                  <a:pt x="0" y="0"/>
                </a:lnTo>
                <a:close/>
              </a:path>
            </a:pathLst>
          </a:custGeom>
          <a:solidFill>
            <a:srgbClr val="f10d0c"/>
          </a:solidFill>
          <a:ln w="0">
            <a:noFill/>
          </a:ln>
        </p:spPr>
        <p:style>
          <a:lnRef idx="0"/>
          <a:fillRef idx="0"/>
          <a:effectRef idx="0"/>
          <a:fontRef idx="minor"/>
        </p:style>
      </p:sp>
      <p:sp>
        <p:nvSpPr>
          <p:cNvPr id="2" name=""/>
          <p:cNvSpPr/>
          <p:nvPr/>
        </p:nvSpPr>
        <p:spPr>
          <a:xfrm>
            <a:off x="7740000" y="0"/>
            <a:ext cx="2336760" cy="1616760"/>
          </a:xfrm>
          <a:custGeom>
            <a:avLst/>
            <a:gdLst/>
            <a:ahLst/>
            <a:rect l="l" t="t" r="r" b="b"/>
            <a:pathLst>
              <a:path w="6501" h="4501">
                <a:moveTo>
                  <a:pt x="6500" y="0"/>
                </a:moveTo>
                <a:lnTo>
                  <a:pt x="0" y="0"/>
                </a:lnTo>
                <a:lnTo>
                  <a:pt x="6500" y="4500"/>
                </a:lnTo>
                <a:lnTo>
                  <a:pt x="6500" y="0"/>
                </a:lnTo>
                <a:close/>
              </a:path>
            </a:pathLst>
          </a:custGeom>
          <a:solidFill>
            <a:srgbClr val="e8a202"/>
          </a:solidFill>
          <a:ln w="0">
            <a:noFill/>
          </a:ln>
        </p:spPr>
        <p:style>
          <a:lnRef idx="0"/>
          <a:fillRef idx="0"/>
          <a:effectRef idx="0"/>
          <a:fontRef idx="minor"/>
        </p:style>
      </p:sp>
      <p:sp>
        <p:nvSpPr>
          <p:cNvPr id="3" name=""/>
          <p:cNvSpPr/>
          <p:nvPr/>
        </p:nvSpPr>
        <p:spPr>
          <a:xfrm>
            <a:off x="9000000" y="2520000"/>
            <a:ext cx="1076760" cy="3146760"/>
          </a:xfrm>
          <a:custGeom>
            <a:avLst/>
            <a:gdLst/>
            <a:ahLst/>
            <a:rect l="l" t="t" r="r" b="b"/>
            <a:pathLst>
              <a:path w="3001" h="8751">
                <a:moveTo>
                  <a:pt x="3000" y="8750"/>
                </a:moveTo>
                <a:lnTo>
                  <a:pt x="3000" y="0"/>
                </a:lnTo>
                <a:lnTo>
                  <a:pt x="0" y="8750"/>
                </a:lnTo>
                <a:lnTo>
                  <a:pt x="3000" y="8750"/>
                </a:lnTo>
                <a:close/>
              </a:path>
            </a:pathLst>
          </a:custGeom>
          <a:solidFill>
            <a:srgbClr val="168253"/>
          </a:solidFill>
          <a:ln w="0">
            <a:noFill/>
          </a:ln>
        </p:spPr>
        <p:style>
          <a:lnRef idx="0"/>
          <a:fillRef idx="0"/>
          <a:effectRef idx="0"/>
          <a:fontRef idx="minor"/>
        </p:style>
      </p:sp>
      <p:sp>
        <p:nvSpPr>
          <p:cNvPr id="4"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5"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0" name=""/>
          <p:cNvSpPr/>
          <p:nvPr/>
        </p:nvSpPr>
        <p:spPr>
          <a:xfrm>
            <a:off x="0" y="4320000"/>
            <a:ext cx="1976760" cy="1346760"/>
          </a:xfrm>
          <a:custGeom>
            <a:avLst/>
            <a:gdLst/>
            <a:ahLst/>
            <a:rect l="l" t="t" r="r" b="b"/>
            <a:pathLst>
              <a:path w="5501" h="3751">
                <a:moveTo>
                  <a:pt x="0" y="0"/>
                </a:moveTo>
                <a:lnTo>
                  <a:pt x="0" y="3750"/>
                </a:lnTo>
                <a:lnTo>
                  <a:pt x="5500" y="3750"/>
                </a:lnTo>
                <a:lnTo>
                  <a:pt x="0" y="0"/>
                </a:lnTo>
                <a:close/>
              </a:path>
            </a:pathLst>
          </a:custGeom>
          <a:solidFill>
            <a:srgbClr val="780373"/>
          </a:solidFill>
          <a:ln w="0">
            <a:noFill/>
          </a:ln>
        </p:spPr>
        <p:style>
          <a:lnRef idx="0"/>
          <a:fillRef idx="0"/>
          <a:effectRef idx="0"/>
          <a:fontRef idx="minor"/>
        </p:style>
      </p:sp>
      <p:sp>
        <p:nvSpPr>
          <p:cNvPr id="381" name=""/>
          <p:cNvSpPr/>
          <p:nvPr/>
        </p:nvSpPr>
        <p:spPr>
          <a:xfrm>
            <a:off x="0" y="0"/>
            <a:ext cx="1076760" cy="3416760"/>
          </a:xfrm>
          <a:custGeom>
            <a:avLst/>
            <a:gdLst/>
            <a:ahLst/>
            <a:rect l="l" t="t" r="r" b="b"/>
            <a:pathLst>
              <a:path w="3001" h="9501">
                <a:moveTo>
                  <a:pt x="0" y="0"/>
                </a:moveTo>
                <a:lnTo>
                  <a:pt x="0" y="9500"/>
                </a:lnTo>
                <a:lnTo>
                  <a:pt x="3000" y="0"/>
                </a:lnTo>
                <a:lnTo>
                  <a:pt x="0" y="0"/>
                </a:lnTo>
                <a:close/>
              </a:path>
            </a:pathLst>
          </a:custGeom>
          <a:solidFill>
            <a:srgbClr val="f10d0c"/>
          </a:solidFill>
          <a:ln w="0">
            <a:noFill/>
          </a:ln>
        </p:spPr>
        <p:style>
          <a:lnRef idx="0"/>
          <a:fillRef idx="0"/>
          <a:effectRef idx="0"/>
          <a:fontRef idx="minor"/>
        </p:style>
      </p:sp>
      <p:sp>
        <p:nvSpPr>
          <p:cNvPr id="382" name=""/>
          <p:cNvSpPr/>
          <p:nvPr/>
        </p:nvSpPr>
        <p:spPr>
          <a:xfrm>
            <a:off x="7740000" y="0"/>
            <a:ext cx="2336760" cy="1616760"/>
          </a:xfrm>
          <a:custGeom>
            <a:avLst/>
            <a:gdLst/>
            <a:ahLst/>
            <a:rect l="l" t="t" r="r" b="b"/>
            <a:pathLst>
              <a:path w="6501" h="4501">
                <a:moveTo>
                  <a:pt x="6500" y="0"/>
                </a:moveTo>
                <a:lnTo>
                  <a:pt x="0" y="0"/>
                </a:lnTo>
                <a:lnTo>
                  <a:pt x="6500" y="4500"/>
                </a:lnTo>
                <a:lnTo>
                  <a:pt x="6500" y="0"/>
                </a:lnTo>
                <a:close/>
              </a:path>
            </a:pathLst>
          </a:custGeom>
          <a:solidFill>
            <a:srgbClr val="e8a202"/>
          </a:solidFill>
          <a:ln w="0">
            <a:noFill/>
          </a:ln>
        </p:spPr>
        <p:style>
          <a:lnRef idx="0"/>
          <a:fillRef idx="0"/>
          <a:effectRef idx="0"/>
          <a:fontRef idx="minor"/>
        </p:style>
      </p:sp>
      <p:sp>
        <p:nvSpPr>
          <p:cNvPr id="383" name=""/>
          <p:cNvSpPr/>
          <p:nvPr/>
        </p:nvSpPr>
        <p:spPr>
          <a:xfrm>
            <a:off x="9000000" y="2520000"/>
            <a:ext cx="1076760" cy="3146760"/>
          </a:xfrm>
          <a:custGeom>
            <a:avLst/>
            <a:gdLst/>
            <a:ahLst/>
            <a:rect l="l" t="t" r="r" b="b"/>
            <a:pathLst>
              <a:path w="3001" h="8751">
                <a:moveTo>
                  <a:pt x="3000" y="8750"/>
                </a:moveTo>
                <a:lnTo>
                  <a:pt x="3000" y="0"/>
                </a:lnTo>
                <a:lnTo>
                  <a:pt x="0" y="8750"/>
                </a:lnTo>
                <a:lnTo>
                  <a:pt x="3000" y="8750"/>
                </a:lnTo>
                <a:close/>
              </a:path>
            </a:pathLst>
          </a:custGeom>
          <a:solidFill>
            <a:srgbClr val="168253"/>
          </a:solidFill>
          <a:ln w="0">
            <a:noFill/>
          </a:ln>
        </p:spPr>
        <p:style>
          <a:lnRef idx="0"/>
          <a:fillRef idx="0"/>
          <a:effectRef idx="0"/>
          <a:fontRef idx="minor"/>
        </p:style>
      </p:sp>
      <p:sp>
        <p:nvSpPr>
          <p:cNvPr id="384"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385"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2" name=""/>
          <p:cNvSpPr/>
          <p:nvPr/>
        </p:nvSpPr>
        <p:spPr>
          <a:xfrm>
            <a:off x="0" y="4320000"/>
            <a:ext cx="1976760" cy="1346760"/>
          </a:xfrm>
          <a:custGeom>
            <a:avLst/>
            <a:gdLst/>
            <a:ahLst/>
            <a:rect l="l" t="t" r="r" b="b"/>
            <a:pathLst>
              <a:path w="5501" h="3751">
                <a:moveTo>
                  <a:pt x="0" y="0"/>
                </a:moveTo>
                <a:lnTo>
                  <a:pt x="0" y="3750"/>
                </a:lnTo>
                <a:lnTo>
                  <a:pt x="5500" y="3750"/>
                </a:lnTo>
                <a:lnTo>
                  <a:pt x="0" y="0"/>
                </a:lnTo>
                <a:close/>
              </a:path>
            </a:pathLst>
          </a:custGeom>
          <a:solidFill>
            <a:srgbClr val="780373"/>
          </a:solidFill>
          <a:ln w="0">
            <a:noFill/>
          </a:ln>
        </p:spPr>
        <p:style>
          <a:lnRef idx="0"/>
          <a:fillRef idx="0"/>
          <a:effectRef idx="0"/>
          <a:fontRef idx="minor"/>
        </p:style>
      </p:sp>
      <p:sp>
        <p:nvSpPr>
          <p:cNvPr id="423" name=""/>
          <p:cNvSpPr/>
          <p:nvPr/>
        </p:nvSpPr>
        <p:spPr>
          <a:xfrm>
            <a:off x="0" y="0"/>
            <a:ext cx="1076760" cy="3416760"/>
          </a:xfrm>
          <a:custGeom>
            <a:avLst/>
            <a:gdLst/>
            <a:ahLst/>
            <a:rect l="l" t="t" r="r" b="b"/>
            <a:pathLst>
              <a:path w="3001" h="9501">
                <a:moveTo>
                  <a:pt x="0" y="0"/>
                </a:moveTo>
                <a:lnTo>
                  <a:pt x="0" y="9500"/>
                </a:lnTo>
                <a:lnTo>
                  <a:pt x="3000" y="0"/>
                </a:lnTo>
                <a:lnTo>
                  <a:pt x="0" y="0"/>
                </a:lnTo>
                <a:close/>
              </a:path>
            </a:pathLst>
          </a:custGeom>
          <a:solidFill>
            <a:srgbClr val="f10d0c"/>
          </a:solidFill>
          <a:ln w="0">
            <a:noFill/>
          </a:ln>
        </p:spPr>
        <p:style>
          <a:lnRef idx="0"/>
          <a:fillRef idx="0"/>
          <a:effectRef idx="0"/>
          <a:fontRef idx="minor"/>
        </p:style>
      </p:sp>
      <p:sp>
        <p:nvSpPr>
          <p:cNvPr id="424" name=""/>
          <p:cNvSpPr/>
          <p:nvPr/>
        </p:nvSpPr>
        <p:spPr>
          <a:xfrm>
            <a:off x="7740000" y="0"/>
            <a:ext cx="2336760" cy="1616760"/>
          </a:xfrm>
          <a:custGeom>
            <a:avLst/>
            <a:gdLst/>
            <a:ahLst/>
            <a:rect l="l" t="t" r="r" b="b"/>
            <a:pathLst>
              <a:path w="6501" h="4501">
                <a:moveTo>
                  <a:pt x="6500" y="0"/>
                </a:moveTo>
                <a:lnTo>
                  <a:pt x="0" y="0"/>
                </a:lnTo>
                <a:lnTo>
                  <a:pt x="6500" y="4500"/>
                </a:lnTo>
                <a:lnTo>
                  <a:pt x="6500" y="0"/>
                </a:lnTo>
                <a:close/>
              </a:path>
            </a:pathLst>
          </a:custGeom>
          <a:solidFill>
            <a:srgbClr val="e8a202"/>
          </a:solidFill>
          <a:ln w="0">
            <a:noFill/>
          </a:ln>
        </p:spPr>
        <p:style>
          <a:lnRef idx="0"/>
          <a:fillRef idx="0"/>
          <a:effectRef idx="0"/>
          <a:fontRef idx="minor"/>
        </p:style>
      </p:sp>
      <p:sp>
        <p:nvSpPr>
          <p:cNvPr id="425" name=""/>
          <p:cNvSpPr/>
          <p:nvPr/>
        </p:nvSpPr>
        <p:spPr>
          <a:xfrm>
            <a:off x="9000000" y="2520000"/>
            <a:ext cx="1076760" cy="3146760"/>
          </a:xfrm>
          <a:custGeom>
            <a:avLst/>
            <a:gdLst/>
            <a:ahLst/>
            <a:rect l="l" t="t" r="r" b="b"/>
            <a:pathLst>
              <a:path w="3001" h="8751">
                <a:moveTo>
                  <a:pt x="3000" y="8750"/>
                </a:moveTo>
                <a:lnTo>
                  <a:pt x="3000" y="0"/>
                </a:lnTo>
                <a:lnTo>
                  <a:pt x="0" y="8750"/>
                </a:lnTo>
                <a:lnTo>
                  <a:pt x="3000" y="8750"/>
                </a:lnTo>
                <a:close/>
              </a:path>
            </a:pathLst>
          </a:custGeom>
          <a:solidFill>
            <a:srgbClr val="168253"/>
          </a:solidFill>
          <a:ln w="0">
            <a:noFill/>
          </a:ln>
        </p:spPr>
        <p:style>
          <a:lnRef idx="0"/>
          <a:fillRef idx="0"/>
          <a:effectRef idx="0"/>
          <a:fontRef idx="minor"/>
        </p:style>
      </p:sp>
      <p:sp>
        <p:nvSpPr>
          <p:cNvPr id="426"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427"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
          <p:cNvSpPr/>
          <p:nvPr/>
        </p:nvSpPr>
        <p:spPr>
          <a:xfrm>
            <a:off x="0" y="4320000"/>
            <a:ext cx="1976760" cy="1346760"/>
          </a:xfrm>
          <a:custGeom>
            <a:avLst/>
            <a:gdLst/>
            <a:ahLst/>
            <a:rect l="l" t="t" r="r" b="b"/>
            <a:pathLst>
              <a:path w="5501" h="3751">
                <a:moveTo>
                  <a:pt x="0" y="0"/>
                </a:moveTo>
                <a:lnTo>
                  <a:pt x="0" y="3750"/>
                </a:lnTo>
                <a:lnTo>
                  <a:pt x="5500" y="3750"/>
                </a:lnTo>
                <a:lnTo>
                  <a:pt x="0" y="0"/>
                </a:lnTo>
                <a:close/>
              </a:path>
            </a:pathLst>
          </a:custGeom>
          <a:solidFill>
            <a:srgbClr val="780373"/>
          </a:solidFill>
          <a:ln w="0">
            <a:noFill/>
          </a:ln>
        </p:spPr>
        <p:style>
          <a:lnRef idx="0"/>
          <a:fillRef idx="0"/>
          <a:effectRef idx="0"/>
          <a:fontRef idx="minor"/>
        </p:style>
      </p:sp>
      <p:sp>
        <p:nvSpPr>
          <p:cNvPr id="43" name=""/>
          <p:cNvSpPr/>
          <p:nvPr/>
        </p:nvSpPr>
        <p:spPr>
          <a:xfrm>
            <a:off x="0" y="0"/>
            <a:ext cx="1076760" cy="3416760"/>
          </a:xfrm>
          <a:custGeom>
            <a:avLst/>
            <a:gdLst/>
            <a:ahLst/>
            <a:rect l="l" t="t" r="r" b="b"/>
            <a:pathLst>
              <a:path w="3001" h="9501">
                <a:moveTo>
                  <a:pt x="0" y="0"/>
                </a:moveTo>
                <a:lnTo>
                  <a:pt x="0" y="9500"/>
                </a:lnTo>
                <a:lnTo>
                  <a:pt x="3000" y="0"/>
                </a:lnTo>
                <a:lnTo>
                  <a:pt x="0" y="0"/>
                </a:lnTo>
                <a:close/>
              </a:path>
            </a:pathLst>
          </a:custGeom>
          <a:solidFill>
            <a:srgbClr val="f10d0c"/>
          </a:solidFill>
          <a:ln w="0">
            <a:noFill/>
          </a:ln>
        </p:spPr>
        <p:style>
          <a:lnRef idx="0"/>
          <a:fillRef idx="0"/>
          <a:effectRef idx="0"/>
          <a:fontRef idx="minor"/>
        </p:style>
      </p:sp>
      <p:sp>
        <p:nvSpPr>
          <p:cNvPr id="44" name=""/>
          <p:cNvSpPr/>
          <p:nvPr/>
        </p:nvSpPr>
        <p:spPr>
          <a:xfrm>
            <a:off x="7740000" y="0"/>
            <a:ext cx="2336760" cy="1616760"/>
          </a:xfrm>
          <a:custGeom>
            <a:avLst/>
            <a:gdLst/>
            <a:ahLst/>
            <a:rect l="l" t="t" r="r" b="b"/>
            <a:pathLst>
              <a:path w="6501" h="4501">
                <a:moveTo>
                  <a:pt x="6500" y="0"/>
                </a:moveTo>
                <a:lnTo>
                  <a:pt x="0" y="0"/>
                </a:lnTo>
                <a:lnTo>
                  <a:pt x="6500" y="4500"/>
                </a:lnTo>
                <a:lnTo>
                  <a:pt x="6500" y="0"/>
                </a:lnTo>
                <a:close/>
              </a:path>
            </a:pathLst>
          </a:custGeom>
          <a:solidFill>
            <a:srgbClr val="e8a202"/>
          </a:solidFill>
          <a:ln w="0">
            <a:noFill/>
          </a:ln>
        </p:spPr>
        <p:style>
          <a:lnRef idx="0"/>
          <a:fillRef idx="0"/>
          <a:effectRef idx="0"/>
          <a:fontRef idx="minor"/>
        </p:style>
      </p:sp>
      <p:sp>
        <p:nvSpPr>
          <p:cNvPr id="45" name=""/>
          <p:cNvSpPr/>
          <p:nvPr/>
        </p:nvSpPr>
        <p:spPr>
          <a:xfrm>
            <a:off x="9000000" y="2520000"/>
            <a:ext cx="1076760" cy="3146760"/>
          </a:xfrm>
          <a:custGeom>
            <a:avLst/>
            <a:gdLst/>
            <a:ahLst/>
            <a:rect l="l" t="t" r="r" b="b"/>
            <a:pathLst>
              <a:path w="3001" h="8751">
                <a:moveTo>
                  <a:pt x="3000" y="8750"/>
                </a:moveTo>
                <a:lnTo>
                  <a:pt x="3000" y="0"/>
                </a:lnTo>
                <a:lnTo>
                  <a:pt x="0" y="8750"/>
                </a:lnTo>
                <a:lnTo>
                  <a:pt x="3000" y="8750"/>
                </a:lnTo>
                <a:close/>
              </a:path>
            </a:pathLst>
          </a:custGeom>
          <a:solidFill>
            <a:srgbClr val="168253"/>
          </a:solidFill>
          <a:ln w="0">
            <a:noFill/>
          </a:ln>
        </p:spPr>
        <p:style>
          <a:lnRef idx="0"/>
          <a:fillRef idx="0"/>
          <a:effectRef idx="0"/>
          <a:fontRef idx="minor"/>
        </p:style>
      </p:sp>
      <p:sp>
        <p:nvSpPr>
          <p:cNvPr id="46" name="PlaceHolder 1"/>
          <p:cNvSpPr>
            <a:spLocks noGrp="1"/>
          </p:cNvSpPr>
          <p:nvPr>
            <p:ph type="title"/>
          </p:nvPr>
        </p:nvSpPr>
        <p:spPr>
          <a:xfrm>
            <a:off x="504000" y="226080"/>
            <a:ext cx="9071640" cy="94608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47" name="PlaceHolder 2"/>
          <p:cNvSpPr>
            <a:spLocks noGrp="1"/>
          </p:cNvSpPr>
          <p:nvPr>
            <p:ph type="body"/>
          </p:nvPr>
        </p:nvSpPr>
        <p:spPr>
          <a:xfrm>
            <a:off x="504000" y="1326600"/>
            <a:ext cx="442656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48" name="PlaceHolder 3"/>
          <p:cNvSpPr>
            <a:spLocks noGrp="1"/>
          </p:cNvSpPr>
          <p:nvPr>
            <p:ph type="body"/>
          </p:nvPr>
        </p:nvSpPr>
        <p:spPr>
          <a:xfrm>
            <a:off x="5152680" y="1326600"/>
            <a:ext cx="442656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
          <p:cNvSpPr/>
          <p:nvPr/>
        </p:nvSpPr>
        <p:spPr>
          <a:xfrm>
            <a:off x="0" y="4320000"/>
            <a:ext cx="1976760" cy="1346760"/>
          </a:xfrm>
          <a:custGeom>
            <a:avLst/>
            <a:gdLst/>
            <a:ahLst/>
            <a:rect l="l" t="t" r="r" b="b"/>
            <a:pathLst>
              <a:path w="5501" h="3751">
                <a:moveTo>
                  <a:pt x="0" y="0"/>
                </a:moveTo>
                <a:lnTo>
                  <a:pt x="0" y="3750"/>
                </a:lnTo>
                <a:lnTo>
                  <a:pt x="5500" y="3750"/>
                </a:lnTo>
                <a:lnTo>
                  <a:pt x="0" y="0"/>
                </a:lnTo>
                <a:close/>
              </a:path>
            </a:pathLst>
          </a:custGeom>
          <a:solidFill>
            <a:srgbClr val="780373"/>
          </a:solidFill>
          <a:ln w="0">
            <a:noFill/>
          </a:ln>
        </p:spPr>
        <p:style>
          <a:lnRef idx="0"/>
          <a:fillRef idx="0"/>
          <a:effectRef idx="0"/>
          <a:fontRef idx="minor"/>
        </p:style>
      </p:sp>
      <p:sp>
        <p:nvSpPr>
          <p:cNvPr id="86" name=""/>
          <p:cNvSpPr/>
          <p:nvPr/>
        </p:nvSpPr>
        <p:spPr>
          <a:xfrm>
            <a:off x="0" y="0"/>
            <a:ext cx="1076760" cy="3416760"/>
          </a:xfrm>
          <a:custGeom>
            <a:avLst/>
            <a:gdLst/>
            <a:ahLst/>
            <a:rect l="l" t="t" r="r" b="b"/>
            <a:pathLst>
              <a:path w="3001" h="9501">
                <a:moveTo>
                  <a:pt x="0" y="0"/>
                </a:moveTo>
                <a:lnTo>
                  <a:pt x="0" y="9500"/>
                </a:lnTo>
                <a:lnTo>
                  <a:pt x="3000" y="0"/>
                </a:lnTo>
                <a:lnTo>
                  <a:pt x="0" y="0"/>
                </a:lnTo>
                <a:close/>
              </a:path>
            </a:pathLst>
          </a:custGeom>
          <a:solidFill>
            <a:srgbClr val="f10d0c"/>
          </a:solidFill>
          <a:ln w="0">
            <a:noFill/>
          </a:ln>
        </p:spPr>
        <p:style>
          <a:lnRef idx="0"/>
          <a:fillRef idx="0"/>
          <a:effectRef idx="0"/>
          <a:fontRef idx="minor"/>
        </p:style>
      </p:sp>
      <p:sp>
        <p:nvSpPr>
          <p:cNvPr id="87" name=""/>
          <p:cNvSpPr/>
          <p:nvPr/>
        </p:nvSpPr>
        <p:spPr>
          <a:xfrm>
            <a:off x="7740000" y="0"/>
            <a:ext cx="2336760" cy="1616760"/>
          </a:xfrm>
          <a:custGeom>
            <a:avLst/>
            <a:gdLst/>
            <a:ahLst/>
            <a:rect l="l" t="t" r="r" b="b"/>
            <a:pathLst>
              <a:path w="6501" h="4501">
                <a:moveTo>
                  <a:pt x="6500" y="0"/>
                </a:moveTo>
                <a:lnTo>
                  <a:pt x="0" y="0"/>
                </a:lnTo>
                <a:lnTo>
                  <a:pt x="6500" y="4500"/>
                </a:lnTo>
                <a:lnTo>
                  <a:pt x="6500" y="0"/>
                </a:lnTo>
                <a:close/>
              </a:path>
            </a:pathLst>
          </a:custGeom>
          <a:solidFill>
            <a:srgbClr val="e8a202"/>
          </a:solidFill>
          <a:ln w="0">
            <a:noFill/>
          </a:ln>
        </p:spPr>
        <p:style>
          <a:lnRef idx="0"/>
          <a:fillRef idx="0"/>
          <a:effectRef idx="0"/>
          <a:fontRef idx="minor"/>
        </p:style>
      </p:sp>
      <p:sp>
        <p:nvSpPr>
          <p:cNvPr id="88" name=""/>
          <p:cNvSpPr/>
          <p:nvPr/>
        </p:nvSpPr>
        <p:spPr>
          <a:xfrm>
            <a:off x="9000000" y="2520000"/>
            <a:ext cx="1076760" cy="3146760"/>
          </a:xfrm>
          <a:custGeom>
            <a:avLst/>
            <a:gdLst/>
            <a:ahLst/>
            <a:rect l="l" t="t" r="r" b="b"/>
            <a:pathLst>
              <a:path w="3001" h="8751">
                <a:moveTo>
                  <a:pt x="3000" y="8750"/>
                </a:moveTo>
                <a:lnTo>
                  <a:pt x="3000" y="0"/>
                </a:lnTo>
                <a:lnTo>
                  <a:pt x="0" y="8750"/>
                </a:lnTo>
                <a:lnTo>
                  <a:pt x="3000" y="8750"/>
                </a:lnTo>
                <a:close/>
              </a:path>
            </a:pathLst>
          </a:custGeom>
          <a:solidFill>
            <a:srgbClr val="168253"/>
          </a:solidFill>
          <a:ln w="0">
            <a:noFill/>
          </a:ln>
        </p:spPr>
        <p:style>
          <a:lnRef idx="0"/>
          <a:fillRef idx="0"/>
          <a:effectRef idx="0"/>
          <a:fontRef idx="minor"/>
        </p:style>
      </p:sp>
      <p:sp>
        <p:nvSpPr>
          <p:cNvPr id="89"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90"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
          <p:cNvSpPr/>
          <p:nvPr/>
        </p:nvSpPr>
        <p:spPr>
          <a:xfrm>
            <a:off x="0" y="4320000"/>
            <a:ext cx="1976760" cy="1346760"/>
          </a:xfrm>
          <a:custGeom>
            <a:avLst/>
            <a:gdLst/>
            <a:ahLst/>
            <a:rect l="l" t="t" r="r" b="b"/>
            <a:pathLst>
              <a:path w="5501" h="3751">
                <a:moveTo>
                  <a:pt x="0" y="0"/>
                </a:moveTo>
                <a:lnTo>
                  <a:pt x="0" y="3750"/>
                </a:lnTo>
                <a:lnTo>
                  <a:pt x="5500" y="3750"/>
                </a:lnTo>
                <a:lnTo>
                  <a:pt x="0" y="0"/>
                </a:lnTo>
                <a:close/>
              </a:path>
            </a:pathLst>
          </a:custGeom>
          <a:solidFill>
            <a:srgbClr val="780373"/>
          </a:solidFill>
          <a:ln w="0">
            <a:noFill/>
          </a:ln>
        </p:spPr>
        <p:style>
          <a:lnRef idx="0"/>
          <a:fillRef idx="0"/>
          <a:effectRef idx="0"/>
          <a:fontRef idx="minor"/>
        </p:style>
      </p:sp>
      <p:sp>
        <p:nvSpPr>
          <p:cNvPr id="128" name=""/>
          <p:cNvSpPr/>
          <p:nvPr/>
        </p:nvSpPr>
        <p:spPr>
          <a:xfrm>
            <a:off x="0" y="0"/>
            <a:ext cx="1076760" cy="3416760"/>
          </a:xfrm>
          <a:custGeom>
            <a:avLst/>
            <a:gdLst/>
            <a:ahLst/>
            <a:rect l="l" t="t" r="r" b="b"/>
            <a:pathLst>
              <a:path w="3001" h="9501">
                <a:moveTo>
                  <a:pt x="0" y="0"/>
                </a:moveTo>
                <a:lnTo>
                  <a:pt x="0" y="9500"/>
                </a:lnTo>
                <a:lnTo>
                  <a:pt x="3000" y="0"/>
                </a:lnTo>
                <a:lnTo>
                  <a:pt x="0" y="0"/>
                </a:lnTo>
                <a:close/>
              </a:path>
            </a:pathLst>
          </a:custGeom>
          <a:solidFill>
            <a:srgbClr val="f10d0c"/>
          </a:solidFill>
          <a:ln w="0">
            <a:noFill/>
          </a:ln>
        </p:spPr>
        <p:style>
          <a:lnRef idx="0"/>
          <a:fillRef idx="0"/>
          <a:effectRef idx="0"/>
          <a:fontRef idx="minor"/>
        </p:style>
      </p:sp>
      <p:sp>
        <p:nvSpPr>
          <p:cNvPr id="129" name=""/>
          <p:cNvSpPr/>
          <p:nvPr/>
        </p:nvSpPr>
        <p:spPr>
          <a:xfrm>
            <a:off x="7740000" y="0"/>
            <a:ext cx="2336760" cy="1616760"/>
          </a:xfrm>
          <a:custGeom>
            <a:avLst/>
            <a:gdLst/>
            <a:ahLst/>
            <a:rect l="l" t="t" r="r" b="b"/>
            <a:pathLst>
              <a:path w="6501" h="4501">
                <a:moveTo>
                  <a:pt x="6500" y="0"/>
                </a:moveTo>
                <a:lnTo>
                  <a:pt x="0" y="0"/>
                </a:lnTo>
                <a:lnTo>
                  <a:pt x="6500" y="4500"/>
                </a:lnTo>
                <a:lnTo>
                  <a:pt x="6500" y="0"/>
                </a:lnTo>
                <a:close/>
              </a:path>
            </a:pathLst>
          </a:custGeom>
          <a:solidFill>
            <a:srgbClr val="e8a202"/>
          </a:solidFill>
          <a:ln w="0">
            <a:noFill/>
          </a:ln>
        </p:spPr>
        <p:style>
          <a:lnRef idx="0"/>
          <a:fillRef idx="0"/>
          <a:effectRef idx="0"/>
          <a:fontRef idx="minor"/>
        </p:style>
      </p:sp>
      <p:sp>
        <p:nvSpPr>
          <p:cNvPr id="130" name=""/>
          <p:cNvSpPr/>
          <p:nvPr/>
        </p:nvSpPr>
        <p:spPr>
          <a:xfrm>
            <a:off x="9000000" y="2520000"/>
            <a:ext cx="1076760" cy="3146760"/>
          </a:xfrm>
          <a:custGeom>
            <a:avLst/>
            <a:gdLst/>
            <a:ahLst/>
            <a:rect l="l" t="t" r="r" b="b"/>
            <a:pathLst>
              <a:path w="3001" h="8751">
                <a:moveTo>
                  <a:pt x="3000" y="8750"/>
                </a:moveTo>
                <a:lnTo>
                  <a:pt x="3000" y="0"/>
                </a:lnTo>
                <a:lnTo>
                  <a:pt x="0" y="8750"/>
                </a:lnTo>
                <a:lnTo>
                  <a:pt x="3000" y="8750"/>
                </a:lnTo>
                <a:close/>
              </a:path>
            </a:pathLst>
          </a:custGeom>
          <a:solidFill>
            <a:srgbClr val="168253"/>
          </a:solidFill>
          <a:ln w="0">
            <a:noFill/>
          </a:ln>
        </p:spPr>
        <p:style>
          <a:lnRef idx="0"/>
          <a:fillRef idx="0"/>
          <a:effectRef idx="0"/>
          <a:fontRef idx="minor"/>
        </p:style>
      </p:sp>
      <p:sp>
        <p:nvSpPr>
          <p:cNvPr id="131" name="PlaceHolder 1"/>
          <p:cNvSpPr>
            <a:spLocks noGrp="1"/>
          </p:cNvSpPr>
          <p:nvPr>
            <p:ph type="title"/>
          </p:nvPr>
        </p:nvSpPr>
        <p:spPr>
          <a:xfrm>
            <a:off x="504000" y="226080"/>
            <a:ext cx="9071640" cy="94608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132" name="PlaceHolder 2"/>
          <p:cNvSpPr>
            <a:spLocks noGrp="1"/>
          </p:cNvSpPr>
          <p:nvPr>
            <p:ph type="body"/>
          </p:nvPr>
        </p:nvSpPr>
        <p:spPr>
          <a:xfrm>
            <a:off x="504000" y="1326600"/>
            <a:ext cx="442656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133" name="PlaceHolder 3"/>
          <p:cNvSpPr>
            <a:spLocks noGrp="1"/>
          </p:cNvSpPr>
          <p:nvPr>
            <p:ph type="body"/>
          </p:nvPr>
        </p:nvSpPr>
        <p:spPr>
          <a:xfrm>
            <a:off x="5152680" y="1326600"/>
            <a:ext cx="442656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
          <p:cNvSpPr/>
          <p:nvPr/>
        </p:nvSpPr>
        <p:spPr>
          <a:xfrm>
            <a:off x="0" y="4320000"/>
            <a:ext cx="1976760" cy="1346760"/>
          </a:xfrm>
          <a:custGeom>
            <a:avLst/>
            <a:gdLst/>
            <a:ahLst/>
            <a:rect l="l" t="t" r="r" b="b"/>
            <a:pathLst>
              <a:path w="5501" h="3751">
                <a:moveTo>
                  <a:pt x="0" y="0"/>
                </a:moveTo>
                <a:lnTo>
                  <a:pt x="0" y="3750"/>
                </a:lnTo>
                <a:lnTo>
                  <a:pt x="5500" y="3750"/>
                </a:lnTo>
                <a:lnTo>
                  <a:pt x="0" y="0"/>
                </a:lnTo>
                <a:close/>
              </a:path>
            </a:pathLst>
          </a:custGeom>
          <a:solidFill>
            <a:srgbClr val="780373"/>
          </a:solidFill>
          <a:ln w="0">
            <a:noFill/>
          </a:ln>
        </p:spPr>
        <p:style>
          <a:lnRef idx="0"/>
          <a:fillRef idx="0"/>
          <a:effectRef idx="0"/>
          <a:fontRef idx="minor"/>
        </p:style>
      </p:sp>
      <p:sp>
        <p:nvSpPr>
          <p:cNvPr id="171" name=""/>
          <p:cNvSpPr/>
          <p:nvPr/>
        </p:nvSpPr>
        <p:spPr>
          <a:xfrm>
            <a:off x="0" y="0"/>
            <a:ext cx="1076760" cy="3416760"/>
          </a:xfrm>
          <a:custGeom>
            <a:avLst/>
            <a:gdLst/>
            <a:ahLst/>
            <a:rect l="l" t="t" r="r" b="b"/>
            <a:pathLst>
              <a:path w="3001" h="9501">
                <a:moveTo>
                  <a:pt x="0" y="0"/>
                </a:moveTo>
                <a:lnTo>
                  <a:pt x="0" y="9500"/>
                </a:lnTo>
                <a:lnTo>
                  <a:pt x="3000" y="0"/>
                </a:lnTo>
                <a:lnTo>
                  <a:pt x="0" y="0"/>
                </a:lnTo>
                <a:close/>
              </a:path>
            </a:pathLst>
          </a:custGeom>
          <a:solidFill>
            <a:srgbClr val="f10d0c"/>
          </a:solidFill>
          <a:ln w="0">
            <a:noFill/>
          </a:ln>
        </p:spPr>
        <p:style>
          <a:lnRef idx="0"/>
          <a:fillRef idx="0"/>
          <a:effectRef idx="0"/>
          <a:fontRef idx="minor"/>
        </p:style>
      </p:sp>
      <p:sp>
        <p:nvSpPr>
          <p:cNvPr id="172" name=""/>
          <p:cNvSpPr/>
          <p:nvPr/>
        </p:nvSpPr>
        <p:spPr>
          <a:xfrm>
            <a:off x="7740000" y="0"/>
            <a:ext cx="2336760" cy="1616760"/>
          </a:xfrm>
          <a:custGeom>
            <a:avLst/>
            <a:gdLst/>
            <a:ahLst/>
            <a:rect l="l" t="t" r="r" b="b"/>
            <a:pathLst>
              <a:path w="6501" h="4501">
                <a:moveTo>
                  <a:pt x="6500" y="0"/>
                </a:moveTo>
                <a:lnTo>
                  <a:pt x="0" y="0"/>
                </a:lnTo>
                <a:lnTo>
                  <a:pt x="6500" y="4500"/>
                </a:lnTo>
                <a:lnTo>
                  <a:pt x="6500" y="0"/>
                </a:lnTo>
                <a:close/>
              </a:path>
            </a:pathLst>
          </a:custGeom>
          <a:solidFill>
            <a:srgbClr val="e8a202"/>
          </a:solidFill>
          <a:ln w="0">
            <a:noFill/>
          </a:ln>
        </p:spPr>
        <p:style>
          <a:lnRef idx="0"/>
          <a:fillRef idx="0"/>
          <a:effectRef idx="0"/>
          <a:fontRef idx="minor"/>
        </p:style>
      </p:sp>
      <p:sp>
        <p:nvSpPr>
          <p:cNvPr id="173" name=""/>
          <p:cNvSpPr/>
          <p:nvPr/>
        </p:nvSpPr>
        <p:spPr>
          <a:xfrm>
            <a:off x="9000000" y="2520000"/>
            <a:ext cx="1076760" cy="3146760"/>
          </a:xfrm>
          <a:custGeom>
            <a:avLst/>
            <a:gdLst/>
            <a:ahLst/>
            <a:rect l="l" t="t" r="r" b="b"/>
            <a:pathLst>
              <a:path w="3001" h="8751">
                <a:moveTo>
                  <a:pt x="3000" y="8750"/>
                </a:moveTo>
                <a:lnTo>
                  <a:pt x="3000" y="0"/>
                </a:lnTo>
                <a:lnTo>
                  <a:pt x="0" y="8750"/>
                </a:lnTo>
                <a:lnTo>
                  <a:pt x="3000" y="8750"/>
                </a:lnTo>
                <a:close/>
              </a:path>
            </a:pathLst>
          </a:custGeom>
          <a:solidFill>
            <a:srgbClr val="168253"/>
          </a:solidFill>
          <a:ln w="0">
            <a:noFill/>
          </a:ln>
        </p:spPr>
        <p:style>
          <a:lnRef idx="0"/>
          <a:fillRef idx="0"/>
          <a:effectRef idx="0"/>
          <a:fontRef idx="minor"/>
        </p:style>
      </p:sp>
      <p:sp>
        <p:nvSpPr>
          <p:cNvPr id="174"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75"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
          <p:cNvSpPr/>
          <p:nvPr/>
        </p:nvSpPr>
        <p:spPr>
          <a:xfrm>
            <a:off x="0" y="4320000"/>
            <a:ext cx="1976760" cy="1346760"/>
          </a:xfrm>
          <a:custGeom>
            <a:avLst/>
            <a:gdLst/>
            <a:ahLst/>
            <a:rect l="l" t="t" r="r" b="b"/>
            <a:pathLst>
              <a:path w="5501" h="3751">
                <a:moveTo>
                  <a:pt x="0" y="0"/>
                </a:moveTo>
                <a:lnTo>
                  <a:pt x="0" y="3750"/>
                </a:lnTo>
                <a:lnTo>
                  <a:pt x="5500" y="3750"/>
                </a:lnTo>
                <a:lnTo>
                  <a:pt x="0" y="0"/>
                </a:lnTo>
                <a:close/>
              </a:path>
            </a:pathLst>
          </a:custGeom>
          <a:solidFill>
            <a:srgbClr val="780373"/>
          </a:solidFill>
          <a:ln w="0">
            <a:noFill/>
          </a:ln>
        </p:spPr>
        <p:style>
          <a:lnRef idx="0"/>
          <a:fillRef idx="0"/>
          <a:effectRef idx="0"/>
          <a:fontRef idx="minor"/>
        </p:style>
      </p:sp>
      <p:sp>
        <p:nvSpPr>
          <p:cNvPr id="213" name=""/>
          <p:cNvSpPr/>
          <p:nvPr/>
        </p:nvSpPr>
        <p:spPr>
          <a:xfrm>
            <a:off x="0" y="0"/>
            <a:ext cx="1076760" cy="3416760"/>
          </a:xfrm>
          <a:custGeom>
            <a:avLst/>
            <a:gdLst/>
            <a:ahLst/>
            <a:rect l="l" t="t" r="r" b="b"/>
            <a:pathLst>
              <a:path w="3001" h="9501">
                <a:moveTo>
                  <a:pt x="0" y="0"/>
                </a:moveTo>
                <a:lnTo>
                  <a:pt x="0" y="9500"/>
                </a:lnTo>
                <a:lnTo>
                  <a:pt x="3000" y="0"/>
                </a:lnTo>
                <a:lnTo>
                  <a:pt x="0" y="0"/>
                </a:lnTo>
                <a:close/>
              </a:path>
            </a:pathLst>
          </a:custGeom>
          <a:solidFill>
            <a:srgbClr val="f10d0c"/>
          </a:solidFill>
          <a:ln w="0">
            <a:noFill/>
          </a:ln>
        </p:spPr>
        <p:style>
          <a:lnRef idx="0"/>
          <a:fillRef idx="0"/>
          <a:effectRef idx="0"/>
          <a:fontRef idx="minor"/>
        </p:style>
      </p:sp>
      <p:sp>
        <p:nvSpPr>
          <p:cNvPr id="214" name=""/>
          <p:cNvSpPr/>
          <p:nvPr/>
        </p:nvSpPr>
        <p:spPr>
          <a:xfrm>
            <a:off x="7740000" y="0"/>
            <a:ext cx="2336760" cy="1616760"/>
          </a:xfrm>
          <a:custGeom>
            <a:avLst/>
            <a:gdLst/>
            <a:ahLst/>
            <a:rect l="l" t="t" r="r" b="b"/>
            <a:pathLst>
              <a:path w="6501" h="4501">
                <a:moveTo>
                  <a:pt x="6500" y="0"/>
                </a:moveTo>
                <a:lnTo>
                  <a:pt x="0" y="0"/>
                </a:lnTo>
                <a:lnTo>
                  <a:pt x="6500" y="4500"/>
                </a:lnTo>
                <a:lnTo>
                  <a:pt x="6500" y="0"/>
                </a:lnTo>
                <a:close/>
              </a:path>
            </a:pathLst>
          </a:custGeom>
          <a:solidFill>
            <a:srgbClr val="e8a202"/>
          </a:solidFill>
          <a:ln w="0">
            <a:noFill/>
          </a:ln>
        </p:spPr>
        <p:style>
          <a:lnRef idx="0"/>
          <a:fillRef idx="0"/>
          <a:effectRef idx="0"/>
          <a:fontRef idx="minor"/>
        </p:style>
      </p:sp>
      <p:sp>
        <p:nvSpPr>
          <p:cNvPr id="215" name=""/>
          <p:cNvSpPr/>
          <p:nvPr/>
        </p:nvSpPr>
        <p:spPr>
          <a:xfrm>
            <a:off x="9000000" y="2520000"/>
            <a:ext cx="1076760" cy="3146760"/>
          </a:xfrm>
          <a:custGeom>
            <a:avLst/>
            <a:gdLst/>
            <a:ahLst/>
            <a:rect l="l" t="t" r="r" b="b"/>
            <a:pathLst>
              <a:path w="3001" h="8751">
                <a:moveTo>
                  <a:pt x="3000" y="8750"/>
                </a:moveTo>
                <a:lnTo>
                  <a:pt x="3000" y="0"/>
                </a:lnTo>
                <a:lnTo>
                  <a:pt x="0" y="8750"/>
                </a:lnTo>
                <a:lnTo>
                  <a:pt x="3000" y="8750"/>
                </a:lnTo>
                <a:close/>
              </a:path>
            </a:pathLst>
          </a:custGeom>
          <a:solidFill>
            <a:srgbClr val="168253"/>
          </a:solidFill>
          <a:ln w="0">
            <a:noFill/>
          </a:ln>
        </p:spPr>
        <p:style>
          <a:lnRef idx="0"/>
          <a:fillRef idx="0"/>
          <a:effectRef idx="0"/>
          <a:fontRef idx="minor"/>
        </p:style>
      </p:sp>
      <p:sp>
        <p:nvSpPr>
          <p:cNvPr id="216"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217"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
          <p:cNvSpPr/>
          <p:nvPr/>
        </p:nvSpPr>
        <p:spPr>
          <a:xfrm>
            <a:off x="0" y="4320000"/>
            <a:ext cx="1976760" cy="1346760"/>
          </a:xfrm>
          <a:custGeom>
            <a:avLst/>
            <a:gdLst/>
            <a:ahLst/>
            <a:rect l="l" t="t" r="r" b="b"/>
            <a:pathLst>
              <a:path w="5501" h="3751">
                <a:moveTo>
                  <a:pt x="0" y="0"/>
                </a:moveTo>
                <a:lnTo>
                  <a:pt x="0" y="3750"/>
                </a:lnTo>
                <a:lnTo>
                  <a:pt x="5500" y="3750"/>
                </a:lnTo>
                <a:lnTo>
                  <a:pt x="0" y="0"/>
                </a:lnTo>
                <a:close/>
              </a:path>
            </a:pathLst>
          </a:custGeom>
          <a:solidFill>
            <a:srgbClr val="780373"/>
          </a:solidFill>
          <a:ln w="0">
            <a:noFill/>
          </a:ln>
        </p:spPr>
        <p:style>
          <a:lnRef idx="0"/>
          <a:fillRef idx="0"/>
          <a:effectRef idx="0"/>
          <a:fontRef idx="minor"/>
        </p:style>
      </p:sp>
      <p:sp>
        <p:nvSpPr>
          <p:cNvPr id="255" name=""/>
          <p:cNvSpPr/>
          <p:nvPr/>
        </p:nvSpPr>
        <p:spPr>
          <a:xfrm>
            <a:off x="0" y="0"/>
            <a:ext cx="1076760" cy="3416760"/>
          </a:xfrm>
          <a:custGeom>
            <a:avLst/>
            <a:gdLst/>
            <a:ahLst/>
            <a:rect l="l" t="t" r="r" b="b"/>
            <a:pathLst>
              <a:path w="3001" h="9501">
                <a:moveTo>
                  <a:pt x="0" y="0"/>
                </a:moveTo>
                <a:lnTo>
                  <a:pt x="0" y="9500"/>
                </a:lnTo>
                <a:lnTo>
                  <a:pt x="3000" y="0"/>
                </a:lnTo>
                <a:lnTo>
                  <a:pt x="0" y="0"/>
                </a:lnTo>
                <a:close/>
              </a:path>
            </a:pathLst>
          </a:custGeom>
          <a:solidFill>
            <a:srgbClr val="f10d0c"/>
          </a:solidFill>
          <a:ln w="0">
            <a:noFill/>
          </a:ln>
        </p:spPr>
        <p:style>
          <a:lnRef idx="0"/>
          <a:fillRef idx="0"/>
          <a:effectRef idx="0"/>
          <a:fontRef idx="minor"/>
        </p:style>
      </p:sp>
      <p:sp>
        <p:nvSpPr>
          <p:cNvPr id="256" name=""/>
          <p:cNvSpPr/>
          <p:nvPr/>
        </p:nvSpPr>
        <p:spPr>
          <a:xfrm>
            <a:off x="7740000" y="0"/>
            <a:ext cx="2336760" cy="1616760"/>
          </a:xfrm>
          <a:custGeom>
            <a:avLst/>
            <a:gdLst/>
            <a:ahLst/>
            <a:rect l="l" t="t" r="r" b="b"/>
            <a:pathLst>
              <a:path w="6501" h="4501">
                <a:moveTo>
                  <a:pt x="6500" y="0"/>
                </a:moveTo>
                <a:lnTo>
                  <a:pt x="0" y="0"/>
                </a:lnTo>
                <a:lnTo>
                  <a:pt x="6500" y="4500"/>
                </a:lnTo>
                <a:lnTo>
                  <a:pt x="6500" y="0"/>
                </a:lnTo>
                <a:close/>
              </a:path>
            </a:pathLst>
          </a:custGeom>
          <a:solidFill>
            <a:srgbClr val="e8a202"/>
          </a:solidFill>
          <a:ln w="0">
            <a:noFill/>
          </a:ln>
        </p:spPr>
        <p:style>
          <a:lnRef idx="0"/>
          <a:fillRef idx="0"/>
          <a:effectRef idx="0"/>
          <a:fontRef idx="minor"/>
        </p:style>
      </p:sp>
      <p:sp>
        <p:nvSpPr>
          <p:cNvPr id="257" name=""/>
          <p:cNvSpPr/>
          <p:nvPr/>
        </p:nvSpPr>
        <p:spPr>
          <a:xfrm>
            <a:off x="9000000" y="2520000"/>
            <a:ext cx="1076760" cy="3146760"/>
          </a:xfrm>
          <a:custGeom>
            <a:avLst/>
            <a:gdLst/>
            <a:ahLst/>
            <a:rect l="l" t="t" r="r" b="b"/>
            <a:pathLst>
              <a:path w="3001" h="8751">
                <a:moveTo>
                  <a:pt x="3000" y="8750"/>
                </a:moveTo>
                <a:lnTo>
                  <a:pt x="3000" y="0"/>
                </a:lnTo>
                <a:lnTo>
                  <a:pt x="0" y="8750"/>
                </a:lnTo>
                <a:lnTo>
                  <a:pt x="3000" y="8750"/>
                </a:lnTo>
                <a:close/>
              </a:path>
            </a:pathLst>
          </a:custGeom>
          <a:solidFill>
            <a:srgbClr val="168253"/>
          </a:solidFill>
          <a:ln w="0">
            <a:noFill/>
          </a:ln>
        </p:spPr>
        <p:style>
          <a:lnRef idx="0"/>
          <a:fillRef idx="0"/>
          <a:effectRef idx="0"/>
          <a:fontRef idx="minor"/>
        </p:style>
      </p:sp>
      <p:sp>
        <p:nvSpPr>
          <p:cNvPr id="258"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259"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
          <p:cNvSpPr/>
          <p:nvPr/>
        </p:nvSpPr>
        <p:spPr>
          <a:xfrm>
            <a:off x="0" y="4320000"/>
            <a:ext cx="1976760" cy="1346760"/>
          </a:xfrm>
          <a:custGeom>
            <a:avLst/>
            <a:gdLst/>
            <a:ahLst/>
            <a:rect l="l" t="t" r="r" b="b"/>
            <a:pathLst>
              <a:path w="5501" h="3751">
                <a:moveTo>
                  <a:pt x="0" y="0"/>
                </a:moveTo>
                <a:lnTo>
                  <a:pt x="0" y="3750"/>
                </a:lnTo>
                <a:lnTo>
                  <a:pt x="5500" y="3750"/>
                </a:lnTo>
                <a:lnTo>
                  <a:pt x="0" y="0"/>
                </a:lnTo>
                <a:close/>
              </a:path>
            </a:pathLst>
          </a:custGeom>
          <a:solidFill>
            <a:srgbClr val="780373"/>
          </a:solidFill>
          <a:ln w="0">
            <a:noFill/>
          </a:ln>
        </p:spPr>
        <p:style>
          <a:lnRef idx="0"/>
          <a:fillRef idx="0"/>
          <a:effectRef idx="0"/>
          <a:fontRef idx="minor"/>
        </p:style>
      </p:sp>
      <p:sp>
        <p:nvSpPr>
          <p:cNvPr id="297" name=""/>
          <p:cNvSpPr/>
          <p:nvPr/>
        </p:nvSpPr>
        <p:spPr>
          <a:xfrm>
            <a:off x="0" y="0"/>
            <a:ext cx="1076760" cy="3416760"/>
          </a:xfrm>
          <a:custGeom>
            <a:avLst/>
            <a:gdLst/>
            <a:ahLst/>
            <a:rect l="l" t="t" r="r" b="b"/>
            <a:pathLst>
              <a:path w="3001" h="9501">
                <a:moveTo>
                  <a:pt x="0" y="0"/>
                </a:moveTo>
                <a:lnTo>
                  <a:pt x="0" y="9500"/>
                </a:lnTo>
                <a:lnTo>
                  <a:pt x="3000" y="0"/>
                </a:lnTo>
                <a:lnTo>
                  <a:pt x="0" y="0"/>
                </a:lnTo>
                <a:close/>
              </a:path>
            </a:pathLst>
          </a:custGeom>
          <a:solidFill>
            <a:srgbClr val="f10d0c"/>
          </a:solidFill>
          <a:ln w="0">
            <a:noFill/>
          </a:ln>
        </p:spPr>
        <p:style>
          <a:lnRef idx="0"/>
          <a:fillRef idx="0"/>
          <a:effectRef idx="0"/>
          <a:fontRef idx="minor"/>
        </p:style>
      </p:sp>
      <p:sp>
        <p:nvSpPr>
          <p:cNvPr id="298" name=""/>
          <p:cNvSpPr/>
          <p:nvPr/>
        </p:nvSpPr>
        <p:spPr>
          <a:xfrm>
            <a:off x="7740000" y="0"/>
            <a:ext cx="2336760" cy="1616760"/>
          </a:xfrm>
          <a:custGeom>
            <a:avLst/>
            <a:gdLst/>
            <a:ahLst/>
            <a:rect l="l" t="t" r="r" b="b"/>
            <a:pathLst>
              <a:path w="6501" h="4501">
                <a:moveTo>
                  <a:pt x="6500" y="0"/>
                </a:moveTo>
                <a:lnTo>
                  <a:pt x="0" y="0"/>
                </a:lnTo>
                <a:lnTo>
                  <a:pt x="6500" y="4500"/>
                </a:lnTo>
                <a:lnTo>
                  <a:pt x="6500" y="0"/>
                </a:lnTo>
                <a:close/>
              </a:path>
            </a:pathLst>
          </a:custGeom>
          <a:solidFill>
            <a:srgbClr val="e8a202"/>
          </a:solidFill>
          <a:ln w="0">
            <a:noFill/>
          </a:ln>
        </p:spPr>
        <p:style>
          <a:lnRef idx="0"/>
          <a:fillRef idx="0"/>
          <a:effectRef idx="0"/>
          <a:fontRef idx="minor"/>
        </p:style>
      </p:sp>
      <p:sp>
        <p:nvSpPr>
          <p:cNvPr id="299" name=""/>
          <p:cNvSpPr/>
          <p:nvPr/>
        </p:nvSpPr>
        <p:spPr>
          <a:xfrm>
            <a:off x="9000000" y="2520000"/>
            <a:ext cx="1076760" cy="3146760"/>
          </a:xfrm>
          <a:custGeom>
            <a:avLst/>
            <a:gdLst/>
            <a:ahLst/>
            <a:rect l="l" t="t" r="r" b="b"/>
            <a:pathLst>
              <a:path w="3001" h="8751">
                <a:moveTo>
                  <a:pt x="3000" y="8750"/>
                </a:moveTo>
                <a:lnTo>
                  <a:pt x="3000" y="0"/>
                </a:lnTo>
                <a:lnTo>
                  <a:pt x="0" y="8750"/>
                </a:lnTo>
                <a:lnTo>
                  <a:pt x="3000" y="8750"/>
                </a:lnTo>
                <a:close/>
              </a:path>
            </a:pathLst>
          </a:custGeom>
          <a:solidFill>
            <a:srgbClr val="168253"/>
          </a:solidFill>
          <a:ln w="0">
            <a:noFill/>
          </a:ln>
        </p:spPr>
        <p:style>
          <a:lnRef idx="0"/>
          <a:fillRef idx="0"/>
          <a:effectRef idx="0"/>
          <a:fontRef idx="minor"/>
        </p:style>
      </p:sp>
      <p:sp>
        <p:nvSpPr>
          <p:cNvPr id="300"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301"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8" name=""/>
          <p:cNvSpPr/>
          <p:nvPr/>
        </p:nvSpPr>
        <p:spPr>
          <a:xfrm>
            <a:off x="0" y="4320000"/>
            <a:ext cx="1976760" cy="1346760"/>
          </a:xfrm>
          <a:custGeom>
            <a:avLst/>
            <a:gdLst/>
            <a:ahLst/>
            <a:rect l="l" t="t" r="r" b="b"/>
            <a:pathLst>
              <a:path w="5501" h="3751">
                <a:moveTo>
                  <a:pt x="0" y="0"/>
                </a:moveTo>
                <a:lnTo>
                  <a:pt x="0" y="3750"/>
                </a:lnTo>
                <a:lnTo>
                  <a:pt x="5500" y="3750"/>
                </a:lnTo>
                <a:lnTo>
                  <a:pt x="0" y="0"/>
                </a:lnTo>
                <a:close/>
              </a:path>
            </a:pathLst>
          </a:custGeom>
          <a:solidFill>
            <a:srgbClr val="780373"/>
          </a:solidFill>
          <a:ln w="0">
            <a:noFill/>
          </a:ln>
        </p:spPr>
        <p:style>
          <a:lnRef idx="0"/>
          <a:fillRef idx="0"/>
          <a:effectRef idx="0"/>
          <a:fontRef idx="minor"/>
        </p:style>
      </p:sp>
      <p:sp>
        <p:nvSpPr>
          <p:cNvPr id="339" name=""/>
          <p:cNvSpPr/>
          <p:nvPr/>
        </p:nvSpPr>
        <p:spPr>
          <a:xfrm>
            <a:off x="0" y="0"/>
            <a:ext cx="1076760" cy="3416760"/>
          </a:xfrm>
          <a:custGeom>
            <a:avLst/>
            <a:gdLst/>
            <a:ahLst/>
            <a:rect l="l" t="t" r="r" b="b"/>
            <a:pathLst>
              <a:path w="3001" h="9501">
                <a:moveTo>
                  <a:pt x="0" y="0"/>
                </a:moveTo>
                <a:lnTo>
                  <a:pt x="0" y="9500"/>
                </a:lnTo>
                <a:lnTo>
                  <a:pt x="3000" y="0"/>
                </a:lnTo>
                <a:lnTo>
                  <a:pt x="0" y="0"/>
                </a:lnTo>
                <a:close/>
              </a:path>
            </a:pathLst>
          </a:custGeom>
          <a:solidFill>
            <a:srgbClr val="f10d0c"/>
          </a:solidFill>
          <a:ln w="0">
            <a:noFill/>
          </a:ln>
        </p:spPr>
        <p:style>
          <a:lnRef idx="0"/>
          <a:fillRef idx="0"/>
          <a:effectRef idx="0"/>
          <a:fontRef idx="minor"/>
        </p:style>
      </p:sp>
      <p:sp>
        <p:nvSpPr>
          <p:cNvPr id="340" name=""/>
          <p:cNvSpPr/>
          <p:nvPr/>
        </p:nvSpPr>
        <p:spPr>
          <a:xfrm>
            <a:off x="7740000" y="0"/>
            <a:ext cx="2336760" cy="1616760"/>
          </a:xfrm>
          <a:custGeom>
            <a:avLst/>
            <a:gdLst/>
            <a:ahLst/>
            <a:rect l="l" t="t" r="r" b="b"/>
            <a:pathLst>
              <a:path w="6501" h="4501">
                <a:moveTo>
                  <a:pt x="6500" y="0"/>
                </a:moveTo>
                <a:lnTo>
                  <a:pt x="0" y="0"/>
                </a:lnTo>
                <a:lnTo>
                  <a:pt x="6500" y="4500"/>
                </a:lnTo>
                <a:lnTo>
                  <a:pt x="6500" y="0"/>
                </a:lnTo>
                <a:close/>
              </a:path>
            </a:pathLst>
          </a:custGeom>
          <a:solidFill>
            <a:srgbClr val="e8a202"/>
          </a:solidFill>
          <a:ln w="0">
            <a:noFill/>
          </a:ln>
        </p:spPr>
        <p:style>
          <a:lnRef idx="0"/>
          <a:fillRef idx="0"/>
          <a:effectRef idx="0"/>
          <a:fontRef idx="minor"/>
        </p:style>
      </p:sp>
      <p:sp>
        <p:nvSpPr>
          <p:cNvPr id="341" name=""/>
          <p:cNvSpPr/>
          <p:nvPr/>
        </p:nvSpPr>
        <p:spPr>
          <a:xfrm>
            <a:off x="9000000" y="2520000"/>
            <a:ext cx="1076760" cy="3146760"/>
          </a:xfrm>
          <a:custGeom>
            <a:avLst/>
            <a:gdLst/>
            <a:ahLst/>
            <a:rect l="l" t="t" r="r" b="b"/>
            <a:pathLst>
              <a:path w="3001" h="8751">
                <a:moveTo>
                  <a:pt x="3000" y="8750"/>
                </a:moveTo>
                <a:lnTo>
                  <a:pt x="3000" y="0"/>
                </a:lnTo>
                <a:lnTo>
                  <a:pt x="0" y="8750"/>
                </a:lnTo>
                <a:lnTo>
                  <a:pt x="3000" y="8750"/>
                </a:lnTo>
                <a:close/>
              </a:path>
            </a:pathLst>
          </a:custGeom>
          <a:solidFill>
            <a:srgbClr val="168253"/>
          </a:solidFill>
          <a:ln w="0">
            <a:noFill/>
          </a:ln>
        </p:spPr>
        <p:style>
          <a:lnRef idx="0"/>
          <a:fillRef idx="0"/>
          <a:effectRef idx="0"/>
          <a:fontRef idx="minor"/>
        </p:style>
      </p:sp>
      <p:sp>
        <p:nvSpPr>
          <p:cNvPr id="342" name="PlaceHolder 1"/>
          <p:cNvSpPr>
            <a:spLocks noGrp="1"/>
          </p:cNvSpPr>
          <p:nvPr>
            <p:ph type="title"/>
          </p:nvPr>
        </p:nvSpPr>
        <p:spPr>
          <a:xfrm>
            <a:off x="504000" y="226080"/>
            <a:ext cx="9071640" cy="94608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343"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12.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7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0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21.xml"/>
</Relationships>
</file>

<file path=ppt/slides/_rels/slide2.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6.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40.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49.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61.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slideLayout" Target="../slideLayouts/slideLayout4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7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4" name=""/>
          <p:cNvSpPr/>
          <p:nvPr/>
        </p:nvSpPr>
        <p:spPr>
          <a:xfrm>
            <a:off x="720000" y="360000"/>
            <a:ext cx="8636400" cy="4894200"/>
          </a:xfrm>
          <a:prstGeom prst="rect">
            <a:avLst/>
          </a:prstGeom>
          <a:noFill/>
          <a:ln w="0">
            <a:noFill/>
          </a:ln>
        </p:spPr>
        <p:style>
          <a:lnRef idx="0"/>
          <a:fillRef idx="0"/>
          <a:effectRef idx="0"/>
          <a:fontRef idx="minor"/>
        </p:style>
        <p:txBody>
          <a:bodyPr lIns="0" rIns="0" tIns="0" bIns="0" anchor="ctr">
            <a:noAutofit/>
          </a:bodyPr>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r>
              <a:rPr b="0" lang="en-US" sz="2800" spc="-1" strike="noStrike">
                <a:solidFill>
                  <a:srgbClr val="666666"/>
                </a:solidFill>
                <a:latin typeface="DejaVu Sans"/>
                <a:ea typeface="DejaVu Sans"/>
              </a:rPr>
              <a:t>Network Programming Project</a:t>
            </a:r>
            <a:endParaRPr b="0" lang="en-US" sz="2800" spc="-1" strike="noStrike">
              <a:latin typeface="Arial"/>
            </a:endParaRPr>
          </a:p>
          <a:p>
            <a:pPr algn="ctr">
              <a:lnSpc>
                <a:spcPct val="100000"/>
              </a:lnSpc>
            </a:pPr>
            <a:r>
              <a:rPr b="0" lang="en-US" sz="3200" spc="-1" strike="noStrike">
                <a:solidFill>
                  <a:srgbClr val="c9211e"/>
                </a:solidFill>
                <a:latin typeface="DejaVu Sans"/>
                <a:ea typeface="DejaVu Sans"/>
              </a:rPr>
              <a:t>Battleship online game</a:t>
            </a:r>
            <a:endParaRPr b="0" lang="en-US" sz="3200" spc="-1" strike="noStrike">
              <a:latin typeface="Arial"/>
            </a:endParaRPr>
          </a:p>
          <a:p>
            <a:pPr algn="ctr">
              <a:lnSpc>
                <a:spcPct val="100000"/>
              </a:lnSpc>
            </a:pPr>
            <a:endParaRPr b="0" lang="en-US" sz="3200" spc="-1" strike="noStrike">
              <a:latin typeface="Arial"/>
            </a:endParaRPr>
          </a:p>
          <a:p>
            <a:pPr algn="ctr">
              <a:lnSpc>
                <a:spcPct val="100000"/>
              </a:lnSpc>
            </a:pPr>
            <a:endParaRPr b="0" lang="en-US" sz="3200" spc="-1" strike="noStrike">
              <a:latin typeface="Arial"/>
            </a:endParaRPr>
          </a:p>
          <a:p>
            <a:pPr algn="ctr">
              <a:lnSpc>
                <a:spcPct val="100000"/>
              </a:lnSpc>
            </a:pPr>
            <a:r>
              <a:rPr b="0" lang="en-US" sz="2400" spc="-1" strike="noStrike">
                <a:solidFill>
                  <a:srgbClr val="c9211e"/>
                </a:solidFill>
                <a:latin typeface="DejaVu Sans"/>
                <a:ea typeface="DejaVu Sans"/>
              </a:rPr>
              <a:t>Lê Thanh Sơn</a:t>
            </a:r>
            <a:endParaRPr b="0" lang="en-US" sz="2400" spc="-1" strike="noStrike">
              <a:latin typeface="Arial"/>
            </a:endParaRPr>
          </a:p>
          <a:p>
            <a:pPr algn="ctr">
              <a:lnSpc>
                <a:spcPct val="100000"/>
              </a:lnSpc>
            </a:pPr>
            <a:r>
              <a:rPr b="0" lang="en-US" sz="2400" spc="-1" strike="noStrike">
                <a:solidFill>
                  <a:srgbClr val="c9211e"/>
                </a:solidFill>
                <a:latin typeface="DejaVu Sans"/>
                <a:ea typeface="DejaVu Sans"/>
              </a:rPr>
              <a:t>Trần Phi Hùng</a:t>
            </a:r>
            <a:endParaRPr b="0" lang="en-US" sz="2400" spc="-1" strike="noStrike">
              <a:latin typeface="Arial"/>
            </a:endParaRPr>
          </a:p>
          <a:p>
            <a:pPr algn="ctr">
              <a:lnSpc>
                <a:spcPct val="100000"/>
              </a:lnSpc>
            </a:pPr>
            <a:r>
              <a:rPr b="0" lang="en-US" sz="2400" spc="-1" strike="noStrike">
                <a:solidFill>
                  <a:srgbClr val="c9211e"/>
                </a:solidFill>
                <a:latin typeface="DejaVu Sans"/>
                <a:ea typeface="DejaVu Sans"/>
              </a:rPr>
              <a:t>Đào Cao Duy</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9" name=""/>
          <p:cNvSpPr/>
          <p:nvPr/>
        </p:nvSpPr>
        <p:spPr>
          <a:xfrm>
            <a:off x="720000" y="360000"/>
            <a:ext cx="8636400" cy="89640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3200" spc="-1" strike="noStrike">
                <a:solidFill>
                  <a:srgbClr val="000000"/>
                </a:solidFill>
                <a:latin typeface="Arial"/>
                <a:ea typeface="DejaVu Sans"/>
              </a:rPr>
              <a:t>Message Protocol</a:t>
            </a:r>
            <a:endParaRPr b="0" lang="en-US" sz="3200" spc="-1" strike="noStrike">
              <a:latin typeface="Arial"/>
            </a:endParaRPr>
          </a:p>
        </p:txBody>
      </p:sp>
      <p:sp>
        <p:nvSpPr>
          <p:cNvPr id="500" name=""/>
          <p:cNvSpPr/>
          <p:nvPr/>
        </p:nvSpPr>
        <p:spPr>
          <a:xfrm>
            <a:off x="720000" y="1440000"/>
            <a:ext cx="9107280" cy="3596400"/>
          </a:xfrm>
          <a:prstGeom prst="rect">
            <a:avLst/>
          </a:prstGeom>
          <a:noFill/>
          <a:ln w="0">
            <a:noFill/>
          </a:ln>
        </p:spPr>
        <p:style>
          <a:lnRef idx="0"/>
          <a:fillRef idx="0"/>
          <a:effectRef idx="0"/>
          <a:fontRef idx="minor"/>
        </p:style>
        <p:txBody>
          <a:bodyPr lIns="0" rIns="0" tIns="0" bIns="0">
            <a:normAutofit/>
          </a:bodyPr>
          <a:p>
            <a:pPr marL="432000" indent="-321480">
              <a:lnSpc>
                <a:spcPct val="100000"/>
              </a:lnSpc>
              <a:spcBef>
                <a:spcPts val="1417"/>
              </a:spcBef>
              <a:buClr>
                <a:srgbClr val="000000"/>
              </a:buClr>
              <a:buSzPct val="45000"/>
              <a:buFont typeface="Wingdings" charset="2"/>
              <a:buChar char=""/>
            </a:pPr>
            <a:r>
              <a:rPr b="0" lang="en-US" sz="1800" spc="-1" strike="noStrike">
                <a:solidFill>
                  <a:srgbClr val="000000"/>
                </a:solidFill>
                <a:latin typeface="Arial"/>
                <a:ea typeface="DejaVu Sans"/>
              </a:rPr>
              <a:t>Client logged in successfully and active in game lobby. In this state Client may: log out, challenge another user, accept/decline a challenge, randomly matching.</a:t>
            </a:r>
            <a:endParaRPr b="0" lang="en-US" sz="1800" spc="-1" strike="noStrike">
              <a:latin typeface="Arial"/>
            </a:endParaRPr>
          </a:p>
          <a:p>
            <a:pPr marL="432000" indent="-321480">
              <a:lnSpc>
                <a:spcPct val="100000"/>
              </a:lnSpc>
              <a:spcBef>
                <a:spcPts val="1417"/>
              </a:spcBef>
              <a:buClr>
                <a:srgbClr val="000000"/>
              </a:buClr>
              <a:buSzPct val="45000"/>
              <a:buFont typeface="Wingdings" charset="2"/>
              <a:buChar char=""/>
            </a:pPr>
            <a:r>
              <a:rPr b="0" lang="en-US" sz="1800" spc="-1" strike="noStrike">
                <a:solidFill>
                  <a:srgbClr val="ff0000"/>
                </a:solidFill>
                <a:latin typeface="Arial"/>
                <a:ea typeface="DejaVu Sans"/>
              </a:rPr>
              <a:t>C: </a:t>
            </a:r>
            <a:r>
              <a:rPr b="0" lang="en-US" sz="1800" spc="-1" strike="noStrike">
                <a:solidFill>
                  <a:srgbClr val="ff0000"/>
                </a:solidFill>
                <a:latin typeface="Arial"/>
                <a:ea typeface="DejaVu Sans"/>
              </a:rPr>
              <a:t>	</a:t>
            </a:r>
            <a:r>
              <a:rPr b="0" lang="en-US" sz="1800" spc="-1" strike="noStrike">
                <a:solidFill>
                  <a:srgbClr val="00a933"/>
                </a:solidFill>
                <a:latin typeface="Arial"/>
                <a:ea typeface="DejaVu Sans"/>
              </a:rPr>
              <a:t>quit</a:t>
            </a:r>
            <a:endParaRPr b="0" lang="en-US" sz="1800" spc="-1" strike="noStrike">
              <a:latin typeface="Arial"/>
            </a:endParaRPr>
          </a:p>
          <a:p>
            <a:pPr marL="432000" indent="-321480">
              <a:lnSpc>
                <a:spcPct val="100000"/>
              </a:lnSpc>
              <a:spcBef>
                <a:spcPts val="1417"/>
              </a:spcBef>
              <a:buClr>
                <a:srgbClr val="000000"/>
              </a:buClr>
              <a:buSzPct val="45000"/>
              <a:buFont typeface="Wingdings" charset="2"/>
              <a:buChar char=""/>
            </a:pPr>
            <a:r>
              <a:rPr b="0" lang="en-US" sz="1800" spc="-1" strike="noStrike">
                <a:solidFill>
                  <a:srgbClr val="ff0000"/>
                </a:solidFill>
                <a:latin typeface="Arial"/>
                <a:ea typeface="DejaVu Sans"/>
              </a:rPr>
              <a:t>C: </a:t>
            </a:r>
            <a:r>
              <a:rPr b="0" lang="en-US" sz="1800" spc="-1" strike="noStrike">
                <a:solidFill>
                  <a:srgbClr val="ff0000"/>
                </a:solidFill>
                <a:latin typeface="Arial"/>
                <a:ea typeface="DejaVu Sans"/>
              </a:rPr>
              <a:t>	</a:t>
            </a:r>
            <a:r>
              <a:rPr b="0" lang="en-US" sz="1800" spc="-1" strike="noStrike">
                <a:solidFill>
                  <a:srgbClr val="00a933"/>
                </a:solidFill>
                <a:latin typeface="Arial"/>
                <a:ea typeface="DejaVu Sans"/>
              </a:rPr>
              <a:t>challenge: [username]#[tag]</a:t>
            </a:r>
            <a:endParaRPr b="0" lang="en-US" sz="1800" spc="-1" strike="noStrike">
              <a:latin typeface="Arial"/>
            </a:endParaRPr>
          </a:p>
          <a:p>
            <a:pPr marL="432000" indent="-321480">
              <a:lnSpc>
                <a:spcPct val="100000"/>
              </a:lnSpc>
              <a:spcBef>
                <a:spcPts val="1417"/>
              </a:spcBef>
              <a:buClr>
                <a:srgbClr val="000000"/>
              </a:buClr>
              <a:buSzPct val="45000"/>
              <a:buFont typeface="Wingdings" charset="2"/>
              <a:buChar char=""/>
            </a:pPr>
            <a:r>
              <a:rPr b="0" lang="en-US" sz="1800" spc="-1" strike="noStrike">
                <a:solidFill>
                  <a:srgbClr val="ff0000"/>
                </a:solidFill>
                <a:latin typeface="Arial"/>
                <a:ea typeface="Microsoft YaHei"/>
              </a:rPr>
              <a:t>C: </a:t>
            </a:r>
            <a:r>
              <a:rPr b="0" lang="en-US" sz="1800" spc="-1" strike="noStrike">
                <a:solidFill>
                  <a:srgbClr val="ff0000"/>
                </a:solidFill>
                <a:latin typeface="Arial"/>
                <a:ea typeface="Microsoft YaHei"/>
              </a:rPr>
              <a:t>	</a:t>
            </a:r>
            <a:r>
              <a:rPr b="0" lang="en-US" sz="1800" spc="-1" strike="noStrike">
                <a:solidFill>
                  <a:srgbClr val="00a933"/>
                </a:solidFill>
                <a:latin typeface="Arial"/>
                <a:ea typeface="Microsoft YaHei"/>
              </a:rPr>
              <a:t>accept: [username]#[tag]</a:t>
            </a:r>
            <a:endParaRPr b="0" lang="en-US" sz="1800" spc="-1" strike="noStrike">
              <a:latin typeface="Arial"/>
            </a:endParaRPr>
          </a:p>
          <a:p>
            <a:pPr marL="432000" indent="-321480">
              <a:lnSpc>
                <a:spcPct val="100000"/>
              </a:lnSpc>
              <a:spcBef>
                <a:spcPts val="1417"/>
              </a:spcBef>
              <a:buClr>
                <a:srgbClr val="000000"/>
              </a:buClr>
              <a:buSzPct val="45000"/>
              <a:buFont typeface="Wingdings" charset="2"/>
              <a:buChar char=""/>
            </a:pPr>
            <a:r>
              <a:rPr b="0" lang="en-US" sz="1800" spc="-1" strike="noStrike">
                <a:solidFill>
                  <a:srgbClr val="ff0000"/>
                </a:solidFill>
                <a:latin typeface="Arial"/>
                <a:ea typeface="Microsoft YaHei"/>
              </a:rPr>
              <a:t>C: </a:t>
            </a:r>
            <a:r>
              <a:rPr b="0" lang="en-US" sz="1800" spc="-1" strike="noStrike">
                <a:solidFill>
                  <a:srgbClr val="ff0000"/>
                </a:solidFill>
                <a:latin typeface="Arial"/>
                <a:ea typeface="Microsoft YaHei"/>
              </a:rPr>
              <a:t>	</a:t>
            </a:r>
            <a:r>
              <a:rPr b="0" lang="en-US" sz="1800" spc="-1" strike="noStrike">
                <a:solidFill>
                  <a:srgbClr val="00a933"/>
                </a:solidFill>
                <a:latin typeface="Arial"/>
                <a:ea typeface="Microsoft YaHei"/>
              </a:rPr>
              <a:t>decline: [username]#[tag]</a:t>
            </a:r>
            <a:endParaRPr b="0" lang="en-US" sz="1800" spc="-1" strike="noStrike">
              <a:latin typeface="Arial"/>
            </a:endParaRPr>
          </a:p>
          <a:p>
            <a:pPr marL="432000" indent="-321480">
              <a:lnSpc>
                <a:spcPct val="100000"/>
              </a:lnSpc>
              <a:spcBef>
                <a:spcPts val="1417"/>
              </a:spcBef>
              <a:buClr>
                <a:srgbClr val="000000"/>
              </a:buClr>
              <a:buSzPct val="45000"/>
              <a:buFont typeface="Wingdings" charset="2"/>
              <a:buChar char=""/>
            </a:pPr>
            <a:r>
              <a:rPr b="0" lang="en-US" sz="1800" spc="-1" strike="noStrike">
                <a:solidFill>
                  <a:srgbClr val="000000"/>
                </a:solidFill>
                <a:latin typeface="Arial"/>
                <a:ea typeface="Microsoft YaHei"/>
              </a:rPr>
              <a:t>Server sends the list of challenges received:</a:t>
            </a:r>
            <a:endParaRPr b="0" lang="en-US" sz="1800" spc="-1" strike="noStrike">
              <a:latin typeface="Arial"/>
            </a:endParaRPr>
          </a:p>
          <a:p>
            <a:pPr marL="432000" indent="-321480">
              <a:lnSpc>
                <a:spcPct val="100000"/>
              </a:lnSpc>
              <a:spcBef>
                <a:spcPts val="1417"/>
              </a:spcBef>
              <a:buClr>
                <a:srgbClr val="000000"/>
              </a:buClr>
              <a:buSzPct val="45000"/>
              <a:buFont typeface="Wingdings" charset="2"/>
              <a:buChar char=""/>
            </a:pPr>
            <a:r>
              <a:rPr b="0" lang="en-US" sz="1800" spc="-1" strike="noStrike">
                <a:solidFill>
                  <a:srgbClr val="ff0000"/>
                </a:solidFill>
                <a:latin typeface="Arial"/>
                <a:ea typeface="Microsoft YaHei"/>
              </a:rPr>
              <a:t>S:</a:t>
            </a:r>
            <a:r>
              <a:rPr b="0" lang="en-US" sz="1800" spc="-1" strike="noStrike">
                <a:solidFill>
                  <a:srgbClr val="ff0000"/>
                </a:solidFill>
                <a:latin typeface="Arial"/>
                <a:ea typeface="Microsoft YaHei"/>
              </a:rPr>
              <a:t>	</a:t>
            </a:r>
            <a:r>
              <a:rPr b="0" lang="en-US" sz="1800" spc="-1" strike="noStrike">
                <a:solidFill>
                  <a:srgbClr val="00a933"/>
                </a:solidFill>
                <a:latin typeface="Arial"/>
                <a:ea typeface="Microsoft YaHei"/>
              </a:rPr>
              <a:t>challengelist: [username1],[username2],[username3],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1" name=""/>
          <p:cNvSpPr/>
          <p:nvPr/>
        </p:nvSpPr>
        <p:spPr>
          <a:xfrm>
            <a:off x="720000" y="360000"/>
            <a:ext cx="8636400" cy="89640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3200" spc="-1" strike="noStrike">
                <a:solidFill>
                  <a:srgbClr val="000000"/>
                </a:solidFill>
                <a:latin typeface="Arial"/>
                <a:ea typeface="DejaVu Sans"/>
              </a:rPr>
              <a:t>Message Protocol</a:t>
            </a:r>
            <a:endParaRPr b="0" lang="en-US" sz="3200" spc="-1" strike="noStrike">
              <a:latin typeface="Arial"/>
            </a:endParaRPr>
          </a:p>
        </p:txBody>
      </p:sp>
      <p:sp>
        <p:nvSpPr>
          <p:cNvPr id="502" name=""/>
          <p:cNvSpPr/>
          <p:nvPr/>
        </p:nvSpPr>
        <p:spPr>
          <a:xfrm>
            <a:off x="720000" y="1440000"/>
            <a:ext cx="8421480" cy="3596400"/>
          </a:xfrm>
          <a:prstGeom prst="rect">
            <a:avLst/>
          </a:prstGeom>
          <a:noFill/>
          <a:ln w="0">
            <a:noFill/>
          </a:ln>
        </p:spPr>
        <p:style>
          <a:lnRef idx="0"/>
          <a:fillRef idx="0"/>
          <a:effectRef idx="0"/>
          <a:fontRef idx="minor"/>
        </p:style>
        <p:txBody>
          <a:bodyPr lIns="0" rIns="0" tIns="0" bIns="0">
            <a:normAutofit/>
          </a:bodyPr>
          <a:p>
            <a:pPr marL="432000" indent="-321480">
              <a:lnSpc>
                <a:spcPct val="100000"/>
              </a:lnSpc>
              <a:spcBef>
                <a:spcPts val="1417"/>
              </a:spcBef>
              <a:buClr>
                <a:srgbClr val="000000"/>
              </a:buClr>
              <a:buSzPct val="45000"/>
              <a:buFont typeface="Wingdings" charset="2"/>
              <a:buChar char=""/>
            </a:pPr>
            <a:r>
              <a:rPr b="0" lang="en-US" sz="1800" spc="-1" strike="noStrike">
                <a:solidFill>
                  <a:srgbClr val="000000"/>
                </a:solidFill>
                <a:latin typeface="Arial"/>
                <a:ea typeface="DejaVu Sans"/>
              </a:rPr>
              <a:t>When a challenge is accepted, Server sends a message to both clients to start a match:</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a:t>
            </a:r>
            <a:r>
              <a:rPr b="0" lang="en-US" sz="1800" spc="-1" strike="noStrike">
                <a:solidFill>
                  <a:srgbClr val="ff0000"/>
                </a:solidFill>
                <a:latin typeface="Arial"/>
                <a:ea typeface="DejaVu Sans"/>
              </a:rPr>
              <a:t>S:</a:t>
            </a:r>
            <a:r>
              <a:rPr b="0" lang="en-US" sz="1800" spc="-1" strike="noStrike">
                <a:solidFill>
                  <a:srgbClr val="ff0000"/>
                </a:solidFill>
                <a:latin typeface="Arial"/>
                <a:ea typeface="DejaVu Sans"/>
              </a:rPr>
              <a:t>	</a:t>
            </a:r>
            <a:r>
              <a:rPr b="0" lang="en-US" sz="1800" spc="-1" strike="noStrike">
                <a:solidFill>
                  <a:srgbClr val="00a933"/>
                </a:solidFill>
                <a:latin typeface="Arial"/>
                <a:ea typeface="DejaVu Sans"/>
              </a:rPr>
              <a:t>matchstart: [opponent]</a:t>
            </a:r>
            <a:endParaRPr b="0" lang="en-US" sz="1800" spc="-1" strike="noStrike">
              <a:latin typeface="Arial"/>
            </a:endParaRPr>
          </a:p>
          <a:p>
            <a:pPr marL="432000" indent="-321480">
              <a:lnSpc>
                <a:spcPct val="100000"/>
              </a:lnSpc>
              <a:spcBef>
                <a:spcPts val="1417"/>
              </a:spcBef>
              <a:buClr>
                <a:srgbClr val="000000"/>
              </a:buClr>
              <a:buSzPct val="45000"/>
              <a:buFont typeface="Wingdings" charset="2"/>
              <a:buChar char=""/>
            </a:pPr>
            <a:r>
              <a:rPr b="0" lang="en-US" sz="1800" spc="-1" strike="noStrike">
                <a:solidFill>
                  <a:srgbClr val="000000"/>
                </a:solidFill>
                <a:latin typeface="Arial"/>
                <a:ea typeface="DejaVu Sans"/>
              </a:rPr>
              <a:t>2 players set up ship formation and send to server, server then decide who go first and start the game:</a:t>
            </a:r>
            <a:endParaRPr b="0" lang="en-US" sz="1800" spc="-1" strike="noStrike">
              <a:latin typeface="Arial"/>
            </a:endParaRPr>
          </a:p>
          <a:p>
            <a:pPr marL="432000" indent="-321480">
              <a:lnSpc>
                <a:spcPct val="100000"/>
              </a:lnSpc>
              <a:spcBef>
                <a:spcPts val="1417"/>
              </a:spcBef>
              <a:buClr>
                <a:srgbClr val="000000"/>
              </a:buClr>
              <a:buSzPct val="45000"/>
              <a:buFont typeface="Wingdings" charset="2"/>
              <a:buChar char=""/>
            </a:pPr>
            <a:r>
              <a:rPr b="0" lang="en-US" sz="1800" spc="-1" strike="noStrike">
                <a:solidFill>
                  <a:srgbClr val="ff0000"/>
                </a:solidFill>
                <a:latin typeface="Arial"/>
                <a:ea typeface="DejaVu Sans"/>
              </a:rPr>
              <a:t>2 Clients → Server:</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a:t>
            </a:r>
            <a:r>
              <a:rPr b="0" lang="en-US" sz="1800" spc="-1" strike="noStrike">
                <a:solidFill>
                  <a:srgbClr val="00a933"/>
                </a:solidFill>
                <a:latin typeface="Arial"/>
                <a:ea typeface="DejaVu Sans"/>
              </a:rPr>
              <a:t>setup: V-4-3-10,H-3-5-2,</a:t>
            </a:r>
            <a:r>
              <a:rPr b="0" lang="en-US" sz="1800" spc="-1" strike="noStrike">
                <a:solidFill>
                  <a:srgbClr val="000000"/>
                </a:solidFill>
                <a:latin typeface="Arial"/>
                <a:ea typeface="DejaVu Sans"/>
              </a:rPr>
              <a:t> … </a:t>
            </a:r>
            <a:r>
              <a:rPr b="0" lang="en-US" sz="1800" spc="-1" strike="noStrike">
                <a:solidFill>
                  <a:srgbClr val="00a933"/>
                </a:solidFill>
                <a:latin typeface="Arial"/>
                <a:ea typeface="DejaVu Sans"/>
              </a:rPr>
              <a:t>,H-1-8-8,</a:t>
            </a:r>
            <a:endParaRPr b="0" lang="en-US" sz="1800" spc="-1" strike="noStrike">
              <a:latin typeface="Arial"/>
            </a:endParaRPr>
          </a:p>
          <a:p>
            <a:pPr>
              <a:lnSpc>
                <a:spcPct val="100000"/>
              </a:lnSpc>
              <a:spcBef>
                <a:spcPts val="1417"/>
              </a:spcBef>
            </a:pPr>
            <a:endParaRPr b="0" lang="en-US" sz="1800" spc="-1" strike="noStrike">
              <a:latin typeface="Arial"/>
            </a:endParaRPr>
          </a:p>
          <a:p>
            <a:pPr>
              <a:lnSpc>
                <a:spcPct val="100000"/>
              </a:lnSpc>
            </a:pPr>
            <a:r>
              <a:rPr b="0" lang="en-US" sz="1800" spc="-1" strike="noStrike">
                <a:solidFill>
                  <a:srgbClr val="000000"/>
                </a:solidFill>
                <a:latin typeface="Arial"/>
                <a:ea typeface="DejaVu Sans"/>
              </a:rPr>
              <a:t>Ship info</a:t>
            </a:r>
            <a:r>
              <a:rPr b="0" lang="en-US" sz="1800" spc="-1" strike="noStrike">
                <a:solidFill>
                  <a:srgbClr val="00a933"/>
                </a:solidFill>
                <a:latin typeface="Arial"/>
                <a:ea typeface="DejaVu Sans"/>
              </a:rPr>
              <a:t> </a:t>
            </a:r>
            <a:r>
              <a:rPr b="0" lang="en-US" sz="1800" spc="-1" strike="noStrike">
                <a:solidFill>
                  <a:srgbClr val="000000"/>
                </a:solidFill>
                <a:latin typeface="Arial"/>
                <a:ea typeface="DejaVu Sans"/>
              </a:rPr>
              <a:t>(</a:t>
            </a:r>
            <a:r>
              <a:rPr b="0" lang="en-US" sz="1800" spc="-1" strike="noStrike">
                <a:solidFill>
                  <a:srgbClr val="00a933"/>
                </a:solidFill>
                <a:latin typeface="Arial"/>
                <a:ea typeface="DejaVu Sans"/>
              </a:rPr>
              <a:t> [Horizontal/Vertical]–[Ship length]–[Coordinate X]–[Coordinate Y] </a:t>
            </a:r>
            <a:r>
              <a:rPr b="0" lang="en-US" sz="1800" spc="-1" strike="noStrike">
                <a:solidFill>
                  <a:srgbClr val="000000"/>
                </a:solidFill>
                <a:latin typeface="Arial"/>
                <a:ea typeface="DejaVu Sans"/>
              </a:rPr>
              <a: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	</a:t>
            </a:r>
            <a:r>
              <a:rPr b="0" lang="en-US" sz="1800" spc="-1" strike="noStrike">
                <a:solidFill>
                  <a:srgbClr val="ff0000"/>
                </a:solidFill>
                <a:latin typeface="Arial"/>
                <a:ea typeface="DejaVu Sans"/>
              </a:rPr>
              <a:t>S:</a:t>
            </a:r>
            <a:r>
              <a:rPr b="0" lang="en-US" sz="1800" spc="-1" strike="noStrike">
                <a:solidFill>
                  <a:srgbClr val="000000"/>
                </a:solidFill>
                <a:latin typeface="Arial"/>
                <a:ea typeface="DejaVu Sans"/>
              </a:rPr>
              <a:t>	</a:t>
            </a:r>
            <a:r>
              <a:rPr b="0" lang="en-US" sz="1800" spc="-1" strike="noStrike">
                <a:solidFill>
                  <a:srgbClr val="00a933"/>
                </a:solidFill>
                <a:latin typeface="Arial"/>
                <a:ea typeface="DejaVu Sans"/>
              </a:rPr>
              <a:t>gamestart : 1</a:t>
            </a:r>
            <a:r>
              <a:rPr b="0" lang="en-US" sz="1800" spc="-1" strike="noStrike">
                <a:solidFill>
                  <a:srgbClr val="00a933"/>
                </a:solidFill>
                <a:latin typeface="Arial"/>
                <a:ea typeface="DejaVu Sans"/>
              </a:rPr>
              <a:t>	</a:t>
            </a:r>
            <a:r>
              <a:rPr b="0" lang="en-US" sz="1800" spc="-1" strike="noStrike">
                <a:solidFill>
                  <a:srgbClr val="00a933"/>
                </a:solidFill>
                <a:latin typeface="Arial"/>
                <a:ea typeface="DejaVu Sans"/>
              </a:rPr>
              <a:t>	</a:t>
            </a:r>
            <a:r>
              <a:rPr b="0" lang="en-US" sz="1800" spc="-1" strike="noStrike">
                <a:solidFill>
                  <a:srgbClr val="00a933"/>
                </a:solidFill>
                <a:latin typeface="Arial"/>
                <a:ea typeface="DejaVu Sans"/>
              </a:rPr>
              <a:t>	</a:t>
            </a:r>
            <a:r>
              <a:rPr b="0" lang="en-US" sz="1800" spc="-1" strike="noStrike">
                <a:solidFill>
                  <a:srgbClr val="00a933"/>
                </a:solidFill>
                <a:latin typeface="Arial"/>
                <a:ea typeface="DejaVu Sans"/>
              </a:rPr>
              <a:t>	</a:t>
            </a:r>
            <a:r>
              <a:rPr b="0" lang="en-US" sz="1800" spc="-1" strike="noStrike">
                <a:solidFill>
                  <a:srgbClr val="000000"/>
                </a:solidFill>
                <a:latin typeface="Arial"/>
                <a:ea typeface="DejaVu Sans"/>
              </a:rPr>
              <a:t>( 1: go first, 2: go second )</a:t>
            </a:r>
            <a:r>
              <a:rPr b="0" lang="en-US" sz="1800" spc="-1" strike="noStrike">
                <a:solidFill>
                  <a:srgbClr val="000000"/>
                </a:solidFill>
                <a:latin typeface="Arial"/>
                <a:ea typeface="DejaVu Sans"/>
              </a:rPr>
              <a:t>	</a:t>
            </a:r>
            <a:r>
              <a:rPr b="0" lang="en-US" sz="1800" spc="-1" strike="noStrike">
                <a:solidFill>
                  <a:srgbClr val="00a933"/>
                </a:solidFill>
                <a:latin typeface="Arial"/>
                <a:ea typeface="DejaVu Sans"/>
              </a:rPr>
              <a:t>	</a:t>
            </a:r>
            <a:endParaRPr b="0" lang="en-US" sz="1800" spc="-1" strike="noStrike">
              <a:latin typeface="Arial"/>
            </a:endParaRPr>
          </a:p>
          <a:p>
            <a:pPr>
              <a:lnSpc>
                <a:spcPct val="100000"/>
              </a:lnSpc>
              <a:spcBef>
                <a:spcPts val="1417"/>
              </a:spcBef>
            </a:pPr>
            <a:endParaRPr b="0" lang="en-US" sz="1800" spc="-1" strike="noStrike">
              <a:latin typeface="Arial"/>
            </a:endParaRPr>
          </a:p>
          <a:p>
            <a:pPr>
              <a:lnSpc>
                <a:spcPct val="100000"/>
              </a:lnSpc>
              <a:spcBef>
                <a:spcPts val="1417"/>
              </a:spcBef>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3" name=""/>
          <p:cNvSpPr/>
          <p:nvPr/>
        </p:nvSpPr>
        <p:spPr>
          <a:xfrm>
            <a:off x="720000" y="360000"/>
            <a:ext cx="8636400" cy="89640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3200" spc="-1" strike="noStrike">
                <a:solidFill>
                  <a:srgbClr val="000000"/>
                </a:solidFill>
                <a:latin typeface="Arial"/>
                <a:ea typeface="DejaVu Sans"/>
              </a:rPr>
              <a:t>Message Protocol</a:t>
            </a:r>
            <a:endParaRPr b="0" lang="en-US" sz="3200" spc="-1" strike="noStrike">
              <a:latin typeface="Arial"/>
            </a:endParaRPr>
          </a:p>
        </p:txBody>
      </p:sp>
      <p:sp>
        <p:nvSpPr>
          <p:cNvPr id="504" name=""/>
          <p:cNvSpPr/>
          <p:nvPr/>
        </p:nvSpPr>
        <p:spPr>
          <a:xfrm>
            <a:off x="720000" y="1440000"/>
            <a:ext cx="8421480" cy="3596400"/>
          </a:xfrm>
          <a:prstGeom prst="rect">
            <a:avLst/>
          </a:prstGeom>
          <a:noFill/>
          <a:ln w="0">
            <a:noFill/>
          </a:ln>
        </p:spPr>
        <p:style>
          <a:lnRef idx="0"/>
          <a:fillRef idx="0"/>
          <a:effectRef idx="0"/>
          <a:fontRef idx="minor"/>
        </p:style>
        <p:txBody>
          <a:bodyPr lIns="0" rIns="0" tIns="0" bIns="0">
            <a:normAutofit/>
          </a:bodyPr>
          <a:p>
            <a:pPr marL="432000" indent="-321480">
              <a:lnSpc>
                <a:spcPct val="100000"/>
              </a:lnSpc>
              <a:spcBef>
                <a:spcPts val="1417"/>
              </a:spcBef>
              <a:buClr>
                <a:srgbClr val="000000"/>
              </a:buClr>
              <a:buSzPct val="45000"/>
              <a:buFont typeface="Wingdings" charset="2"/>
              <a:buChar char=""/>
            </a:pPr>
            <a:r>
              <a:rPr b="0" lang="en-US" sz="1800" spc="-1" strike="noStrike">
                <a:solidFill>
                  <a:srgbClr val="000000"/>
                </a:solidFill>
                <a:latin typeface="Arial"/>
                <a:ea typeface="DejaVu Sans"/>
              </a:rPr>
              <a:t>In-game: Players in their turn send coordinate information to shoot each other’s board to Server, Server process and send result to both players.</a:t>
            </a:r>
            <a:endParaRPr b="0" lang="en-US" sz="1800" spc="-1" strike="noStrike">
              <a:latin typeface="Arial"/>
            </a:endParaRPr>
          </a:p>
          <a:p>
            <a:pPr>
              <a:lnSpc>
                <a:spcPct val="100000"/>
              </a:lnSpc>
              <a:spcBef>
                <a:spcPts val="1417"/>
              </a:spcBef>
            </a:pPr>
            <a:endParaRPr b="0" lang="en-US" sz="1800" spc="-1" strike="noStrike">
              <a:latin typeface="Arial"/>
            </a:endParaRPr>
          </a:p>
          <a:p>
            <a:pPr marL="432000" indent="-321480">
              <a:lnSpc>
                <a:spcPct val="100000"/>
              </a:lnSpc>
              <a:spcBef>
                <a:spcPts val="1417"/>
              </a:spcBef>
              <a:buClr>
                <a:srgbClr val="000000"/>
              </a:buClr>
              <a:buSzPct val="45000"/>
              <a:buFont typeface="Wingdings" charset="2"/>
              <a:buChar char=""/>
            </a:pPr>
            <a:r>
              <a:rPr b="0" lang="en-US" sz="1800" spc="-1" strike="noStrike">
                <a:solidFill>
                  <a:srgbClr val="ff0000"/>
                </a:solidFill>
                <a:latin typeface="Arial"/>
                <a:ea typeface="DejaVu Sans"/>
              </a:rPr>
              <a:t>Client 1:</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a:t>
            </a:r>
            <a:r>
              <a:rPr b="0" lang="en-US" sz="1800" spc="-1" strike="noStrike">
                <a:solidFill>
                  <a:srgbClr val="00a933"/>
                </a:solidFill>
                <a:latin typeface="Arial"/>
                <a:ea typeface="DejaVu Sans"/>
              </a:rPr>
              <a:t>fire: 4-4</a:t>
            </a:r>
            <a:r>
              <a:rPr b="0" lang="en-US" sz="1800" spc="-1" strike="noStrike">
                <a:solidFill>
                  <a:srgbClr val="00a933"/>
                </a:solidFill>
                <a:latin typeface="Arial"/>
                <a:ea typeface="DejaVu Sans"/>
              </a:rPr>
              <a:t>	</a:t>
            </a:r>
            <a:r>
              <a:rPr b="0" lang="en-US" sz="1800" spc="-1" strike="noStrike">
                <a:solidFill>
                  <a:srgbClr val="00a933"/>
                </a:solidFill>
                <a:latin typeface="Arial"/>
                <a:ea typeface="DejaVu Sans"/>
              </a:rPr>
              <a:t>	</a:t>
            </a:r>
            <a:r>
              <a:rPr b="0" lang="en-US" sz="1800" spc="-1" strike="noStrike">
                <a:solidFill>
                  <a:srgbClr val="00a933"/>
                </a:solidFill>
                <a:latin typeface="Arial"/>
                <a:ea typeface="DejaVu Sans"/>
              </a:rPr>
              <a:t>	</a:t>
            </a:r>
            <a:r>
              <a:rPr b="0" lang="en-US" sz="1800" spc="-1" strike="noStrike">
                <a:solidFill>
                  <a:srgbClr val="000000"/>
                </a:solidFill>
                <a:latin typeface="Arial"/>
                <a:ea typeface="DejaVu Sans"/>
              </a:rPr>
              <a:t>(</a:t>
            </a:r>
            <a:r>
              <a:rPr b="0" lang="en-US" sz="1800" spc="-1" strike="noStrike">
                <a:solidFill>
                  <a:srgbClr val="00a933"/>
                </a:solidFill>
                <a:latin typeface="Arial"/>
                <a:ea typeface="DejaVu Sans"/>
              </a:rPr>
              <a:t> fire : [Coordinate X]-[Coordinate Y] </a:t>
            </a:r>
            <a:r>
              <a:rPr b="0" lang="en-US" sz="1800" spc="-1" strike="noStrike">
                <a:solidFill>
                  <a:srgbClr val="000000"/>
                </a:solidFill>
                <a:latin typeface="Arial"/>
                <a:ea typeface="DejaVu Sans"/>
              </a:rPr>
              <a:t>)</a:t>
            </a:r>
            <a:endParaRPr b="0" lang="en-US" sz="1800" spc="-1" strike="noStrike">
              <a:latin typeface="Arial"/>
            </a:endParaRPr>
          </a:p>
          <a:p>
            <a:pPr marL="432000" indent="-321480">
              <a:lnSpc>
                <a:spcPct val="100000"/>
              </a:lnSpc>
              <a:spcBef>
                <a:spcPts val="1417"/>
              </a:spcBef>
              <a:buClr>
                <a:srgbClr val="000000"/>
              </a:buClr>
              <a:buSzPct val="45000"/>
              <a:buFont typeface="Wingdings" charset="2"/>
              <a:buChar char=""/>
            </a:pPr>
            <a:r>
              <a:rPr b="0" lang="en-US" sz="1800" spc="-1" strike="noStrike">
                <a:solidFill>
                  <a:srgbClr val="ff0000"/>
                </a:solidFill>
                <a:latin typeface="Arial"/>
                <a:ea typeface="DejaVu Sans"/>
              </a:rPr>
              <a:t>Server → Client 1:</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a:t>
            </a:r>
            <a:r>
              <a:rPr b="0" lang="en-US" sz="1800" spc="-1" strike="noStrike">
                <a:solidFill>
                  <a:srgbClr val="00a933"/>
                </a:solidFill>
                <a:latin typeface="Arial"/>
                <a:ea typeface="DejaVu Sans"/>
              </a:rPr>
              <a:t>miss</a:t>
            </a:r>
            <a:endParaRPr b="0" lang="en-US" sz="1800" spc="-1" strike="noStrike">
              <a:latin typeface="Arial"/>
            </a:endParaRPr>
          </a:p>
          <a:p>
            <a:pPr marL="432000" indent="-321480">
              <a:lnSpc>
                <a:spcPct val="100000"/>
              </a:lnSpc>
              <a:spcBef>
                <a:spcPts val="1417"/>
              </a:spcBef>
              <a:buClr>
                <a:srgbClr val="000000"/>
              </a:buClr>
              <a:buSzPct val="45000"/>
              <a:buFont typeface="Wingdings" charset="2"/>
              <a:buChar char=""/>
            </a:pPr>
            <a:r>
              <a:rPr b="0" lang="en-US" sz="1800" spc="-1" strike="noStrike">
                <a:solidFill>
                  <a:srgbClr val="ff0000"/>
                </a:solidFill>
                <a:latin typeface="Arial"/>
                <a:ea typeface="DejaVu Sans"/>
              </a:rPr>
              <a:t>Server → Client 2:</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a:t>
            </a:r>
            <a:r>
              <a:rPr b="0" lang="en-US" sz="1800" spc="-1" strike="noStrike">
                <a:solidFill>
                  <a:srgbClr val="00a933"/>
                </a:solidFill>
                <a:latin typeface="Arial"/>
                <a:ea typeface="DejaVu Sans"/>
              </a:rPr>
              <a:t>fire: 4-4-miss</a:t>
            </a:r>
            <a:endParaRPr b="0" lang="en-US" sz="1800" spc="-1" strike="noStrike">
              <a:latin typeface="Arial"/>
            </a:endParaRPr>
          </a:p>
        </p:txBody>
      </p:sp>
      <p:pic>
        <p:nvPicPr>
          <p:cNvPr id="505" name="" descr=""/>
          <p:cNvPicPr/>
          <p:nvPr/>
        </p:nvPicPr>
        <p:blipFill>
          <a:blip r:embed="rId1"/>
          <a:stretch/>
        </p:blipFill>
        <p:spPr>
          <a:xfrm>
            <a:off x="5715000" y="2971800"/>
            <a:ext cx="2571480" cy="257148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6" name=""/>
          <p:cNvSpPr/>
          <p:nvPr/>
        </p:nvSpPr>
        <p:spPr>
          <a:xfrm>
            <a:off x="720000" y="360000"/>
            <a:ext cx="8636400" cy="89640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3200" spc="-1" strike="noStrike">
                <a:solidFill>
                  <a:srgbClr val="000000"/>
                </a:solidFill>
                <a:latin typeface="Arial"/>
                <a:ea typeface="DejaVu Sans"/>
              </a:rPr>
              <a:t>Message Protocol</a:t>
            </a:r>
            <a:endParaRPr b="0" lang="en-US" sz="3200" spc="-1" strike="noStrike">
              <a:latin typeface="Arial"/>
            </a:endParaRPr>
          </a:p>
        </p:txBody>
      </p:sp>
      <p:sp>
        <p:nvSpPr>
          <p:cNvPr id="507" name=""/>
          <p:cNvSpPr/>
          <p:nvPr/>
        </p:nvSpPr>
        <p:spPr>
          <a:xfrm>
            <a:off x="720000" y="1440000"/>
            <a:ext cx="8421480" cy="3596400"/>
          </a:xfrm>
          <a:prstGeom prst="rect">
            <a:avLst/>
          </a:prstGeom>
          <a:noFill/>
          <a:ln w="0">
            <a:noFill/>
          </a:ln>
        </p:spPr>
        <p:style>
          <a:lnRef idx="0"/>
          <a:fillRef idx="0"/>
          <a:effectRef idx="0"/>
          <a:fontRef idx="minor"/>
        </p:style>
        <p:txBody>
          <a:bodyPr lIns="0" rIns="0" tIns="0" bIns="0">
            <a:normAutofit/>
          </a:bodyPr>
          <a:p>
            <a:pPr marL="432000" indent="-321480">
              <a:lnSpc>
                <a:spcPct val="100000"/>
              </a:lnSpc>
              <a:spcBef>
                <a:spcPts val="1417"/>
              </a:spcBef>
              <a:buClr>
                <a:srgbClr val="000000"/>
              </a:buClr>
              <a:buSzPct val="45000"/>
              <a:buFont typeface="Wingdings" charset="2"/>
              <a:buChar char=""/>
            </a:pPr>
            <a:r>
              <a:rPr b="0" lang="en-US" sz="1800" spc="-1" strike="noStrike">
                <a:solidFill>
                  <a:srgbClr val="000000"/>
                </a:solidFill>
                <a:latin typeface="Arial"/>
                <a:ea typeface="DejaVu Sans"/>
              </a:rPr>
              <a:t>When all the ships of a player sunk, Server adds “matchend” in result message to 2 players.  Then both players can return to lobby.</a:t>
            </a:r>
            <a:endParaRPr b="0" lang="en-US" sz="1800" spc="-1" strike="noStrike">
              <a:latin typeface="Arial"/>
            </a:endParaRPr>
          </a:p>
          <a:p>
            <a:pPr>
              <a:lnSpc>
                <a:spcPct val="100000"/>
              </a:lnSpc>
              <a:spcBef>
                <a:spcPts val="1417"/>
              </a:spcBef>
            </a:pPr>
            <a:endParaRPr b="0" lang="en-US" sz="1800" spc="-1" strike="noStrike">
              <a:latin typeface="Arial"/>
            </a:endParaRPr>
          </a:p>
          <a:p>
            <a:pPr marL="432000" indent="-321480">
              <a:lnSpc>
                <a:spcPct val="100000"/>
              </a:lnSpc>
              <a:spcBef>
                <a:spcPts val="1417"/>
              </a:spcBef>
              <a:buClr>
                <a:srgbClr val="000000"/>
              </a:buClr>
              <a:buSzPct val="45000"/>
              <a:buFont typeface="Wingdings" charset="2"/>
              <a:buChar char=""/>
            </a:pPr>
            <a:r>
              <a:rPr b="0" lang="en-US" sz="1800" spc="-1" strike="noStrike">
                <a:solidFill>
                  <a:srgbClr val="ff0000"/>
                </a:solidFill>
                <a:latin typeface="Arial"/>
                <a:ea typeface="DejaVu Sans"/>
              </a:rPr>
              <a:t>Server → Client 1:</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a:t>
            </a:r>
            <a:r>
              <a:rPr b="0" lang="en-US" sz="1800" spc="-1" strike="noStrike">
                <a:solidFill>
                  <a:srgbClr val="00a933"/>
                </a:solidFill>
                <a:latin typeface="Arial"/>
                <a:ea typeface="DejaVu Sans"/>
              </a:rPr>
              <a:t>hit,sunk,H-1-8-8,matchend</a:t>
            </a:r>
            <a:r>
              <a:rPr b="0" lang="en-US" sz="1800" spc="-1" strike="noStrike">
                <a:solidFill>
                  <a:srgbClr val="00a933"/>
                </a:solidFill>
                <a:latin typeface="Arial"/>
                <a:ea typeface="DejaVu Sans"/>
              </a:rPr>
              <a:t>	</a:t>
            </a:r>
            <a:r>
              <a:rPr b="0" lang="en-US" sz="1800" spc="-1" strike="noStrike">
                <a:solidFill>
                  <a:srgbClr val="00a933"/>
                </a:solidFill>
                <a:latin typeface="Arial"/>
                <a:ea typeface="DejaVu Sans"/>
              </a:rPr>
              <a:t>	</a:t>
            </a:r>
            <a:r>
              <a:rPr b="0" lang="en-US" sz="1800" spc="-1" strike="noStrike">
                <a:solidFill>
                  <a:srgbClr val="00a933"/>
                </a:solidFill>
                <a:latin typeface="Arial"/>
                <a:ea typeface="DejaVu Sans"/>
              </a:rPr>
              <a:t>(win)</a:t>
            </a:r>
            <a:endParaRPr b="0" lang="en-US" sz="1800" spc="-1" strike="noStrike">
              <a:latin typeface="Arial"/>
            </a:endParaRPr>
          </a:p>
          <a:p>
            <a:pPr marL="432000" indent="-321480">
              <a:lnSpc>
                <a:spcPct val="100000"/>
              </a:lnSpc>
              <a:spcBef>
                <a:spcPts val="1417"/>
              </a:spcBef>
              <a:buClr>
                <a:srgbClr val="000000"/>
              </a:buClr>
              <a:buSzPct val="45000"/>
              <a:buFont typeface="Wingdings" charset="2"/>
              <a:buChar char=""/>
            </a:pPr>
            <a:r>
              <a:rPr b="0" lang="en-US" sz="1800" spc="-1" strike="noStrike">
                <a:solidFill>
                  <a:srgbClr val="ff0000"/>
                </a:solidFill>
                <a:latin typeface="Arial"/>
                <a:ea typeface="DejaVu Sans"/>
              </a:rPr>
              <a:t>Server → Client 2:</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a:t>
            </a:r>
            <a:r>
              <a:rPr b="0" lang="en-US" sz="1800" spc="-1" strike="noStrike">
                <a:solidFill>
                  <a:srgbClr val="00a933"/>
                </a:solidFill>
                <a:latin typeface="Arial"/>
                <a:ea typeface="DejaVu Sans"/>
              </a:rPr>
              <a:t>fire: hit,sunk,H-1-8-8,matchend</a:t>
            </a:r>
            <a:r>
              <a:rPr b="0" lang="en-US" sz="1800" spc="-1" strike="noStrike">
                <a:solidFill>
                  <a:srgbClr val="00a933"/>
                </a:solidFill>
                <a:latin typeface="Arial"/>
                <a:ea typeface="DejaVu Sans"/>
              </a:rPr>
              <a:t>	</a:t>
            </a:r>
            <a:r>
              <a:rPr b="0" lang="en-US" sz="1800" spc="-1" strike="noStrike">
                <a:solidFill>
                  <a:srgbClr val="00a933"/>
                </a:solidFill>
                <a:latin typeface="Arial"/>
                <a:ea typeface="DejaVu Sans"/>
              </a:rPr>
              <a:t>	</a:t>
            </a:r>
            <a:r>
              <a:rPr b="0" lang="en-US" sz="1800" spc="-1" strike="noStrike">
                <a:solidFill>
                  <a:srgbClr val="00a933"/>
                </a:solidFill>
                <a:latin typeface="Arial"/>
                <a:ea typeface="DejaVu Sans"/>
              </a:rPr>
              <a:t>(lost)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8" name=""/>
          <p:cNvSpPr/>
          <p:nvPr/>
        </p:nvSpPr>
        <p:spPr>
          <a:xfrm>
            <a:off x="504000" y="226080"/>
            <a:ext cx="9070560" cy="94500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Demo</a:t>
            </a:r>
            <a:endParaRPr b="0" lang="en-US" sz="4400" spc="-1" strike="noStrike">
              <a:latin typeface="Arial"/>
            </a:endParaRPr>
          </a:p>
        </p:txBody>
      </p:sp>
      <p:pic>
        <p:nvPicPr>
          <p:cNvPr id="509" name="" descr=""/>
          <p:cNvPicPr/>
          <p:nvPr/>
        </p:nvPicPr>
        <p:blipFill>
          <a:blip r:embed="rId1"/>
          <a:stretch/>
        </p:blipFill>
        <p:spPr>
          <a:xfrm>
            <a:off x="2048760" y="1137240"/>
            <a:ext cx="6180840" cy="412056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0" name=""/>
          <p:cNvSpPr/>
          <p:nvPr/>
        </p:nvSpPr>
        <p:spPr>
          <a:xfrm>
            <a:off x="733320" y="685800"/>
            <a:ext cx="8636400" cy="416700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5400" spc="-1" strike="noStrike">
                <a:solidFill>
                  <a:srgbClr val="000000"/>
                </a:solidFill>
                <a:latin typeface="Arial"/>
                <a:ea typeface="DejaVu Sans"/>
              </a:rPr>
              <a:t>Thanks for listening :3</a:t>
            </a:r>
            <a:endParaRPr b="0" lang="en-US" sz="5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5" name=""/>
          <p:cNvSpPr/>
          <p:nvPr/>
        </p:nvSpPr>
        <p:spPr>
          <a:xfrm>
            <a:off x="720000" y="360000"/>
            <a:ext cx="8636400" cy="89640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3000" spc="-1" strike="noStrike">
                <a:solidFill>
                  <a:srgbClr val="333333"/>
                </a:solidFill>
                <a:latin typeface="DejaVu Sans"/>
                <a:ea typeface="DejaVu Sans"/>
              </a:rPr>
              <a:t>About Battleship game</a:t>
            </a:r>
            <a:endParaRPr b="0" lang="en-US" sz="3000" spc="-1" strike="noStrike">
              <a:latin typeface="Arial"/>
            </a:endParaRPr>
          </a:p>
        </p:txBody>
      </p:sp>
      <p:sp>
        <p:nvSpPr>
          <p:cNvPr id="466" name=""/>
          <p:cNvSpPr/>
          <p:nvPr/>
        </p:nvSpPr>
        <p:spPr>
          <a:xfrm>
            <a:off x="720000" y="1440000"/>
            <a:ext cx="4212360" cy="3596400"/>
          </a:xfrm>
          <a:prstGeom prst="rect">
            <a:avLst/>
          </a:prstGeom>
          <a:noFill/>
          <a:ln w="0">
            <a:noFill/>
          </a:ln>
        </p:spPr>
        <p:style>
          <a:lnRef idx="0"/>
          <a:fillRef idx="0"/>
          <a:effectRef idx="0"/>
          <a:fontRef idx="minor"/>
        </p:style>
      </p:sp>
      <p:pic>
        <p:nvPicPr>
          <p:cNvPr id="467" name="" descr=""/>
          <p:cNvPicPr/>
          <p:nvPr/>
        </p:nvPicPr>
        <p:blipFill>
          <a:blip r:embed="rId1"/>
          <a:stretch/>
        </p:blipFill>
        <p:spPr>
          <a:xfrm>
            <a:off x="5146920" y="1751040"/>
            <a:ext cx="4212360" cy="2974320"/>
          </a:xfrm>
          <a:prstGeom prst="rect">
            <a:avLst/>
          </a:prstGeom>
          <a:ln w="18000">
            <a:noFill/>
          </a:ln>
        </p:spPr>
      </p:pic>
      <p:sp>
        <p:nvSpPr>
          <p:cNvPr id="468" name=""/>
          <p:cNvSpPr/>
          <p:nvPr/>
        </p:nvSpPr>
        <p:spPr>
          <a:xfrm>
            <a:off x="720000" y="1600200"/>
            <a:ext cx="4077360" cy="29026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How the game works:</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 At the start of the match, each player </a:t>
            </a:r>
            <a:r>
              <a:rPr b="0" lang="en-US" sz="1800" spc="-1" strike="noStrike">
                <a:solidFill>
                  <a:srgbClr val="ff0000"/>
                </a:solidFill>
                <a:latin typeface="Arial"/>
                <a:ea typeface="DejaVu Sans"/>
              </a:rPr>
              <a:t>set up their own ship formation</a:t>
            </a:r>
            <a:r>
              <a:rPr b="0" lang="en-US" sz="1800" spc="-1" strike="noStrike">
                <a:solidFill>
                  <a:srgbClr val="000000"/>
                </a:solidFill>
                <a:latin typeface="Arial"/>
                <a:ea typeface="DejaVu Sans"/>
              </a:rPr>
              <a:t> on a 10x10 board. (Hidden to the opponent)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 The game begins and the two players will </a:t>
            </a:r>
            <a:r>
              <a:rPr b="0" lang="en-US" sz="1800" spc="-1" strike="noStrike">
                <a:solidFill>
                  <a:srgbClr val="ff0000"/>
                </a:solidFill>
                <a:latin typeface="Arial"/>
                <a:ea typeface="DejaVu Sans"/>
              </a:rPr>
              <a:t>take turn to shoot</a:t>
            </a:r>
            <a:r>
              <a:rPr b="0" lang="en-US" sz="1800" spc="-1" strike="noStrike">
                <a:solidFill>
                  <a:srgbClr val="000000"/>
                </a:solidFill>
                <a:latin typeface="Arial"/>
                <a:ea typeface="DejaVu Sans"/>
              </a:rPr>
              <a:t> cell by cell to each other’s board until all of one player’s ships are sunk.</a:t>
            </a:r>
            <a:endParaRPr b="0" lang="en-US" sz="1800" spc="-1" strike="noStrike">
              <a:latin typeface="Arial"/>
            </a:endParaRPr>
          </a:p>
        </p:txBody>
      </p:sp>
      <p:sp>
        <p:nvSpPr>
          <p:cNvPr id="469" name=""/>
          <p:cNvSpPr/>
          <p:nvPr/>
        </p:nvSpPr>
        <p:spPr>
          <a:xfrm>
            <a:off x="5257800" y="5029560"/>
            <a:ext cx="3655800" cy="4298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1200" spc="-1" strike="noStrike">
                <a:solidFill>
                  <a:srgbClr val="000000"/>
                </a:solidFill>
                <a:latin typeface="Arial"/>
                <a:ea typeface="DejaVu Sans"/>
              </a:rPr>
              <a:t>(The image is for illustration, not presented for the final product)</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0" name=""/>
          <p:cNvSpPr/>
          <p:nvPr/>
        </p:nvSpPr>
        <p:spPr>
          <a:xfrm>
            <a:off x="720000" y="360000"/>
            <a:ext cx="8636400" cy="89640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Detailed game rule</a:t>
            </a:r>
            <a:endParaRPr b="0" lang="en-US" sz="4400" spc="-1" strike="noStrike">
              <a:latin typeface="Arial"/>
            </a:endParaRPr>
          </a:p>
        </p:txBody>
      </p:sp>
      <p:sp>
        <p:nvSpPr>
          <p:cNvPr id="471" name=""/>
          <p:cNvSpPr/>
          <p:nvPr/>
        </p:nvSpPr>
        <p:spPr>
          <a:xfrm>
            <a:off x="720000" y="1440000"/>
            <a:ext cx="8649720" cy="3596400"/>
          </a:xfrm>
          <a:prstGeom prst="rect">
            <a:avLst/>
          </a:prstGeom>
          <a:noFill/>
          <a:ln w="0">
            <a:noFill/>
          </a:ln>
        </p:spPr>
        <p:style>
          <a:lnRef idx="0"/>
          <a:fillRef idx="0"/>
          <a:effectRef idx="0"/>
          <a:fontRef idx="minor"/>
        </p:style>
        <p:txBody>
          <a:bodyPr lIns="0" rIns="0" tIns="0" bIns="0">
            <a:normAutofit fontScale="15000"/>
          </a:bodyPr>
          <a:p>
            <a:pPr marL="432000" indent="-321120">
              <a:lnSpc>
                <a:spcPct val="100000"/>
              </a:lnSpc>
              <a:spcBef>
                <a:spcPts val="1417"/>
              </a:spcBef>
              <a:buClr>
                <a:srgbClr val="000000"/>
              </a:buClr>
              <a:buSzPct val="45000"/>
              <a:buFont typeface="Wingdings" charset="2"/>
              <a:buChar char=""/>
            </a:pPr>
            <a:r>
              <a:rPr b="1" lang="en-US" sz="3200" spc="-1" strike="noStrike">
                <a:solidFill>
                  <a:srgbClr val="000000"/>
                </a:solidFill>
                <a:latin typeface="Arial"/>
                <a:ea typeface="DejaVu Sans"/>
              </a:rPr>
              <a:t>Starting a New Game</a:t>
            </a:r>
            <a:endParaRPr b="0" lang="en-US" sz="3200" spc="-1" strike="noStrike">
              <a:latin typeface="Arial"/>
            </a:endParaRPr>
          </a:p>
          <a:p>
            <a:pPr marL="432000" indent="-3211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Each player places the a same set of ships somewhere on their 10 x 10 board.  The ships can only be placed vertically or horizontally. Diagonal placement is not allowed. No part of a ship may hang off the edge of the board.  Ships may not overlap each other.  No ships may be placed on another ship or adjacent to each other.</a:t>
            </a:r>
            <a:endParaRPr b="0" lang="en-US" sz="3200" spc="-1" strike="noStrike">
              <a:latin typeface="Arial"/>
            </a:endParaRPr>
          </a:p>
          <a:p>
            <a:pPr marL="432000" indent="-3211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Once the guessing begins, the players may not move the ships. </a:t>
            </a:r>
            <a:endParaRPr b="0" lang="en-US" sz="3200" spc="-1" strike="noStrike">
              <a:latin typeface="Arial"/>
            </a:endParaRPr>
          </a:p>
          <a:p>
            <a:pPr marL="432000" indent="-321120">
              <a:lnSpc>
                <a:spcPct val="100000"/>
              </a:lnSpc>
              <a:spcBef>
                <a:spcPts val="1417"/>
              </a:spcBef>
              <a:buClr>
                <a:srgbClr val="000000"/>
              </a:buClr>
              <a:buSzPct val="45000"/>
              <a:buFont typeface="Wingdings" charset="2"/>
              <a:buChar char=""/>
            </a:pPr>
            <a:r>
              <a:rPr b="1" lang="en-US" sz="3200" spc="-1" strike="noStrike">
                <a:solidFill>
                  <a:srgbClr val="000000"/>
                </a:solidFill>
                <a:latin typeface="Arial"/>
                <a:ea typeface="DejaVu Sans"/>
              </a:rPr>
              <a:t>Playing the Game</a:t>
            </a:r>
            <a:endParaRPr b="0" lang="en-US" sz="3200" spc="-1" strike="noStrike">
              <a:latin typeface="Arial"/>
            </a:endParaRPr>
          </a:p>
          <a:p>
            <a:pPr>
              <a:lnSpc>
                <a:spcPct val="100000"/>
              </a:lnSpc>
              <a:spcBef>
                <a:spcPts val="1417"/>
              </a:spcBef>
            </a:pPr>
            <a:r>
              <a:rPr b="0" lang="en-US" sz="3200" spc="-1" strike="noStrike">
                <a:solidFill>
                  <a:srgbClr val="000000"/>
                </a:solidFill>
                <a:latin typeface="Arial"/>
                <a:ea typeface="DejaVu Sans"/>
              </a:rPr>
              <a:t>Player's take turns guessing by calling out the coordinates. The opponent responds with "hit" or "miss" as appropriate.  Both players should mark their board with pegs:  red for hit, white for miss. For example, if you call out F6 and your opponent does not have any ship located at F6, your opponent would respond with "miss".  You record the miss F6 by placing a white peg on the lower part of your board at F6.  Your opponent records the miss by placing.</a:t>
            </a:r>
            <a:endParaRPr b="0" lang="en-US" sz="3200" spc="-1" strike="noStrike">
              <a:latin typeface="Arial"/>
            </a:endParaRPr>
          </a:p>
          <a:p>
            <a:pPr marL="432000" indent="-3211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When all of the squares that one your ships occupies have been hit, the ship will be sunk.  You should announce "hit and sunk".</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2" name=""/>
          <p:cNvSpPr/>
          <p:nvPr/>
        </p:nvSpPr>
        <p:spPr>
          <a:xfrm>
            <a:off x="720000" y="360000"/>
            <a:ext cx="8636400" cy="89640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3000" spc="-1" strike="noStrike">
                <a:solidFill>
                  <a:srgbClr val="333333"/>
                </a:solidFill>
                <a:latin typeface="DejaVu Sans"/>
                <a:ea typeface="DejaVu Sans"/>
              </a:rPr>
              <a:t>About Battleship online game project</a:t>
            </a:r>
            <a:endParaRPr b="0" lang="en-US" sz="3000" spc="-1" strike="noStrike">
              <a:latin typeface="Arial"/>
            </a:endParaRPr>
          </a:p>
        </p:txBody>
      </p:sp>
      <p:sp>
        <p:nvSpPr>
          <p:cNvPr id="473" name=""/>
          <p:cNvSpPr/>
          <p:nvPr/>
        </p:nvSpPr>
        <p:spPr>
          <a:xfrm>
            <a:off x="720000" y="1440000"/>
            <a:ext cx="4212360" cy="3596400"/>
          </a:xfrm>
          <a:prstGeom prst="rect">
            <a:avLst/>
          </a:prstGeom>
          <a:noFill/>
          <a:ln w="0">
            <a:noFill/>
          </a:ln>
        </p:spPr>
        <p:style>
          <a:lnRef idx="0"/>
          <a:fillRef idx="0"/>
          <a:effectRef idx="0"/>
          <a:fontRef idx="minor"/>
        </p:style>
      </p:sp>
      <p:sp>
        <p:nvSpPr>
          <p:cNvPr id="474" name=""/>
          <p:cNvSpPr/>
          <p:nvPr/>
        </p:nvSpPr>
        <p:spPr>
          <a:xfrm>
            <a:off x="720000" y="1600200"/>
            <a:ext cx="4077360" cy="29026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How the online game works:</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 An user </a:t>
            </a:r>
            <a:r>
              <a:rPr b="0" lang="en-US" sz="1800" spc="-1" strike="noStrike">
                <a:solidFill>
                  <a:srgbClr val="ff0000"/>
                </a:solidFill>
                <a:latin typeface="Arial"/>
                <a:ea typeface="DejaVu Sans"/>
              </a:rPr>
              <a:t>login the game</a:t>
            </a:r>
            <a:r>
              <a:rPr b="0" lang="en-US" sz="1800" spc="-1" strike="noStrike">
                <a:solidFill>
                  <a:srgbClr val="000000"/>
                </a:solidFill>
                <a:latin typeface="Arial"/>
                <a:ea typeface="DejaVu Sans"/>
              </a:rPr>
              <a:t> and </a:t>
            </a:r>
            <a:r>
              <a:rPr b="0" lang="en-US" sz="1800" spc="-1" strike="noStrike">
                <a:solidFill>
                  <a:srgbClr val="ff0000"/>
                </a:solidFill>
                <a:latin typeface="Arial"/>
                <a:ea typeface="DejaVu Sans"/>
              </a:rPr>
              <a:t>find another online user</a:t>
            </a:r>
            <a:r>
              <a:rPr b="0" lang="en-US" sz="1800" spc="-1" strike="noStrike">
                <a:solidFill>
                  <a:srgbClr val="000000"/>
                </a:solidFill>
                <a:latin typeface="Arial"/>
                <a:ea typeface="DejaVu Sans"/>
              </a:rPr>
              <a:t> to challenge (could be an invitation or random matching).</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 The two players are connected through the game’s network and get in a battleship match.</a:t>
            </a:r>
            <a:endParaRPr b="0" lang="en-US" sz="1800" spc="-1" strike="noStrike">
              <a:latin typeface="Arial"/>
            </a:endParaRPr>
          </a:p>
        </p:txBody>
      </p:sp>
      <p:pic>
        <p:nvPicPr>
          <p:cNvPr id="475" name="" descr=""/>
          <p:cNvPicPr/>
          <p:nvPr/>
        </p:nvPicPr>
        <p:blipFill>
          <a:blip r:embed="rId1"/>
          <a:stretch/>
        </p:blipFill>
        <p:spPr>
          <a:xfrm>
            <a:off x="5496120" y="1457640"/>
            <a:ext cx="3190320" cy="334260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6" name=""/>
          <p:cNvSpPr/>
          <p:nvPr/>
        </p:nvSpPr>
        <p:spPr>
          <a:xfrm>
            <a:off x="720000" y="15840"/>
            <a:ext cx="8636400" cy="89640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3200" spc="-1" strike="noStrike">
                <a:solidFill>
                  <a:srgbClr val="000000"/>
                </a:solidFill>
                <a:latin typeface="Arial"/>
                <a:ea typeface="DejaVu Sans"/>
              </a:rPr>
              <a:t>Client’s State Diagram</a:t>
            </a:r>
            <a:endParaRPr b="0" lang="en-US" sz="3200" spc="-1" strike="noStrike">
              <a:latin typeface="Arial"/>
            </a:endParaRPr>
          </a:p>
        </p:txBody>
      </p:sp>
      <p:pic>
        <p:nvPicPr>
          <p:cNvPr id="477" name="" descr=""/>
          <p:cNvPicPr/>
          <p:nvPr/>
        </p:nvPicPr>
        <p:blipFill>
          <a:blip r:embed="rId1"/>
          <a:stretch/>
        </p:blipFill>
        <p:spPr>
          <a:xfrm>
            <a:off x="2057400" y="1143000"/>
            <a:ext cx="5760000" cy="384732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8" name=""/>
          <p:cNvSpPr/>
          <p:nvPr/>
        </p:nvSpPr>
        <p:spPr>
          <a:xfrm>
            <a:off x="720000" y="15840"/>
            <a:ext cx="8636400" cy="89640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3200" spc="-1" strike="noStrike">
                <a:solidFill>
                  <a:srgbClr val="000000"/>
                </a:solidFill>
                <a:latin typeface="Arial"/>
                <a:ea typeface="DejaVu Sans"/>
              </a:rPr>
              <a:t>Online match processed on Server</a:t>
            </a:r>
            <a:endParaRPr b="0" lang="en-US" sz="3200" spc="-1" strike="noStrike">
              <a:latin typeface="Arial"/>
            </a:endParaRPr>
          </a:p>
        </p:txBody>
      </p:sp>
      <p:pic>
        <p:nvPicPr>
          <p:cNvPr id="479" name="" descr=""/>
          <p:cNvPicPr/>
          <p:nvPr/>
        </p:nvPicPr>
        <p:blipFill>
          <a:blip r:embed="rId1"/>
          <a:stretch/>
        </p:blipFill>
        <p:spPr>
          <a:xfrm>
            <a:off x="914400" y="1828800"/>
            <a:ext cx="8386200" cy="228564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0" name=""/>
          <p:cNvSpPr/>
          <p:nvPr/>
        </p:nvSpPr>
        <p:spPr>
          <a:xfrm>
            <a:off x="720000" y="360000"/>
            <a:ext cx="8636400" cy="89640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Application protocol</a:t>
            </a:r>
            <a:endParaRPr b="0" lang="en-US" sz="4400" spc="-1" strike="noStrike">
              <a:latin typeface="Arial"/>
            </a:endParaRPr>
          </a:p>
        </p:txBody>
      </p:sp>
      <p:sp>
        <p:nvSpPr>
          <p:cNvPr id="481" name=""/>
          <p:cNvSpPr/>
          <p:nvPr/>
        </p:nvSpPr>
        <p:spPr>
          <a:xfrm>
            <a:off x="720000" y="1440000"/>
            <a:ext cx="8192880" cy="3596400"/>
          </a:xfrm>
          <a:prstGeom prst="rect">
            <a:avLst/>
          </a:prstGeom>
          <a:noFill/>
          <a:ln w="0">
            <a:noFill/>
          </a:ln>
        </p:spPr>
        <p:style>
          <a:lnRef idx="0"/>
          <a:fillRef idx="0"/>
          <a:effectRef idx="0"/>
          <a:fontRef idx="minor"/>
        </p:style>
        <p:txBody>
          <a:bodyPr lIns="0" rIns="0" tIns="0" bIns="0">
            <a:normAutofit/>
          </a:bodyPr>
          <a:p>
            <a:pPr marL="432000" indent="-3214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Architecture: Client / Server</a:t>
            </a:r>
            <a:endParaRPr b="0" lang="en-US" sz="3200" spc="-1" strike="noStrike">
              <a:latin typeface="Arial"/>
            </a:endParaRPr>
          </a:p>
          <a:p>
            <a:pPr marL="432000" indent="-3214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Message type: string</a:t>
            </a:r>
            <a:endParaRPr b="0" lang="en-US" sz="3200" spc="-1" strike="noStrike">
              <a:latin typeface="Arial"/>
            </a:endParaRPr>
          </a:p>
          <a:p>
            <a:pPr lvl="2" marL="1296000" indent="-285480">
              <a:lnSpc>
                <a:spcPct val="100000"/>
              </a:lnSpc>
              <a:spcBef>
                <a:spcPts val="850"/>
              </a:spcBef>
              <a:buClr>
                <a:srgbClr val="000000"/>
              </a:buClr>
              <a:buSzPct val="45000"/>
              <a:buFont typeface="Wingdings" charset="2"/>
              <a:buChar char=""/>
            </a:pPr>
            <a:r>
              <a:rPr b="0" lang="en-US" sz="2400" spc="-1" strike="noStrike">
                <a:solidFill>
                  <a:srgbClr val="c9211e"/>
                </a:solidFill>
                <a:latin typeface="Arial"/>
                <a:ea typeface="DejaVu Sans"/>
              </a:rPr>
              <a:t>fire: </a:t>
            </a:r>
            <a:r>
              <a:rPr b="0" lang="en-US" sz="2400" spc="-1" strike="noStrike">
                <a:solidFill>
                  <a:srgbClr val="2a6099"/>
                </a:solidFill>
                <a:latin typeface="Arial"/>
                <a:ea typeface="DejaVu Sans"/>
              </a:rPr>
              <a:t>5-5-miss</a:t>
            </a:r>
            <a:endParaRPr b="0" lang="en-US" sz="2400" spc="-1" strike="noStrike">
              <a:latin typeface="Arial"/>
            </a:endParaRPr>
          </a:p>
          <a:p>
            <a:pPr>
              <a:lnSpc>
                <a:spcPct val="100000"/>
              </a:lnSpc>
              <a:spcBef>
                <a:spcPts val="850"/>
              </a:spcBef>
            </a:pPr>
            <a:endParaRPr b="0" lang="en-US" sz="2400" spc="-1" strike="noStrike">
              <a:latin typeface="Arial"/>
            </a:endParaRPr>
          </a:p>
          <a:p>
            <a:pPr lvl="2" marL="1296000" indent="-285480">
              <a:lnSpc>
                <a:spcPct val="100000"/>
              </a:lnSpc>
              <a:spcBef>
                <a:spcPts val="850"/>
              </a:spcBef>
              <a:buClr>
                <a:srgbClr val="000000"/>
              </a:buClr>
              <a:buSzPct val="45000"/>
              <a:buFont typeface="Wingdings" charset="2"/>
              <a:buChar char=""/>
            </a:pPr>
            <a:r>
              <a:rPr b="0" lang="en-US" sz="2400" spc="-1" strike="noStrike">
                <a:solidFill>
                  <a:srgbClr val="ff0000"/>
                </a:solidFill>
                <a:latin typeface="Arial"/>
                <a:ea typeface="DejaVu Sans"/>
              </a:rPr>
              <a:t>(header)</a:t>
            </a:r>
            <a:r>
              <a:rPr b="0" lang="en-US" sz="2400" spc="-1" strike="noStrike">
                <a:solidFill>
                  <a:srgbClr val="2a6099"/>
                </a:solidFill>
                <a:latin typeface="Arial"/>
                <a:ea typeface="DejaVu Sans"/>
              </a:rPr>
              <a:t>        </a:t>
            </a:r>
            <a:r>
              <a:rPr b="0" lang="en-US" sz="2400" spc="-1" strike="noStrike">
                <a:solidFill>
                  <a:srgbClr val="2a6099"/>
                </a:solidFill>
                <a:latin typeface="Arial"/>
                <a:ea typeface="DejaVu Sans"/>
              </a:rPr>
              <a:t>	</a:t>
            </a:r>
            <a:r>
              <a:rPr b="0" lang="en-US" sz="2400" spc="-1" strike="noStrike">
                <a:solidFill>
                  <a:srgbClr val="2a6099"/>
                </a:solidFill>
                <a:latin typeface="Arial"/>
                <a:ea typeface="DejaVu Sans"/>
              </a:rPr>
              <a:t>	</a:t>
            </a:r>
            <a:r>
              <a:rPr b="0" lang="en-US" sz="2400" spc="-1" strike="noStrike">
                <a:solidFill>
                  <a:srgbClr val="2a6099"/>
                </a:solidFill>
                <a:latin typeface="Arial"/>
                <a:ea typeface="DejaVu Sans"/>
              </a:rPr>
              <a:t>(data)</a:t>
            </a:r>
            <a:endParaRPr b="0" lang="en-US" sz="2400" spc="-1" strike="noStrike">
              <a:latin typeface="Arial"/>
            </a:endParaRPr>
          </a:p>
        </p:txBody>
      </p:sp>
      <p:sp>
        <p:nvSpPr>
          <p:cNvPr id="482" name=""/>
          <p:cNvSpPr/>
          <p:nvPr/>
        </p:nvSpPr>
        <p:spPr>
          <a:xfrm>
            <a:off x="2286000" y="2971800"/>
            <a:ext cx="0" cy="457200"/>
          </a:xfrm>
          <a:prstGeom prst="line">
            <a:avLst/>
          </a:prstGeom>
          <a:ln w="0">
            <a:solidFill>
              <a:srgbClr val="ff0000"/>
            </a:solidFill>
            <a:tailEnd len="med" type="triangle" w="med"/>
          </a:ln>
        </p:spPr>
        <p:style>
          <a:lnRef idx="0"/>
          <a:fillRef idx="0"/>
          <a:effectRef idx="0"/>
          <a:fontRef idx="minor"/>
        </p:style>
      </p:sp>
      <p:sp>
        <p:nvSpPr>
          <p:cNvPr id="483" name=""/>
          <p:cNvSpPr/>
          <p:nvPr/>
        </p:nvSpPr>
        <p:spPr>
          <a:xfrm>
            <a:off x="3200400" y="2971800"/>
            <a:ext cx="1600200" cy="457200"/>
          </a:xfrm>
          <a:prstGeom prst="line">
            <a:avLst/>
          </a:prstGeom>
          <a:ln w="0">
            <a:solidFill>
              <a:srgbClr val="3465a4"/>
            </a:solidFill>
            <a:tailEnd len="med" type="triangle" w="med"/>
          </a:ln>
        </p:spPr>
        <p:style>
          <a:lnRef idx="0"/>
          <a:fillRef idx="0"/>
          <a:effectRef idx="0"/>
          <a:fontRef idx="minor"/>
        </p:style>
      </p:sp>
      <p:pic>
        <p:nvPicPr>
          <p:cNvPr id="484" name="" descr=""/>
          <p:cNvPicPr/>
          <p:nvPr/>
        </p:nvPicPr>
        <p:blipFill>
          <a:blip r:embed="rId1"/>
          <a:stretch/>
        </p:blipFill>
        <p:spPr>
          <a:xfrm>
            <a:off x="7101000" y="1440000"/>
            <a:ext cx="816480" cy="843840"/>
          </a:xfrm>
          <a:prstGeom prst="rect">
            <a:avLst/>
          </a:prstGeom>
          <a:ln w="0">
            <a:noFill/>
          </a:ln>
        </p:spPr>
      </p:pic>
      <p:pic>
        <p:nvPicPr>
          <p:cNvPr id="485" name="" descr=""/>
          <p:cNvPicPr/>
          <p:nvPr/>
        </p:nvPicPr>
        <p:blipFill>
          <a:blip r:embed="rId2"/>
          <a:stretch/>
        </p:blipFill>
        <p:spPr>
          <a:xfrm>
            <a:off x="6039360" y="2811600"/>
            <a:ext cx="816480" cy="843840"/>
          </a:xfrm>
          <a:prstGeom prst="rect">
            <a:avLst/>
          </a:prstGeom>
          <a:ln w="0">
            <a:noFill/>
          </a:ln>
        </p:spPr>
      </p:pic>
      <p:pic>
        <p:nvPicPr>
          <p:cNvPr id="486" name="" descr=""/>
          <p:cNvPicPr/>
          <p:nvPr/>
        </p:nvPicPr>
        <p:blipFill>
          <a:blip r:embed="rId3"/>
          <a:stretch/>
        </p:blipFill>
        <p:spPr>
          <a:xfrm>
            <a:off x="7182360" y="2811600"/>
            <a:ext cx="816480" cy="843840"/>
          </a:xfrm>
          <a:prstGeom prst="rect">
            <a:avLst/>
          </a:prstGeom>
          <a:ln w="0">
            <a:noFill/>
          </a:ln>
        </p:spPr>
      </p:pic>
      <p:pic>
        <p:nvPicPr>
          <p:cNvPr id="487" name="" descr=""/>
          <p:cNvPicPr/>
          <p:nvPr/>
        </p:nvPicPr>
        <p:blipFill>
          <a:blip r:embed="rId4"/>
          <a:stretch/>
        </p:blipFill>
        <p:spPr>
          <a:xfrm>
            <a:off x="8325360" y="2811600"/>
            <a:ext cx="816480" cy="843840"/>
          </a:xfrm>
          <a:prstGeom prst="rect">
            <a:avLst/>
          </a:prstGeom>
          <a:ln w="0">
            <a:noFill/>
          </a:ln>
        </p:spPr>
      </p:pic>
      <p:sp>
        <p:nvSpPr>
          <p:cNvPr id="488" name=""/>
          <p:cNvSpPr/>
          <p:nvPr/>
        </p:nvSpPr>
        <p:spPr>
          <a:xfrm flipH="1">
            <a:off x="6858000" y="2286000"/>
            <a:ext cx="457200" cy="457200"/>
          </a:xfrm>
          <a:prstGeom prst="line">
            <a:avLst/>
          </a:prstGeom>
          <a:ln w="0">
            <a:solidFill>
              <a:srgbClr val="3465a4"/>
            </a:solidFill>
            <a:headEnd len="med" type="triangle" w="med"/>
            <a:tailEnd len="med" type="triangle" w="med"/>
          </a:ln>
        </p:spPr>
        <p:style>
          <a:lnRef idx="0"/>
          <a:fillRef idx="0"/>
          <a:effectRef idx="0"/>
          <a:fontRef idx="minor"/>
        </p:style>
      </p:sp>
      <p:sp>
        <p:nvSpPr>
          <p:cNvPr id="489" name=""/>
          <p:cNvSpPr/>
          <p:nvPr/>
        </p:nvSpPr>
        <p:spPr>
          <a:xfrm>
            <a:off x="7543800" y="2286000"/>
            <a:ext cx="0" cy="525600"/>
          </a:xfrm>
          <a:prstGeom prst="line">
            <a:avLst/>
          </a:prstGeom>
          <a:ln w="0">
            <a:solidFill>
              <a:srgbClr val="3465a4"/>
            </a:solidFill>
            <a:headEnd len="med" type="triangle" w="med"/>
            <a:tailEnd len="med" type="triangle" w="med"/>
          </a:ln>
        </p:spPr>
        <p:style>
          <a:lnRef idx="0"/>
          <a:fillRef idx="0"/>
          <a:effectRef idx="0"/>
          <a:fontRef idx="minor"/>
        </p:style>
      </p:sp>
      <p:sp>
        <p:nvSpPr>
          <p:cNvPr id="490" name=""/>
          <p:cNvSpPr/>
          <p:nvPr/>
        </p:nvSpPr>
        <p:spPr>
          <a:xfrm>
            <a:off x="8001000" y="2286000"/>
            <a:ext cx="457200" cy="457200"/>
          </a:xfrm>
          <a:prstGeom prst="line">
            <a:avLst/>
          </a:prstGeom>
          <a:ln w="0">
            <a:solidFill>
              <a:srgbClr val="3465a4"/>
            </a:solidFill>
            <a:headEnd len="med" type="triangle" w="med"/>
            <a:tailEnd len="med" type="triangle" w="med"/>
          </a:ln>
        </p:spPr>
        <p:style>
          <a:lnRef idx="0"/>
          <a:fillRef idx="0"/>
          <a:effectRef idx="0"/>
          <a:fontRef idx="minor"/>
        </p:style>
      </p:sp>
      <p:sp>
        <p:nvSpPr>
          <p:cNvPr id="491" name=""/>
          <p:cNvSpPr/>
          <p:nvPr/>
        </p:nvSpPr>
        <p:spPr>
          <a:xfrm>
            <a:off x="8001000" y="1687320"/>
            <a:ext cx="1598040" cy="3679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Server</a:t>
            </a:r>
            <a:endParaRPr b="0" lang="en-US" sz="1800" spc="-1" strike="noStrike">
              <a:latin typeface="Arial"/>
            </a:endParaRPr>
          </a:p>
        </p:txBody>
      </p:sp>
      <p:sp>
        <p:nvSpPr>
          <p:cNvPr id="492" name=""/>
          <p:cNvSpPr/>
          <p:nvPr/>
        </p:nvSpPr>
        <p:spPr>
          <a:xfrm>
            <a:off x="5715000" y="3744720"/>
            <a:ext cx="912240" cy="3679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Client</a:t>
            </a:r>
            <a:endParaRPr b="0" lang="en-US" sz="1800" spc="-1" strike="noStrike">
              <a:latin typeface="Arial"/>
            </a:endParaRPr>
          </a:p>
        </p:txBody>
      </p:sp>
      <p:sp>
        <p:nvSpPr>
          <p:cNvPr id="493" name=""/>
          <p:cNvSpPr/>
          <p:nvPr/>
        </p:nvSpPr>
        <p:spPr>
          <a:xfrm>
            <a:off x="7086600" y="3744720"/>
            <a:ext cx="912240" cy="3679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Client</a:t>
            </a:r>
            <a:endParaRPr b="0" lang="en-US" sz="1800" spc="-1" strike="noStrike">
              <a:latin typeface="Arial"/>
            </a:endParaRPr>
          </a:p>
        </p:txBody>
      </p:sp>
      <p:sp>
        <p:nvSpPr>
          <p:cNvPr id="494" name=""/>
          <p:cNvSpPr/>
          <p:nvPr/>
        </p:nvSpPr>
        <p:spPr>
          <a:xfrm>
            <a:off x="8458200" y="3744720"/>
            <a:ext cx="912240" cy="3679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Client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5" name=""/>
          <p:cNvSpPr/>
          <p:nvPr/>
        </p:nvSpPr>
        <p:spPr>
          <a:xfrm>
            <a:off x="720000" y="360000"/>
            <a:ext cx="8636400" cy="89640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3200" spc="-1" strike="noStrike">
                <a:solidFill>
                  <a:srgbClr val="000000"/>
                </a:solidFill>
                <a:latin typeface="Arial"/>
                <a:ea typeface="DejaVu Sans"/>
              </a:rPr>
              <a:t>Message Protocol</a:t>
            </a:r>
            <a:endParaRPr b="0" lang="en-US" sz="3200" spc="-1" strike="noStrike">
              <a:latin typeface="Arial"/>
            </a:endParaRPr>
          </a:p>
        </p:txBody>
      </p:sp>
      <p:sp>
        <p:nvSpPr>
          <p:cNvPr id="496" name=""/>
          <p:cNvSpPr/>
          <p:nvPr/>
        </p:nvSpPr>
        <p:spPr>
          <a:xfrm>
            <a:off x="720000" y="1430280"/>
            <a:ext cx="8421480" cy="3596400"/>
          </a:xfrm>
          <a:prstGeom prst="rect">
            <a:avLst/>
          </a:prstGeom>
          <a:noFill/>
          <a:ln w="0">
            <a:noFill/>
          </a:ln>
        </p:spPr>
        <p:style>
          <a:lnRef idx="0"/>
          <a:fillRef idx="0"/>
          <a:effectRef idx="0"/>
          <a:fontRef idx="minor"/>
        </p:style>
        <p:txBody>
          <a:bodyPr lIns="0" rIns="0" tIns="0" bIns="0">
            <a:normAutofit/>
          </a:bodyPr>
          <a:p>
            <a:pPr marL="432000" indent="-321480">
              <a:lnSpc>
                <a:spcPct val="100000"/>
              </a:lnSpc>
              <a:spcBef>
                <a:spcPts val="1417"/>
              </a:spcBef>
              <a:buClr>
                <a:srgbClr val="000000"/>
              </a:buClr>
              <a:buSzPct val="45000"/>
              <a:buFont typeface="Wingdings" charset="2"/>
              <a:buChar char=""/>
            </a:pPr>
            <a:r>
              <a:rPr b="0" lang="en-US" sz="1800" spc="-1" strike="noStrike">
                <a:solidFill>
                  <a:srgbClr val="000000"/>
                </a:solidFill>
                <a:latin typeface="Arial"/>
                <a:ea typeface="DejaVu Sans"/>
              </a:rPr>
              <a:t>Client connects to Server and logins with a valid username (contains only digits and alphabet characters)</a:t>
            </a:r>
            <a:endParaRPr b="0" lang="en-US" sz="1800" spc="-1" strike="noStrike">
              <a:latin typeface="Arial"/>
            </a:endParaRPr>
          </a:p>
          <a:p>
            <a:pPr marL="432000" indent="-321480">
              <a:lnSpc>
                <a:spcPct val="100000"/>
              </a:lnSpc>
              <a:spcBef>
                <a:spcPts val="1417"/>
              </a:spcBef>
              <a:buClr>
                <a:srgbClr val="000000"/>
              </a:buClr>
              <a:buSzPct val="45000"/>
              <a:buFont typeface="Wingdings" charset="2"/>
              <a:buChar char=""/>
            </a:pPr>
            <a:r>
              <a:rPr b="0" lang="en-US" sz="1800" spc="-1" strike="noStrike">
                <a:solidFill>
                  <a:srgbClr val="ff0000"/>
                </a:solidFill>
                <a:latin typeface="Arial"/>
                <a:ea typeface="DejaVu Sans"/>
              </a:rPr>
              <a:t>C: </a:t>
            </a:r>
            <a:r>
              <a:rPr b="0" lang="en-US" sz="1800" spc="-1" strike="noStrike">
                <a:solidFill>
                  <a:srgbClr val="ff0000"/>
                </a:solidFill>
                <a:latin typeface="Arial"/>
                <a:ea typeface="DejaVu Sans"/>
              </a:rPr>
              <a:t>	</a:t>
            </a:r>
            <a:r>
              <a:rPr b="0" lang="en-US" sz="1800" spc="-1" strike="noStrike">
                <a:solidFill>
                  <a:srgbClr val="00a933"/>
                </a:solidFill>
                <a:latin typeface="Arial"/>
                <a:ea typeface="DejaVu Sans"/>
              </a:rPr>
              <a:t>login: [username]</a:t>
            </a:r>
            <a:endParaRPr b="0" lang="en-US" sz="1800" spc="-1" strike="noStrike">
              <a:latin typeface="Arial"/>
            </a:endParaRPr>
          </a:p>
          <a:p>
            <a:pPr marL="432000" indent="-321480">
              <a:lnSpc>
                <a:spcPct val="100000"/>
              </a:lnSpc>
              <a:spcBef>
                <a:spcPts val="1417"/>
              </a:spcBef>
              <a:buClr>
                <a:srgbClr val="000000"/>
              </a:buClr>
              <a:buSzPct val="45000"/>
              <a:buFont typeface="Wingdings" charset="2"/>
              <a:buChar char=""/>
            </a:pPr>
            <a:r>
              <a:rPr b="0" lang="en-US" sz="1800" spc="-1" strike="noStrike">
                <a:solidFill>
                  <a:srgbClr val="000000"/>
                </a:solidFill>
                <a:latin typeface="Arial"/>
                <a:ea typeface="DejaVu Sans"/>
              </a:rPr>
              <a:t>Server receives the username, adds a tag and send back the full username to the Client</a:t>
            </a:r>
            <a:endParaRPr b="0" lang="en-US" sz="1800" spc="-1" strike="noStrike">
              <a:latin typeface="Arial"/>
            </a:endParaRPr>
          </a:p>
          <a:p>
            <a:pPr marL="432000" indent="-321480">
              <a:lnSpc>
                <a:spcPct val="100000"/>
              </a:lnSpc>
              <a:spcBef>
                <a:spcPts val="1417"/>
              </a:spcBef>
              <a:buClr>
                <a:srgbClr val="000000"/>
              </a:buClr>
              <a:buSzPct val="45000"/>
              <a:buFont typeface="Wingdings" charset="2"/>
              <a:buChar char=""/>
            </a:pPr>
            <a:r>
              <a:rPr b="0" lang="en-US" sz="1800" spc="-1" strike="noStrike">
                <a:solidFill>
                  <a:srgbClr val="00a933"/>
                </a:solidFill>
                <a:latin typeface="Arial"/>
                <a:ea typeface="DejaVu Sans"/>
              </a:rPr>
              <a:t> </a:t>
            </a:r>
            <a:r>
              <a:rPr b="0" lang="en-US" sz="1800" spc="-1" strike="noStrike">
                <a:solidFill>
                  <a:srgbClr val="ff0000"/>
                </a:solidFill>
                <a:latin typeface="Arial"/>
                <a:ea typeface="DejaVu Sans"/>
              </a:rPr>
              <a:t>S: </a:t>
            </a:r>
            <a:r>
              <a:rPr b="0" lang="en-US" sz="1800" spc="-1" strike="noStrike">
                <a:solidFill>
                  <a:srgbClr val="ff0000"/>
                </a:solidFill>
                <a:latin typeface="Arial"/>
                <a:ea typeface="DejaVu Sans"/>
              </a:rPr>
              <a:t>	</a:t>
            </a:r>
            <a:r>
              <a:rPr b="0" lang="en-US" sz="1800" spc="-1" strike="noStrike">
                <a:solidFill>
                  <a:srgbClr val="00a933"/>
                </a:solidFill>
                <a:latin typeface="Arial"/>
                <a:ea typeface="DejaVu Sans"/>
              </a:rPr>
              <a:t>login-1: [username]#[tag]</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7" name=""/>
          <p:cNvSpPr/>
          <p:nvPr/>
        </p:nvSpPr>
        <p:spPr>
          <a:xfrm>
            <a:off x="720000" y="360000"/>
            <a:ext cx="8636400" cy="89640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3200" spc="-1" strike="noStrike">
                <a:solidFill>
                  <a:srgbClr val="000000"/>
                </a:solidFill>
                <a:latin typeface="Arial"/>
                <a:ea typeface="DejaVu Sans"/>
              </a:rPr>
              <a:t>Message Protocol</a:t>
            </a:r>
            <a:endParaRPr b="0" lang="en-US" sz="3200" spc="-1" strike="noStrike">
              <a:latin typeface="Arial"/>
            </a:endParaRPr>
          </a:p>
        </p:txBody>
      </p:sp>
      <p:sp>
        <p:nvSpPr>
          <p:cNvPr id="498" name=""/>
          <p:cNvSpPr/>
          <p:nvPr/>
        </p:nvSpPr>
        <p:spPr>
          <a:xfrm>
            <a:off x="720000" y="1440000"/>
            <a:ext cx="8421480" cy="3596400"/>
          </a:xfrm>
          <a:prstGeom prst="rect">
            <a:avLst/>
          </a:prstGeom>
          <a:noFill/>
          <a:ln w="0">
            <a:noFill/>
          </a:ln>
        </p:spPr>
        <p:style>
          <a:lnRef idx="0"/>
          <a:fillRef idx="0"/>
          <a:effectRef idx="0"/>
          <a:fontRef idx="minor"/>
        </p:style>
        <p:txBody>
          <a:bodyPr lIns="0" rIns="0" tIns="0" bIns="0">
            <a:normAutofit/>
          </a:bodyPr>
          <a:p>
            <a:pPr marL="432000" indent="-321480">
              <a:lnSpc>
                <a:spcPct val="100000"/>
              </a:lnSpc>
              <a:spcBef>
                <a:spcPts val="1417"/>
              </a:spcBef>
              <a:buClr>
                <a:srgbClr val="000000"/>
              </a:buClr>
              <a:buSzPct val="45000"/>
              <a:buFont typeface="Wingdings" charset="2"/>
              <a:buChar char=""/>
            </a:pPr>
            <a:r>
              <a:rPr b="0" lang="en-US" sz="1800" spc="-1" strike="noStrike">
                <a:solidFill>
                  <a:srgbClr val="000000"/>
                </a:solidFill>
                <a:latin typeface="Arial"/>
                <a:ea typeface="DejaVu Sans"/>
              </a:rPr>
              <a:t>Server will send the list of online users to Clients so they can invite each others.</a:t>
            </a:r>
            <a:endParaRPr b="0" lang="en-US" sz="1800" spc="-1" strike="noStrike">
              <a:latin typeface="Arial"/>
            </a:endParaRPr>
          </a:p>
          <a:p>
            <a:pPr marL="432000" indent="-321480">
              <a:lnSpc>
                <a:spcPct val="100000"/>
              </a:lnSpc>
              <a:spcBef>
                <a:spcPts val="1417"/>
              </a:spcBef>
              <a:buClr>
                <a:srgbClr val="000000"/>
              </a:buClr>
              <a:buSzPct val="45000"/>
              <a:buFont typeface="Wingdings" charset="2"/>
              <a:buChar char=""/>
            </a:pPr>
            <a:r>
              <a:rPr b="0" lang="en-US" sz="1800" spc="-1" strike="noStrike">
                <a:solidFill>
                  <a:srgbClr val="000000"/>
                </a:solidFill>
                <a:latin typeface="Arial"/>
                <a:ea typeface="DejaVu Sans"/>
              </a:rPr>
              <a:t>The Server will add a nametag after usernames to distinguish between similar ones.</a:t>
            </a:r>
            <a:endParaRPr b="0" lang="en-US" sz="1800" spc="-1" strike="noStrike">
              <a:latin typeface="Arial"/>
            </a:endParaRPr>
          </a:p>
          <a:p>
            <a:pPr marL="432000" indent="-321480">
              <a:lnSpc>
                <a:spcPct val="100000"/>
              </a:lnSpc>
              <a:spcBef>
                <a:spcPts val="1417"/>
              </a:spcBef>
              <a:buClr>
                <a:srgbClr val="000000"/>
              </a:buClr>
              <a:buSzPct val="45000"/>
              <a:buFont typeface="Wingdings" charset="2"/>
              <a:buChar char=""/>
            </a:pPr>
            <a:r>
              <a:rPr b="0" lang="en-US" sz="1800" spc="-1" strike="noStrike">
                <a:solidFill>
                  <a:srgbClr val="ff0000"/>
                </a:solidFill>
                <a:latin typeface="Arial"/>
                <a:ea typeface="DejaVu Sans"/>
              </a:rPr>
              <a:t>S: </a:t>
            </a:r>
            <a:r>
              <a:rPr b="0" lang="en-US" sz="1800" spc="-1" strike="noStrike">
                <a:solidFill>
                  <a:srgbClr val="ff0000"/>
                </a:solidFill>
                <a:latin typeface="Arial"/>
                <a:ea typeface="DejaVu Sans"/>
              </a:rPr>
              <a:t>	</a:t>
            </a:r>
            <a:r>
              <a:rPr b="0" lang="en-US" sz="1800" spc="-1" strike="noStrike">
                <a:solidFill>
                  <a:srgbClr val="00a933"/>
                </a:solidFill>
                <a:latin typeface="Arial"/>
                <a:ea typeface="DejaVu Sans"/>
              </a:rPr>
              <a:t>userlist: [username1]#[tag]/[state],[username2]#[tag]/[state], </a:t>
            </a:r>
            <a:endParaRPr b="0" lang="en-US" sz="1800" spc="-1" strike="noStrike">
              <a:latin typeface="Arial"/>
            </a:endParaRPr>
          </a:p>
          <a:p>
            <a:pPr marL="432000" indent="-321480">
              <a:lnSpc>
                <a:spcPct val="100000"/>
              </a:lnSpc>
              <a:spcBef>
                <a:spcPts val="1417"/>
              </a:spcBef>
              <a:buClr>
                <a:srgbClr val="000000"/>
              </a:buClr>
              <a:buSzPct val="45000"/>
              <a:buFont typeface="Wingdings" charset="2"/>
              <a:buChar char=""/>
            </a:pPr>
            <a:r>
              <a:rPr b="0" lang="en-US" sz="1800" spc="-1" strike="noStrike">
                <a:solidFill>
                  <a:srgbClr val="000000"/>
                </a:solidFill>
                <a:latin typeface="Arial"/>
                <a:ea typeface="DejaVu Sans"/>
              </a:rPr>
              <a:t>(example:</a:t>
            </a:r>
            <a:r>
              <a:rPr b="0" lang="en-US" sz="1800" spc="-1" strike="noStrike">
                <a:solidFill>
                  <a:srgbClr val="00a933"/>
                </a:solidFill>
                <a:latin typeface="Arial"/>
                <a:ea typeface="DejaVu Sans"/>
              </a:rPr>
              <a:t> </a:t>
            </a:r>
            <a:r>
              <a:rPr b="0" lang="en-US" sz="1800" spc="-1" strike="noStrike">
                <a:solidFill>
                  <a:srgbClr val="00a933"/>
                </a:solidFill>
                <a:latin typeface="Arial"/>
                <a:ea typeface="DejaVu Sans"/>
              </a:rPr>
              <a:t>	</a:t>
            </a:r>
            <a:endParaRPr b="0" lang="en-US" sz="1800" spc="-1" strike="noStrike">
              <a:latin typeface="Arial"/>
            </a:endParaRPr>
          </a:p>
          <a:p>
            <a:pPr marL="432000" indent="-321480">
              <a:lnSpc>
                <a:spcPct val="100000"/>
              </a:lnSpc>
              <a:spcBef>
                <a:spcPts val="1417"/>
              </a:spcBef>
              <a:buClr>
                <a:srgbClr val="000000"/>
              </a:buClr>
              <a:buSzPct val="45000"/>
              <a:buFont typeface="Wingdings" charset="2"/>
              <a:buChar char=""/>
            </a:pPr>
            <a:r>
              <a:rPr b="0" lang="en-US" sz="1800" spc="-1" strike="noStrike">
                <a:solidFill>
                  <a:srgbClr val="00a933"/>
                </a:solidFill>
                <a:latin typeface="Arial"/>
                <a:ea typeface="DejaVu Sans"/>
              </a:rPr>
              <a:t>userlist: Spiderman#0/idle,Paimon#2/playing,Spiderman#6/playing,</a:t>
            </a:r>
            <a:r>
              <a:rPr b="0" lang="en-US" sz="1800" spc="-1" strike="noStrike">
                <a:solidFill>
                  <a:srgbClr val="000000"/>
                </a:solidFill>
                <a:latin typeface="Arial"/>
                <a:ea typeface="DejaVu Sans"/>
              </a:rPr>
              <a:t>)</a:t>
            </a:r>
            <a:endParaRPr b="0" lang="en-US" sz="1800" spc="-1" strike="noStrike">
              <a:latin typeface="Arial"/>
            </a:endParaRPr>
          </a:p>
          <a:p>
            <a:pPr>
              <a:lnSpc>
                <a:spcPct val="100000"/>
              </a:lnSpc>
              <a:spcBef>
                <a:spcPts val="1417"/>
              </a:spcBef>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697</TotalTime>
  <Application>LibreOffice/7.1.2.2$Windows_X86_64 LibreOffice_project/8a45595d069ef5570103caea1b71cc9d82b2aae4</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2021-04-10T16:39:05Z</dcterms:created>
  <dc:creator/>
  <dc:description/>
  <dc:language>en-US</dc:language>
  <cp:lastModifiedBy/>
  <dcterms:modified xsi:type="dcterms:W3CDTF">2021-06-28T12:18:03Z</dcterms:modified>
  <cp:revision>64</cp:revision>
  <dc:subject/>
  <dc:title>Focus</dc:title>
</cp:coreProperties>
</file>

<file path=docProps/custom.xml><?xml version="1.0" encoding="utf-8"?>
<Properties xmlns="http://schemas.openxmlformats.org/officeDocument/2006/custom-properties" xmlns:vt="http://schemas.openxmlformats.org/officeDocument/2006/docPropsVTypes"/>
</file>