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1" r:id="rId8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99" d="100"/>
          <a:sy n="99" d="100"/>
        </p:scale>
        <p:origin x="-134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8C4AB-18F9-2845-8375-A53D98F62C6E}" type="datetime1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36584-37DE-8E4D-BD9F-AA69015C1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719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8942E9E4-B1E7-AA4E-8BD8-9DA5B3923C8D}" type="datetime1">
              <a:rPr lang="en-US" smtClean="0"/>
              <a:t>3/13/18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3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3235306F-5B2A-184A-85EB-F6CAB4F4A141}" type="datetime1">
              <a:rPr lang="en-US" smtClean="0">
                <a:solidFill>
                  <a:srgbClr val="FFFFFF"/>
                </a:solidFill>
              </a:rPr>
              <a:t>3/13/18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68B625-8DFD-9B45-8E07-603114E8F1F5}" type="datetime1">
              <a:rPr lang="en-US" smtClean="0"/>
              <a:t>3/13/18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C5258-9B73-FB4E-8D10-B02DDCC9D897}" type="datetime1">
              <a:rPr lang="en-US" smtClean="0"/>
              <a:t>3/13/18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850C4984-37D1-1947-91F1-2549D483D2B7}" type="datetime1">
              <a:rPr lang="en-US" smtClean="0"/>
              <a:t>3/13/18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BFBA52B3-5C90-2C48-B0D9-C6367F9A8EBA}" type="datetime1">
              <a:rPr lang="en-US" smtClean="0"/>
              <a:t>3/13/18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FB9618-5F80-3949-9BFF-F211222DC04C}" type="datetime1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A1CCED-B438-F445-ACA7-208A6F4AD23A}" type="datetime1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02EEAC-94C1-D644-A04E-336925F7586E}" type="datetime1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C44342C4-B245-2443-9FF4-A4AD5DF53A27}" type="datetime1">
              <a:rPr lang="en-US" smtClean="0"/>
              <a:t>3/13/18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1B24A77-BD8A-1842-9278-B0B70001653A}" type="datetime1">
              <a:rPr lang="en-US" smtClean="0"/>
              <a:t>3/13/18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Distributed Database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1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I.Introduction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II.Advantages</a:t>
            </a:r>
            <a:r>
              <a:rPr lang="en-US" dirty="0" smtClean="0"/>
              <a:t> &amp; Disadvantages</a:t>
            </a:r>
          </a:p>
          <a:p>
            <a:pPr marL="0" indent="0">
              <a:buNone/>
            </a:pPr>
            <a:r>
              <a:rPr lang="en-US" dirty="0" err="1" smtClean="0"/>
              <a:t>III.Model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IV.Implementation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2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I.Introduction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800" dirty="0" smtClean="0"/>
              <a:t>A distributed database is a database in which storage devices are not all attached to a common processor.</a:t>
            </a:r>
          </a:p>
          <a:p>
            <a:pPr>
              <a:buFontTx/>
              <a:buChar char="-"/>
            </a:pPr>
            <a:r>
              <a:rPr lang="en-US" sz="1800" dirty="0" smtClean="0"/>
              <a:t>A distributed database system consists of loosely coupled sites that share no physical components.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65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II.Advantages</a:t>
            </a:r>
            <a:r>
              <a:rPr lang="en-US" dirty="0" smtClean="0"/>
              <a:t> &amp;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Advantages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sz="1600" dirty="0" smtClean="0"/>
              <a:t>Increase reliability and availability </a:t>
            </a:r>
          </a:p>
          <a:p>
            <a:pPr>
              <a:buFontTx/>
              <a:buChar char="-"/>
            </a:pPr>
            <a:r>
              <a:rPr lang="en-US" sz="1600" dirty="0" smtClean="0"/>
              <a:t>Reflects organizational </a:t>
            </a:r>
            <a:r>
              <a:rPr lang="en-US" sz="1600" dirty="0" smtClean="0"/>
              <a:t>structure</a:t>
            </a:r>
          </a:p>
          <a:p>
            <a:pPr>
              <a:buFontTx/>
              <a:buChar char="-"/>
            </a:pPr>
            <a:r>
              <a:rPr lang="en-US" sz="1600" dirty="0" smtClean="0"/>
              <a:t>Improves performance</a:t>
            </a:r>
          </a:p>
          <a:p>
            <a:pPr>
              <a:buFontTx/>
              <a:buChar char="-"/>
            </a:pPr>
            <a:r>
              <a:rPr lang="en-US" sz="1600" dirty="0" smtClean="0"/>
              <a:t>Economics and Modularity</a:t>
            </a:r>
          </a:p>
          <a:p>
            <a:pPr>
              <a:buFontTx/>
              <a:buChar char="-"/>
            </a:pPr>
            <a:r>
              <a:rPr lang="en-US" sz="1600" dirty="0" smtClean="0"/>
              <a:t>Satisfies ACID properties : Atomicity, Consistency, Isolation, Durability</a:t>
            </a:r>
          </a:p>
          <a:p>
            <a:pPr>
              <a:buFontTx/>
              <a:buChar char="-"/>
            </a:pPr>
            <a:endParaRPr lang="en-US" sz="1600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14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Disadvantages</a:t>
            </a:r>
          </a:p>
          <a:p>
            <a:pPr>
              <a:buFontTx/>
              <a:buChar char="-"/>
            </a:pPr>
            <a:r>
              <a:rPr lang="en-US" sz="1600" dirty="0" smtClean="0"/>
              <a:t>Complexity</a:t>
            </a:r>
          </a:p>
          <a:p>
            <a:pPr>
              <a:buFontTx/>
              <a:buChar char="-"/>
            </a:pPr>
            <a:r>
              <a:rPr lang="en-US" sz="1600" dirty="0" smtClean="0"/>
              <a:t>Security</a:t>
            </a:r>
          </a:p>
          <a:p>
            <a:pPr>
              <a:buFontTx/>
              <a:buChar char="-"/>
            </a:pPr>
            <a:r>
              <a:rPr lang="en-US" sz="1600" dirty="0" smtClean="0"/>
              <a:t>Difficult to maintain integrity</a:t>
            </a:r>
          </a:p>
          <a:p>
            <a:pPr>
              <a:buFontTx/>
              <a:buChar char="-"/>
            </a:pPr>
            <a:r>
              <a:rPr lang="en-US" sz="1600" dirty="0" smtClean="0"/>
              <a:t>Concurrency control</a:t>
            </a:r>
          </a:p>
          <a:p>
            <a:pPr>
              <a:buFontTx/>
              <a:buChar char="-"/>
            </a:pPr>
            <a:r>
              <a:rPr lang="en-US" sz="1600" dirty="0" smtClean="0"/>
              <a:t>Difficult to work with</a:t>
            </a:r>
          </a:p>
          <a:p>
            <a:pPr>
              <a:buFontTx/>
              <a:buChar char="-"/>
            </a:pPr>
            <a:r>
              <a:rPr lang="en-US" sz="1600" dirty="0" smtClean="0"/>
              <a:t>Need additional software and distributed support environment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18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III.Model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600" dirty="0" smtClean="0"/>
              <a:t>Client </a:t>
            </a:r>
          </a:p>
          <a:p>
            <a:pPr>
              <a:buFontTx/>
              <a:buChar char="-"/>
            </a:pPr>
            <a:r>
              <a:rPr lang="en-US" sz="1600" dirty="0" smtClean="0"/>
              <a:t>Server</a:t>
            </a:r>
          </a:p>
          <a:p>
            <a:pPr>
              <a:buFontTx/>
              <a:buChar char="-"/>
            </a:pPr>
            <a:r>
              <a:rPr lang="en-US" sz="1600" dirty="0" err="1" smtClean="0"/>
              <a:t>CustomSQL</a:t>
            </a:r>
            <a:endParaRPr lang="en-US" sz="1600" dirty="0" smtClean="0"/>
          </a:p>
          <a:p>
            <a:pPr>
              <a:buFontTx/>
              <a:buChar char="-"/>
            </a:pPr>
            <a:r>
              <a:rPr lang="en-US" sz="1600" dirty="0" smtClean="0"/>
              <a:t>Settings and grammar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24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err="1" smtClean="0"/>
              <a:t>V.</a:t>
            </a:r>
            <a:r>
              <a:rPr lang="en-US" dirty="0" err="1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r-IN" sz="1700" dirty="0"/>
              <a:t>MySQL-python==1.2.5</a:t>
            </a:r>
          </a:p>
          <a:p>
            <a:pPr marL="0" indent="0">
              <a:buNone/>
            </a:pPr>
            <a:r>
              <a:rPr lang="mr-IN" sz="1700" dirty="0"/>
              <a:t>SQLAlchemy==0.9.4</a:t>
            </a:r>
          </a:p>
          <a:p>
            <a:pPr marL="0" indent="0">
              <a:buNone/>
            </a:pPr>
            <a:r>
              <a:rPr lang="mr-IN" sz="1700" dirty="0"/>
              <a:t>Twisted==13.2.0</a:t>
            </a:r>
          </a:p>
          <a:p>
            <a:pPr marL="0" indent="0">
              <a:buNone/>
            </a:pPr>
            <a:r>
              <a:rPr lang="mr-IN" sz="1700" dirty="0"/>
              <a:t>argparse==1.2.1</a:t>
            </a:r>
          </a:p>
          <a:p>
            <a:pPr marL="0" indent="0">
              <a:buNone/>
            </a:pPr>
            <a:r>
              <a:rPr lang="mr-IN" sz="1700" dirty="0"/>
              <a:t># distribute==0.6.34</a:t>
            </a:r>
          </a:p>
          <a:p>
            <a:pPr marL="0" indent="0">
              <a:buNone/>
            </a:pPr>
            <a:r>
              <a:rPr lang="mr-IN" sz="1700" dirty="0"/>
              <a:t>psycopg2==2.5.2</a:t>
            </a:r>
          </a:p>
          <a:p>
            <a:pPr marL="0" indent="0">
              <a:buNone/>
            </a:pPr>
            <a:r>
              <a:rPr lang="mr-IN" sz="1700" dirty="0"/>
              <a:t>pyparsing==2.0.1</a:t>
            </a:r>
          </a:p>
          <a:p>
            <a:pPr marL="0" indent="0">
              <a:buNone/>
            </a:pPr>
            <a:r>
              <a:rPr lang="mr-IN" sz="1700" dirty="0"/>
              <a:t>wsgiref==0.1.2</a:t>
            </a:r>
          </a:p>
          <a:p>
            <a:pPr marL="0" indent="0">
              <a:buNone/>
            </a:pPr>
            <a:r>
              <a:rPr lang="mr-IN" sz="1700" dirty="0"/>
              <a:t>zope.interface==4.1.1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7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Presentation.potx</Template>
  <TotalTime>0</TotalTime>
  <Words>149</Words>
  <Application>Microsoft Macintosh PowerPoint</Application>
  <PresentationFormat>On-screen Show (16:9)</PresentationFormat>
  <Paragraphs>48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WidescreenPresentation</vt:lpstr>
      <vt:lpstr>Distributed Database</vt:lpstr>
      <vt:lpstr>Contents</vt:lpstr>
      <vt:lpstr>I.Introduction</vt:lpstr>
      <vt:lpstr>II.Advantages &amp; Disadvantages</vt:lpstr>
      <vt:lpstr>PowerPoint Presentation</vt:lpstr>
      <vt:lpstr>III.Model</vt:lpstr>
      <vt:lpstr>IV.Implementation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2010-04-19T20:53:40Z</dcterms:created>
  <dcterms:modified xsi:type="dcterms:W3CDTF">2018-03-13T05:27:30Z</dcterms:modified>
</cp:coreProperties>
</file>