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38" y="60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BF1F-E645-480C-BD3F-55AFDEDC583E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7D80-36C6-48A9-B410-7408C27802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926" y="28431193"/>
            <a:ext cx="10583361" cy="17700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401" y="265471"/>
            <a:ext cx="21067486" cy="29703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037" y="556019"/>
            <a:ext cx="20110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7030A0"/>
                </a:solidFill>
                <a:latin typeface="+mn-ea"/>
              </a:rPr>
              <a:t>2022 </a:t>
            </a:r>
            <a:r>
              <a:rPr lang="ko-KR" altLang="en-US" sz="8000" b="1" dirty="0">
                <a:solidFill>
                  <a:srgbClr val="7030A0"/>
                </a:solidFill>
                <a:latin typeface="+mn-ea"/>
              </a:rPr>
              <a:t>전자공학 </a:t>
            </a:r>
            <a:r>
              <a:rPr lang="en-US" altLang="ko-KR" sz="8000" b="1" dirty="0">
                <a:solidFill>
                  <a:srgbClr val="7030A0"/>
                </a:solidFill>
                <a:latin typeface="+mn-ea"/>
              </a:rPr>
              <a:t>Capstone Design</a:t>
            </a:r>
            <a:r>
              <a:rPr lang="ko-KR" altLang="en-US" sz="8000" b="1" dirty="0">
                <a:solidFill>
                  <a:srgbClr val="7030A0"/>
                </a:solidFill>
                <a:latin typeface="+mn-ea"/>
              </a:rPr>
              <a:t> 경진대회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337" y="2039950"/>
            <a:ext cx="11726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+mn-ea"/>
              </a:rPr>
              <a:t>자율주행로봇을 이용한 </a:t>
            </a:r>
            <a:endParaRPr lang="en-US" altLang="ko-KR" sz="60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6000" b="1" dirty="0">
                <a:solidFill>
                  <a:srgbClr val="FF0000"/>
                </a:solidFill>
                <a:latin typeface="+mn-ea"/>
              </a:rPr>
              <a:t>실내</a:t>
            </a:r>
            <a:r>
              <a:rPr lang="en-US" altLang="ko-KR" sz="6000" b="1" dirty="0">
                <a:solidFill>
                  <a:srgbClr val="FF0000"/>
                </a:solidFill>
                <a:latin typeface="+mn-ea"/>
              </a:rPr>
              <a:t> SLAM </a:t>
            </a:r>
            <a:r>
              <a:rPr lang="ko-KR" altLang="en-US" sz="6000" b="1" dirty="0">
                <a:solidFill>
                  <a:srgbClr val="FF0000"/>
                </a:solidFill>
                <a:latin typeface="+mn-ea"/>
              </a:rPr>
              <a:t>구축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104" y="2018492"/>
            <a:ext cx="9619488" cy="4841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336" y="4039102"/>
            <a:ext cx="1285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rgbClr val="00B050"/>
                </a:solidFill>
                <a:latin typeface="+mn-ea"/>
              </a:rPr>
              <a:t>11</a:t>
            </a:r>
            <a:r>
              <a:rPr lang="ko-KR" altLang="en-US" sz="5000" b="1" dirty="0">
                <a:solidFill>
                  <a:srgbClr val="00B050"/>
                </a:solidFill>
                <a:latin typeface="+mn-ea"/>
              </a:rPr>
              <a:t>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이재근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손병하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남호동</a:t>
            </a:r>
            <a:r>
              <a:rPr lang="en-US" altLang="ko-KR" sz="5000" b="1" dirty="0">
                <a:latin typeface="+mn-ea"/>
              </a:rPr>
              <a:t>, </a:t>
            </a:r>
          </a:p>
          <a:p>
            <a:r>
              <a:rPr lang="en-US" altLang="ko-KR" sz="5000" b="1" dirty="0">
                <a:latin typeface="+mn-ea"/>
              </a:rPr>
              <a:t>				</a:t>
            </a:r>
            <a:r>
              <a:rPr lang="ko-KR" altLang="en-US" sz="5000" b="1" dirty="0" err="1">
                <a:latin typeface="+mn-ea"/>
              </a:rPr>
              <a:t>구희문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양선미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정연관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337" y="5761279"/>
            <a:ext cx="8720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+mn-ea"/>
              </a:rPr>
              <a:t>발표일자 </a:t>
            </a:r>
            <a:r>
              <a:rPr lang="en-US" altLang="ko-KR" sz="5000" b="1" dirty="0">
                <a:latin typeface="+mn-ea"/>
              </a:rPr>
              <a:t>: 2022</a:t>
            </a:r>
            <a:r>
              <a:rPr lang="ko-KR" altLang="en-US" sz="5000" b="1" dirty="0">
                <a:latin typeface="+mn-ea"/>
              </a:rPr>
              <a:t>년 </a:t>
            </a:r>
            <a:r>
              <a:rPr lang="en-US" altLang="ko-KR" sz="5000" b="1" dirty="0">
                <a:latin typeface="+mn-ea"/>
              </a:rPr>
              <a:t>12</a:t>
            </a:r>
            <a:r>
              <a:rPr lang="ko-KR" altLang="en-US" sz="5000" b="1" dirty="0">
                <a:latin typeface="+mn-ea"/>
              </a:rPr>
              <a:t>월 </a:t>
            </a:r>
            <a:r>
              <a:rPr lang="en-US" altLang="ko-KR" sz="5000" b="1" dirty="0">
                <a:latin typeface="+mn-ea"/>
              </a:rPr>
              <a:t>18</a:t>
            </a:r>
            <a:r>
              <a:rPr lang="ko-KR" altLang="en-US" sz="5000" b="1" dirty="0">
                <a:latin typeface="+mn-ea"/>
              </a:rPr>
              <a:t>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144" y="7359404"/>
            <a:ext cx="6684843" cy="8617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 sz="5000" b="1" dirty="0" smtClean="0">
                <a:latin typeface="+mn-ea"/>
              </a:rPr>
              <a:t>과제 개요 및 </a:t>
            </a:r>
            <a:r>
              <a:rPr lang="ko-KR" altLang="en-US" sz="5000" b="1" dirty="0">
                <a:latin typeface="+mn-ea"/>
              </a:rPr>
              <a:t>필요성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34712" y="18998807"/>
            <a:ext cx="5817618" cy="86177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 sz="5000" b="1" dirty="0" smtClean="0">
                <a:latin typeface="+mn-ea"/>
              </a:rPr>
              <a:t>결과 및 </a:t>
            </a:r>
            <a:r>
              <a:rPr lang="ko-KR" altLang="en-US" sz="5000" b="1" dirty="0">
                <a:latin typeface="+mn-ea"/>
              </a:rPr>
              <a:t>기대효과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144" y="13708401"/>
            <a:ext cx="3441968" cy="86177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 sz="5000" b="1" dirty="0">
                <a:latin typeface="+mn-ea"/>
              </a:rPr>
              <a:t>개발내용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0654798" y="8399463"/>
            <a:ext cx="111040" cy="21129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544" y="8319570"/>
            <a:ext cx="105994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800" dirty="0" smtClean="0"/>
              <a:t>1</a:t>
            </a:r>
            <a:r>
              <a:rPr lang="en-US" altLang="ko-KR" sz="3800" dirty="0"/>
              <a:t>. </a:t>
            </a:r>
            <a:r>
              <a:rPr lang="ko-KR" altLang="en-US" sz="3800" dirty="0"/>
              <a:t>개요</a:t>
            </a:r>
          </a:p>
          <a:p>
            <a:pPr fontAlgn="base"/>
            <a:r>
              <a:rPr lang="ko-KR" altLang="en-US" sz="3800" dirty="0"/>
              <a:t>자율주행 알고리즘의 핵심인 </a:t>
            </a:r>
            <a:r>
              <a:rPr lang="en-US" altLang="ko-KR" sz="3800" dirty="0"/>
              <a:t>SLAM </a:t>
            </a:r>
            <a:r>
              <a:rPr lang="ko-KR" altLang="en-US" sz="3800" dirty="0"/>
              <a:t>알고리즘을 이용하여 실내 환경의 대한 시뮬레이터인 </a:t>
            </a:r>
            <a:r>
              <a:rPr lang="en-US" altLang="ko-KR" sz="3800" dirty="0"/>
              <a:t>SLAM</a:t>
            </a:r>
            <a:r>
              <a:rPr lang="ko-KR" altLang="en-US" sz="3800" dirty="0"/>
              <a:t>을 만들어서 활용할 수 있도록 하기 위해 제작함 </a:t>
            </a:r>
          </a:p>
          <a:p>
            <a:pPr fontAlgn="base"/>
            <a:r>
              <a:rPr lang="en-US" altLang="ko-KR" sz="3800" dirty="0"/>
              <a:t>2. </a:t>
            </a:r>
            <a:r>
              <a:rPr lang="ko-KR" altLang="en-US" sz="3800" dirty="0"/>
              <a:t>필요성</a:t>
            </a:r>
          </a:p>
          <a:p>
            <a:pPr fontAlgn="base"/>
            <a:r>
              <a:rPr lang="ko-KR" altLang="en-US" sz="3800" dirty="0"/>
              <a:t>실내 자율주행 로봇의 프로토타입을 개발하여 상황에 맞게 형태 및 알고리즘을 변경하여 여러 업종에서 적용이 가능하도록 범용성에 중점에 두고 제작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2" y="14670941"/>
            <a:ext cx="10188080" cy="1520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&lt;</a:t>
            </a:r>
            <a:r>
              <a:rPr lang="ko-KR" altLang="en-US" sz="3600" dirty="0" smtClean="0">
                <a:latin typeface="+mn-ea"/>
              </a:rPr>
              <a:t>차체 사진</a:t>
            </a:r>
            <a:r>
              <a:rPr lang="en-US" altLang="ko-KR" sz="3600" dirty="0" smtClean="0">
                <a:latin typeface="+mn-ea"/>
              </a:rPr>
              <a:t>&gt;</a:t>
            </a:r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r>
              <a:rPr lang="en-US" altLang="ko-KR" sz="3600" dirty="0" smtClean="0">
                <a:latin typeface="+mn-ea"/>
              </a:rPr>
              <a:t>&lt;</a:t>
            </a:r>
            <a:r>
              <a:rPr lang="ko-KR" altLang="en-US" sz="3600" dirty="0" smtClean="0">
                <a:latin typeface="+mn-ea"/>
              </a:rPr>
              <a:t>구성 블록도 및 알고리즘</a:t>
            </a:r>
            <a:r>
              <a:rPr lang="en-US" altLang="ko-KR" sz="3600" dirty="0" smtClean="0">
                <a:latin typeface="+mn-ea"/>
              </a:rPr>
              <a:t>&gt;</a:t>
            </a: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 smtClean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  <a:p>
            <a:endParaRPr lang="en-US" altLang="ko-KR" sz="36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7197" y="1071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+</a:t>
            </a:r>
            <a:endParaRPr lang="ko-KR" altLang="en-US" sz="6000"/>
          </a:p>
        </p:txBody>
      </p:sp>
      <p:sp>
        <p:nvSpPr>
          <p:cNvPr id="17" name="TextBox 16"/>
          <p:cNvSpPr txBox="1"/>
          <p:nvPr/>
        </p:nvSpPr>
        <p:spPr>
          <a:xfrm>
            <a:off x="397144" y="5373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+</a:t>
            </a:r>
            <a:endParaRPr lang="ko-KR" altLang="en-US" sz="6000"/>
          </a:p>
        </p:txBody>
      </p:sp>
      <p:sp>
        <p:nvSpPr>
          <p:cNvPr id="20" name="TextBox 19"/>
          <p:cNvSpPr txBox="1"/>
          <p:nvPr/>
        </p:nvSpPr>
        <p:spPr>
          <a:xfrm>
            <a:off x="20456695" y="2904205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+</a:t>
            </a:r>
            <a:endParaRPr lang="ko-KR" altLang="en-US" sz="6000"/>
          </a:p>
        </p:txBody>
      </p:sp>
      <p:sp>
        <p:nvSpPr>
          <p:cNvPr id="23" name="직사각형 22"/>
          <p:cNvSpPr/>
          <p:nvPr/>
        </p:nvSpPr>
        <p:spPr>
          <a:xfrm>
            <a:off x="10996610" y="22688877"/>
            <a:ext cx="106902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altLang="ko-KR" sz="3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8B9D7-BCEB-1C9F-1BFD-FA8F73F779F5}"/>
              </a:ext>
            </a:extLst>
          </p:cNvPr>
          <p:cNvSpPr txBox="1"/>
          <p:nvPr/>
        </p:nvSpPr>
        <p:spPr>
          <a:xfrm>
            <a:off x="10996610" y="7301647"/>
            <a:ext cx="1942650" cy="86177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+mn-ea"/>
              </a:rPr>
              <a:t>SLAM</a:t>
            </a:r>
            <a:endParaRPr lang="en-US" altLang="ko-KR" sz="5000" b="1" dirty="0">
              <a:latin typeface="+mn-ea"/>
            </a:endParaRPr>
          </a:p>
        </p:txBody>
      </p:sp>
      <p:pic>
        <p:nvPicPr>
          <p:cNvPr id="27" name="그림 26" descr="대지, 바닥, 의자, 운송이(가) 표시된 사진&#10;&#10;자동 생성된 설명">
            <a:extLst>
              <a:ext uri="{FF2B5EF4-FFF2-40B4-BE49-F238E27FC236}">
                <a16:creationId xmlns:a16="http://schemas.microsoft.com/office/drawing/2014/main" id="{3E4E45BF-5B4C-3E26-9B70-6BF2A21C98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0" y="15330377"/>
            <a:ext cx="4838550" cy="34603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AD335E6-FA58-9C4C-57C2-5B4CE1598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6" y="15317498"/>
            <a:ext cx="4515622" cy="3460358"/>
          </a:xfrm>
          <a:prstGeom prst="rect">
            <a:avLst/>
          </a:prstGeom>
        </p:spPr>
      </p:pic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248800C2-F6FD-D2DE-5CA0-FD26ED3BF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62138"/>
              </p:ext>
            </p:extLst>
          </p:nvPr>
        </p:nvGraphicFramePr>
        <p:xfrm>
          <a:off x="397144" y="24865288"/>
          <a:ext cx="9933590" cy="488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7" imgW="6896160" imgH="4495680" progId="PBrush">
                  <p:embed/>
                </p:oleObj>
              </mc:Choice>
              <mc:Fallback>
                <p:oleObj name="Bitmap Image" r:id="rId7" imgW="6896160" imgH="44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144" y="24865288"/>
                        <a:ext cx="9933590" cy="488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19104" y="20010523"/>
            <a:ext cx="9905375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800" dirty="0" smtClean="0"/>
              <a:t>실내 자율주행 시스템의 플랫폼 제공</a:t>
            </a:r>
            <a:endParaRPr lang="en-US" altLang="ko-KR" sz="3800" dirty="0" smtClean="0"/>
          </a:p>
          <a:p>
            <a:pPr fontAlgn="base" latinLnBrk="1"/>
            <a:r>
              <a:rPr lang="en-US" altLang="ko-KR" sz="3800" dirty="0" smtClean="0"/>
              <a:t>- </a:t>
            </a:r>
            <a:r>
              <a:rPr lang="ko-KR" altLang="en-US" sz="3800" dirty="0" smtClean="0"/>
              <a:t>실내에서 </a:t>
            </a:r>
            <a:r>
              <a:rPr lang="ko-KR" altLang="en-US" sz="3800" dirty="0"/>
              <a:t>적용이 가능한 자율주행 로봇 프로토타입을 제작함으로써 실내 환경의 </a:t>
            </a:r>
            <a:r>
              <a:rPr lang="en-US" altLang="ko-KR" sz="3800" dirty="0"/>
              <a:t>SLAM</a:t>
            </a:r>
            <a:r>
              <a:rPr lang="ko-KR" altLang="en-US" sz="3800" dirty="0"/>
              <a:t>을 구축하여 주어진 환경을 지도로 작성하여 </a:t>
            </a:r>
            <a:r>
              <a:rPr lang="ko-KR" altLang="en-US" sz="3800" dirty="0" err="1"/>
              <a:t>서빙</a:t>
            </a:r>
            <a:r>
              <a:rPr lang="ko-KR" altLang="en-US" sz="3800" dirty="0"/>
              <a:t> 뿐만 아니라 다양한 업종에서 적용할 수 있는 기본적인 </a:t>
            </a:r>
            <a:r>
              <a:rPr lang="en-US" altLang="ko-KR" sz="3800" dirty="0"/>
              <a:t>BASE CASE</a:t>
            </a:r>
            <a:r>
              <a:rPr lang="ko-KR" altLang="en-US" sz="3800" dirty="0"/>
              <a:t>를 </a:t>
            </a:r>
            <a:r>
              <a:rPr lang="ko-KR" altLang="en-US" sz="3800" dirty="0" smtClean="0"/>
              <a:t>구축하는 데 목표를 둠</a:t>
            </a:r>
            <a:endParaRPr lang="ko-KR" altLang="en-US" sz="3800" dirty="0"/>
          </a:p>
          <a:p>
            <a:pPr fontAlgn="base" latinLnBrk="1"/>
            <a:endParaRPr lang="en-US" altLang="ko-KR" sz="3800" dirty="0"/>
          </a:p>
          <a:p>
            <a:pPr fontAlgn="base" latinLnBrk="1"/>
            <a:r>
              <a:rPr lang="ko-KR" altLang="en-US" sz="3800" dirty="0" smtClean="0"/>
              <a:t>기대효과</a:t>
            </a:r>
            <a:endParaRPr lang="en-US" altLang="ko-KR" sz="3800" dirty="0" smtClean="0"/>
          </a:p>
          <a:p>
            <a:pPr fontAlgn="base" latinLnBrk="1"/>
            <a:r>
              <a:rPr lang="en-US" altLang="ko-KR" sz="3800" dirty="0" smtClean="0"/>
              <a:t>- </a:t>
            </a:r>
            <a:r>
              <a:rPr lang="ko-KR" altLang="en-US" sz="3800" dirty="0"/>
              <a:t>우리는 이와 같이 실내에서 적용할 수 있는 여러 업종에서 형태 및 기능을 추가하여 알고리즘을 개선하는 방향으로 활용할 수 있다고 판단하였고</a:t>
            </a:r>
            <a:r>
              <a:rPr lang="en-US" altLang="ko-KR" sz="3800" dirty="0"/>
              <a:t>, </a:t>
            </a:r>
            <a:r>
              <a:rPr lang="ko-KR" altLang="en-US" sz="3800" dirty="0"/>
              <a:t>활용 예시로 무인 서점</a:t>
            </a:r>
            <a:r>
              <a:rPr lang="en-US" altLang="ko-KR" sz="3800" dirty="0"/>
              <a:t>, </a:t>
            </a:r>
            <a:r>
              <a:rPr lang="ko-KR" altLang="en-US" sz="3800" dirty="0" err="1"/>
              <a:t>서빙</a:t>
            </a:r>
            <a:r>
              <a:rPr lang="ko-KR" altLang="en-US" sz="3800" dirty="0"/>
              <a:t> 로봇</a:t>
            </a:r>
            <a:r>
              <a:rPr lang="en-US" altLang="ko-KR" sz="3800" dirty="0"/>
              <a:t>, </a:t>
            </a:r>
            <a:r>
              <a:rPr lang="ko-KR" altLang="en-US" sz="3800" dirty="0"/>
              <a:t>창고 관리 로봇 등으로 활용이 가능할 것으로 예상함</a:t>
            </a:r>
          </a:p>
          <a:p>
            <a:pPr fontAlgn="base" latinLnBrk="1"/>
            <a:endParaRPr lang="en-US" altLang="ko-KR" sz="3800" dirty="0" smtClean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1034710" y="8074565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7156832" descr="EMB000014e039a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2"/>
          <a:stretch/>
        </p:blipFill>
        <p:spPr bwMode="auto">
          <a:xfrm>
            <a:off x="10996609" y="8382000"/>
            <a:ext cx="10027869" cy="447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893942" y="12954000"/>
            <a:ext cx="102369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/>
            <a:r>
              <a:rPr lang="en-US" altLang="ko-KR" sz="3800" dirty="0" smtClean="0"/>
              <a:t>- </a:t>
            </a:r>
            <a:r>
              <a:rPr lang="en-US" altLang="ko-KR" sz="3800" dirty="0"/>
              <a:t>SLAM </a:t>
            </a:r>
            <a:r>
              <a:rPr lang="ko-KR" altLang="en-US" sz="3800" dirty="0"/>
              <a:t>알고리즘은 </a:t>
            </a:r>
            <a:r>
              <a:rPr lang="en-US" altLang="ko-KR" sz="3800" dirty="0"/>
              <a:t>Cartographer SLAM</a:t>
            </a:r>
            <a:r>
              <a:rPr lang="ko-KR" altLang="en-US" sz="3800" dirty="0"/>
              <a:t>을 사용함</a:t>
            </a:r>
          </a:p>
          <a:p>
            <a:pPr fontAlgn="base" latinLnBrk="1"/>
            <a:r>
              <a:rPr lang="en-US" altLang="ko-KR" sz="3800" dirty="0"/>
              <a:t>- </a:t>
            </a:r>
            <a:r>
              <a:rPr lang="ko-KR" altLang="en-US" sz="3800" dirty="0"/>
              <a:t>실제 로봇을 구동하여 </a:t>
            </a:r>
            <a:r>
              <a:rPr lang="ko-KR" altLang="en-US" sz="3800" dirty="0" err="1"/>
              <a:t>전기관</a:t>
            </a:r>
            <a:r>
              <a:rPr lang="ko-KR" altLang="en-US" sz="3800" dirty="0"/>
              <a:t> </a:t>
            </a:r>
            <a:r>
              <a:rPr lang="en-US" altLang="ko-KR" sz="3800" dirty="0"/>
              <a:t>3</a:t>
            </a:r>
            <a:r>
              <a:rPr lang="ko-KR" altLang="en-US" sz="3800" dirty="0"/>
              <a:t>층을 주행하여 </a:t>
            </a:r>
            <a:r>
              <a:rPr lang="ko-KR" altLang="en-US" sz="3800" dirty="0" smtClean="0"/>
              <a:t>                      </a:t>
            </a:r>
            <a:r>
              <a:rPr lang="en-US" altLang="ko-KR" sz="3800" dirty="0" smtClean="0"/>
              <a:t>SLAM Map </a:t>
            </a:r>
            <a:r>
              <a:rPr lang="en-US" altLang="ko-KR" sz="3800" dirty="0"/>
              <a:t>Data</a:t>
            </a:r>
            <a:r>
              <a:rPr lang="ko-KR" altLang="en-US" sz="3800" dirty="0"/>
              <a:t>를 생성함</a:t>
            </a:r>
          </a:p>
          <a:p>
            <a:pPr algn="just" fontAlgn="base" latinLnBrk="1"/>
            <a:r>
              <a:rPr lang="en-US" altLang="ko-KR" sz="3800" dirty="0"/>
              <a:t>- </a:t>
            </a:r>
            <a:r>
              <a:rPr lang="ko-KR" altLang="en-US" sz="3800" dirty="0"/>
              <a:t>총 </a:t>
            </a:r>
            <a:r>
              <a:rPr lang="en-US" altLang="ko-KR" sz="3800" dirty="0"/>
              <a:t>10</a:t>
            </a:r>
            <a:r>
              <a:rPr lang="ko-KR" altLang="en-US" sz="3800" dirty="0"/>
              <a:t>회 시도하였고 그 중 </a:t>
            </a:r>
            <a:r>
              <a:rPr lang="en-US" altLang="ko-KR" sz="3800" dirty="0"/>
              <a:t>Best Case</a:t>
            </a:r>
            <a:r>
              <a:rPr lang="ko-KR" altLang="en-US" sz="3800" dirty="0"/>
              <a:t>를 생성</a:t>
            </a:r>
          </a:p>
          <a:p>
            <a:pPr algn="just" fontAlgn="base" latinLnBrk="1"/>
            <a:r>
              <a:rPr lang="en-US" altLang="ko-KR" sz="3800" dirty="0" smtClean="0"/>
              <a:t>- </a:t>
            </a:r>
            <a:r>
              <a:rPr lang="ko-KR" altLang="en-US" sz="3800" dirty="0" smtClean="0"/>
              <a:t>초기 </a:t>
            </a:r>
            <a:r>
              <a:rPr lang="en-US" altLang="ko-KR" sz="3800" dirty="0"/>
              <a:t>5</a:t>
            </a:r>
            <a:r>
              <a:rPr lang="ko-KR" altLang="en-US" sz="3800" dirty="0"/>
              <a:t>회는 좌우 회전이 빨라서 </a:t>
            </a:r>
            <a:r>
              <a:rPr lang="en-US" altLang="ko-KR" sz="3800" dirty="0"/>
              <a:t>Host PC</a:t>
            </a:r>
            <a:r>
              <a:rPr lang="ko-KR" altLang="en-US" sz="3800" dirty="0"/>
              <a:t>에서 데이터를 정확히 받지 못해 코너 </a:t>
            </a:r>
            <a:r>
              <a:rPr lang="ko-KR" altLang="en-US" sz="3800" dirty="0" smtClean="0"/>
              <a:t>부분에서</a:t>
            </a:r>
            <a:endParaRPr lang="en-US" altLang="ko-KR" sz="3800" dirty="0" smtClean="0"/>
          </a:p>
          <a:p>
            <a:pPr algn="just" fontAlgn="base" latinLnBrk="1"/>
            <a:r>
              <a:rPr lang="ko-KR" altLang="en-US" sz="3800" dirty="0" smtClean="0"/>
              <a:t> </a:t>
            </a:r>
            <a:r>
              <a:rPr lang="en-US" altLang="ko-KR" sz="3800" dirty="0"/>
              <a:t>Map</a:t>
            </a:r>
            <a:r>
              <a:rPr lang="ko-KR" altLang="en-US" sz="3800" dirty="0"/>
              <a:t>이 이어지지 못함</a:t>
            </a:r>
          </a:p>
          <a:p>
            <a:pPr algn="just" fontAlgn="base" latinLnBrk="1"/>
            <a:r>
              <a:rPr lang="en-US" altLang="ko-KR" sz="3800" dirty="0"/>
              <a:t>- </a:t>
            </a:r>
            <a:r>
              <a:rPr lang="ko-KR" altLang="en-US" sz="3800" dirty="0"/>
              <a:t>이후 모터 </a:t>
            </a:r>
            <a:r>
              <a:rPr lang="ko-KR" altLang="en-US" sz="3800" dirty="0" err="1"/>
              <a:t>엔코더</a:t>
            </a:r>
            <a:r>
              <a:rPr lang="ko-KR" altLang="en-US" sz="3800" dirty="0"/>
              <a:t> 값을 수정하면서 </a:t>
            </a:r>
            <a:r>
              <a:rPr lang="en-US" altLang="ko-KR" sz="3800" dirty="0"/>
              <a:t>Map</a:t>
            </a:r>
            <a:r>
              <a:rPr lang="ko-KR" altLang="en-US" sz="3800" dirty="0"/>
              <a:t>을 생성했고 누적된 </a:t>
            </a:r>
            <a:r>
              <a:rPr lang="en-US" altLang="ko-KR" sz="3800" dirty="0"/>
              <a:t>Data</a:t>
            </a:r>
            <a:r>
              <a:rPr lang="ko-KR" altLang="en-US" sz="3800" dirty="0"/>
              <a:t>와 비교분석 검증함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45" y="19800716"/>
            <a:ext cx="9943338" cy="48320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6642" y="29026709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+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297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246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Bitmap Image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UserK</cp:lastModifiedBy>
  <cp:revision>125</cp:revision>
  <dcterms:created xsi:type="dcterms:W3CDTF">2019-10-23T07:14:38Z</dcterms:created>
  <dcterms:modified xsi:type="dcterms:W3CDTF">2022-12-17T10:33:58Z</dcterms:modified>
</cp:coreProperties>
</file>