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52" d="100"/>
          <a:sy n="52" d="100"/>
        </p:scale>
        <p:origin x="90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Office Closure </a:t>
            </a:r>
            <a:r>
              <a:rPr lang="en-US" dirty="0" err="1" smtClean="0"/>
              <a:t>Automator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Chris Sanchez</a:t>
            </a:r>
          </a:p>
          <a:p>
            <a:r>
              <a:rPr lang="en-US" dirty="0" smtClean="0"/>
              <a:t>Hobbyist programmer. Primarily Ruby, and Java, and now Python</a:t>
            </a:r>
          </a:p>
          <a:p>
            <a:r>
              <a:rPr lang="en-US" dirty="0" smtClean="0"/>
              <a:t>Handle Administration for a Statewide New Mexico Civil Law firm</a:t>
            </a:r>
          </a:p>
          <a:p>
            <a:r>
              <a:rPr lang="en-US" dirty="0" smtClean="0"/>
              <a:t>Administration is balancing over-arching company needs and frequent reoccurring needs of staff</a:t>
            </a:r>
          </a:p>
          <a:p>
            <a:r>
              <a:rPr lang="en-US" dirty="0" smtClean="0"/>
              <a:t>Using this class as an opportunity to automate some of the more mundane but essential work in my day to day schedule.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5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“Useful Project”</a:t>
            </a:r>
            <a:br>
              <a:rPr lang="en-US" dirty="0" smtClean="0"/>
            </a:br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Administration for 11 offices scattered across New Mexico</a:t>
            </a:r>
          </a:p>
          <a:p>
            <a:r>
              <a:rPr lang="en-US" dirty="0" smtClean="0"/>
              <a:t>Managers consistently traveling, not always available for discussion</a:t>
            </a:r>
          </a:p>
          <a:p>
            <a:r>
              <a:rPr lang="en-US" dirty="0" smtClean="0"/>
              <a:t>During monsoon and winter seasons. Weather patterns are wildly different across offices</a:t>
            </a:r>
          </a:p>
          <a:p>
            <a:r>
              <a:rPr lang="en-US" dirty="0" smtClean="0"/>
              <a:t>Program automates weather search, messaging and emails.</a:t>
            </a:r>
          </a:p>
          <a:p>
            <a:r>
              <a:rPr lang="en-US" dirty="0" smtClean="0"/>
              <a:t>Use of API, SMTPLIB, Date and MIME libraries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1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has 5 parts centered around each library and the formatting/return of data</a:t>
            </a:r>
          </a:p>
          <a:p>
            <a:endParaRPr lang="en-US" dirty="0" smtClean="0"/>
          </a:p>
          <a:p>
            <a:pPr marL="987552" lvl="1" indent="-457200"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OpenWeatherMap</a:t>
            </a:r>
            <a:r>
              <a:rPr lang="en-US" dirty="0" smtClean="0">
                <a:solidFill>
                  <a:schemeClr val="tx1"/>
                </a:solidFill>
              </a:rPr>
              <a:t> RESTFUL API  call and dissemination of data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SMTPLIB/MIME call and response to Gmail</a:t>
            </a:r>
            <a:endParaRPr lang="en-US" dirty="0">
              <a:solidFill>
                <a:schemeClr val="tx1"/>
              </a:solidFill>
            </a:endParaRPr>
          </a:p>
          <a:p>
            <a:pPr marL="987552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YAML pull of office/manager data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Comparison of YAML and API Data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Collecting, formatting and utilizing useful data for office closures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*</a:t>
            </a:r>
            <a:r>
              <a:rPr lang="en-US" dirty="0" smtClean="0">
                <a:solidFill>
                  <a:schemeClr val="tx1"/>
                </a:solidFill>
              </a:rPr>
              <a:t>These parts occasionally overlap since each part relies on </a:t>
            </a:r>
            <a:r>
              <a:rPr lang="en-US" dirty="0" err="1" smtClean="0">
                <a:solidFill>
                  <a:schemeClr val="tx1"/>
                </a:solidFill>
              </a:rPr>
              <a:t>eachother</a:t>
            </a:r>
            <a:r>
              <a:rPr lang="en-US" dirty="0" smtClean="0">
                <a:solidFill>
                  <a:schemeClr val="tx1"/>
                </a:solidFill>
              </a:rPr>
              <a:t>. There is not a clean split between each concept.</a:t>
            </a:r>
          </a:p>
        </p:txBody>
      </p:sp>
    </p:spTree>
    <p:extLst>
      <p:ext uri="{BB962C8B-B14F-4D97-AF65-F5344CB8AC3E}">
        <p14:creationId xmlns:p14="http://schemas.microsoft.com/office/powerpoint/2010/main" val="206342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 or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contact me at: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Christopher.m.sanchez@enmu.edu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4400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168</TotalTime>
  <Words>199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Office Closure Automator</vt:lpstr>
      <vt:lpstr>About Me</vt:lpstr>
      <vt:lpstr>“Useful Project” Concept</vt:lpstr>
      <vt:lpstr>Project implementation</vt:lpstr>
      <vt:lpstr>Questions or Comments?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Closure Automator</dc:title>
  <dc:creator>Christopher M. Sanchez</dc:creator>
  <cp:lastModifiedBy>Christopher M. Sanchez</cp:lastModifiedBy>
  <cp:revision>5</cp:revision>
  <dcterms:created xsi:type="dcterms:W3CDTF">2018-11-30T16:36:30Z</dcterms:created>
  <dcterms:modified xsi:type="dcterms:W3CDTF">2018-11-30T19:25:13Z</dcterms:modified>
</cp:coreProperties>
</file>