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Sora ExtraBold"/>
      <p:bold r:id="rId38"/>
    </p:embeddedFont>
    <p:embeddedFont>
      <p:font typeface="Albert Sans"/>
      <p:regular r:id="rId39"/>
      <p:bold r:id="rId40"/>
      <p:italic r:id="rId41"/>
      <p:boldItalic r:id="rId42"/>
    </p:embeddedFont>
    <p:embeddedFont>
      <p:font typeface="Kani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7" roundtripDataSignature="AMtx7min6P1Vge4aJpT6JkccEXEPRoEP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bertSans-bold.fntdata"/><Relationship Id="rId20" Type="http://schemas.openxmlformats.org/officeDocument/2006/relationships/slide" Target="slides/slide15.xml"/><Relationship Id="rId42" Type="http://schemas.openxmlformats.org/officeDocument/2006/relationships/font" Target="fonts/AlbertSans-boldItalic.fntdata"/><Relationship Id="rId41" Type="http://schemas.openxmlformats.org/officeDocument/2006/relationships/font" Target="fonts/AlbertSans-italic.fntdata"/><Relationship Id="rId22" Type="http://schemas.openxmlformats.org/officeDocument/2006/relationships/slide" Target="slides/slide17.xml"/><Relationship Id="rId44" Type="http://schemas.openxmlformats.org/officeDocument/2006/relationships/font" Target="fonts/Kanit-bold.fntdata"/><Relationship Id="rId21" Type="http://schemas.openxmlformats.org/officeDocument/2006/relationships/slide" Target="slides/slide16.xml"/><Relationship Id="rId43" Type="http://schemas.openxmlformats.org/officeDocument/2006/relationships/font" Target="fonts/Kanit-regular.fntdata"/><Relationship Id="rId24" Type="http://schemas.openxmlformats.org/officeDocument/2006/relationships/slide" Target="slides/slide19.xml"/><Relationship Id="rId46" Type="http://schemas.openxmlformats.org/officeDocument/2006/relationships/font" Target="fonts/Kanit-boldItalic.fntdata"/><Relationship Id="rId23" Type="http://schemas.openxmlformats.org/officeDocument/2006/relationships/slide" Target="slides/slide18.xml"/><Relationship Id="rId45" Type="http://schemas.openxmlformats.org/officeDocument/2006/relationships/font" Target="fonts/Kani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lbertSans-regular.fntdata"/><Relationship Id="rId16" Type="http://schemas.openxmlformats.org/officeDocument/2006/relationships/slide" Target="slides/slide11.xml"/><Relationship Id="rId38" Type="http://schemas.openxmlformats.org/officeDocument/2006/relationships/font" Target="fonts/Sora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20e408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420e408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23bd619a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23bd619a1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2"/>
          <p:cNvSpPr txBox="1"/>
          <p:nvPr>
            <p:ph type="ctrTitle"/>
          </p:nvPr>
        </p:nvSpPr>
        <p:spPr>
          <a:xfrm>
            <a:off x="720000" y="1578575"/>
            <a:ext cx="42249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2"/>
          <p:cNvSpPr txBox="1"/>
          <p:nvPr>
            <p:ph idx="1" type="subTitle"/>
          </p:nvPr>
        </p:nvSpPr>
        <p:spPr>
          <a:xfrm>
            <a:off x="821725" y="3581950"/>
            <a:ext cx="38628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32"/>
          <p:cNvSpPr/>
          <p:nvPr>
            <p:ph idx="2" type="pic"/>
          </p:nvPr>
        </p:nvSpPr>
        <p:spPr>
          <a:xfrm>
            <a:off x="5234400" y="1324125"/>
            <a:ext cx="3006300" cy="3006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" name="Google Shape;12;p32"/>
          <p:cNvGrpSpPr/>
          <p:nvPr/>
        </p:nvGrpSpPr>
        <p:grpSpPr>
          <a:xfrm>
            <a:off x="8864121" y="3427389"/>
            <a:ext cx="1716115" cy="1716115"/>
            <a:chOff x="1190625" y="238125"/>
            <a:chExt cx="5195625" cy="5195625"/>
          </a:xfrm>
        </p:grpSpPr>
        <p:sp>
          <p:nvSpPr>
            <p:cNvPr id="13" name="Google Shape;13;p32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2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2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2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2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2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2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2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2"/>
          <p:cNvSpPr/>
          <p:nvPr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32"/>
          <p:cNvGrpSpPr/>
          <p:nvPr/>
        </p:nvGrpSpPr>
        <p:grpSpPr>
          <a:xfrm>
            <a:off x="-620154" y="-680986"/>
            <a:ext cx="1716115" cy="1716115"/>
            <a:chOff x="1190625" y="238125"/>
            <a:chExt cx="5195625" cy="5195625"/>
          </a:xfrm>
        </p:grpSpPr>
        <p:sp>
          <p:nvSpPr>
            <p:cNvPr id="26" name="Google Shape;26;p32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2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2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2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2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2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2"/>
          <p:cNvSpPr/>
          <p:nvPr/>
        </p:nvSpPr>
        <p:spPr>
          <a:xfrm>
            <a:off x="0" y="4513500"/>
            <a:ext cx="720000" cy="6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2"/>
          <p:cNvSpPr/>
          <p:nvPr/>
        </p:nvSpPr>
        <p:spPr>
          <a:xfrm>
            <a:off x="8424200" y="1324475"/>
            <a:ext cx="720000" cy="6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IG_NUMBER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41"/>
          <p:cNvGrpSpPr/>
          <p:nvPr/>
        </p:nvGrpSpPr>
        <p:grpSpPr>
          <a:xfrm>
            <a:off x="7984846" y="3970439"/>
            <a:ext cx="1716115" cy="1716115"/>
            <a:chOff x="1190625" y="238125"/>
            <a:chExt cx="5195625" cy="5195625"/>
          </a:xfrm>
        </p:grpSpPr>
        <p:sp>
          <p:nvSpPr>
            <p:cNvPr id="248" name="Google Shape;248;p41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41"/>
          <p:cNvSpPr/>
          <p:nvPr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41"/>
          <p:cNvGrpSpPr/>
          <p:nvPr/>
        </p:nvGrpSpPr>
        <p:grpSpPr>
          <a:xfrm>
            <a:off x="-620154" y="-680986"/>
            <a:ext cx="1716115" cy="1716115"/>
            <a:chOff x="1190625" y="238125"/>
            <a:chExt cx="5195625" cy="5195625"/>
          </a:xfrm>
        </p:grpSpPr>
        <p:sp>
          <p:nvSpPr>
            <p:cNvPr id="261" name="Google Shape;261;p41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" name="Google Shape;41;p33"/>
          <p:cNvSpPr/>
          <p:nvPr/>
        </p:nvSpPr>
        <p:spPr>
          <a:xfrm>
            <a:off x="0" y="4719325"/>
            <a:ext cx="9144000" cy="4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3"/>
          <p:cNvGrpSpPr/>
          <p:nvPr/>
        </p:nvGrpSpPr>
        <p:grpSpPr>
          <a:xfrm>
            <a:off x="8864121" y="3427414"/>
            <a:ext cx="1716115" cy="1716115"/>
            <a:chOff x="1190625" y="238125"/>
            <a:chExt cx="5195625" cy="5195625"/>
          </a:xfrm>
        </p:grpSpPr>
        <p:sp>
          <p:nvSpPr>
            <p:cNvPr id="43" name="Google Shape;43;p33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3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3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3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3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3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3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3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3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3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33"/>
          <p:cNvGrpSpPr/>
          <p:nvPr/>
        </p:nvGrpSpPr>
        <p:grpSpPr>
          <a:xfrm>
            <a:off x="-1444904" y="-11"/>
            <a:ext cx="1716115" cy="1716115"/>
            <a:chOff x="1190625" y="238125"/>
            <a:chExt cx="5195625" cy="5195625"/>
          </a:xfrm>
        </p:grpSpPr>
        <p:sp>
          <p:nvSpPr>
            <p:cNvPr id="55" name="Google Shape;55;p33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3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3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3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3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3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3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3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3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3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subTitle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34"/>
          <p:cNvSpPr/>
          <p:nvPr/>
        </p:nvSpPr>
        <p:spPr>
          <a:xfrm>
            <a:off x="0" y="4719325"/>
            <a:ext cx="9144000" cy="4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34"/>
          <p:cNvGrpSpPr/>
          <p:nvPr/>
        </p:nvGrpSpPr>
        <p:grpSpPr>
          <a:xfrm>
            <a:off x="8864121" y="3427414"/>
            <a:ext cx="1716115" cy="1716115"/>
            <a:chOff x="1190625" y="238125"/>
            <a:chExt cx="5195625" cy="5195625"/>
          </a:xfrm>
        </p:grpSpPr>
        <p:sp>
          <p:nvSpPr>
            <p:cNvPr id="71" name="Google Shape;71;p34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4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4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4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4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4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4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4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4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4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34"/>
          <p:cNvGrpSpPr/>
          <p:nvPr/>
        </p:nvGrpSpPr>
        <p:grpSpPr>
          <a:xfrm>
            <a:off x="-1444904" y="-11"/>
            <a:ext cx="1716115" cy="1716115"/>
            <a:chOff x="1190625" y="238125"/>
            <a:chExt cx="5195625" cy="5195625"/>
          </a:xfrm>
        </p:grpSpPr>
        <p:sp>
          <p:nvSpPr>
            <p:cNvPr id="83" name="Google Shape;83;p34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4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4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4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4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4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4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4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4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4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4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4" name="Google Shape;94;p34"/>
          <p:cNvCxnSpPr/>
          <p:nvPr/>
        </p:nvCxnSpPr>
        <p:spPr>
          <a:xfrm>
            <a:off x="8536388" y="809150"/>
            <a:ext cx="88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7" name="Google Shape;97;p35"/>
          <p:cNvSpPr/>
          <p:nvPr/>
        </p:nvSpPr>
        <p:spPr>
          <a:xfrm>
            <a:off x="0" y="4719325"/>
            <a:ext cx="9144000" cy="4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35"/>
          <p:cNvGrpSpPr/>
          <p:nvPr/>
        </p:nvGrpSpPr>
        <p:grpSpPr>
          <a:xfrm flipH="1">
            <a:off x="-1444904" y="3427414"/>
            <a:ext cx="1716115" cy="1716115"/>
            <a:chOff x="1190625" y="238125"/>
            <a:chExt cx="5195625" cy="5195625"/>
          </a:xfrm>
        </p:grpSpPr>
        <p:sp>
          <p:nvSpPr>
            <p:cNvPr id="99" name="Google Shape;99;p35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5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5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5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5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5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5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5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5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5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35"/>
          <p:cNvGrpSpPr/>
          <p:nvPr/>
        </p:nvGrpSpPr>
        <p:grpSpPr>
          <a:xfrm flipH="1">
            <a:off x="8864121" y="-11"/>
            <a:ext cx="1716115" cy="1716115"/>
            <a:chOff x="1190625" y="238125"/>
            <a:chExt cx="5195625" cy="5195625"/>
          </a:xfrm>
        </p:grpSpPr>
        <p:sp>
          <p:nvSpPr>
            <p:cNvPr id="111" name="Google Shape;111;p35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5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5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5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5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5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5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5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5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5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5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" name="Google Shape;122;p35"/>
          <p:cNvCxnSpPr/>
          <p:nvPr/>
        </p:nvCxnSpPr>
        <p:spPr>
          <a:xfrm>
            <a:off x="280058" y="-34825"/>
            <a:ext cx="0" cy="519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35"/>
          <p:cNvCxnSpPr>
            <a:stCxn id="124" idx="1"/>
          </p:cNvCxnSpPr>
          <p:nvPr/>
        </p:nvCxnSpPr>
        <p:spPr>
          <a:xfrm rot="10800000">
            <a:off x="-872996" y="622919"/>
            <a:ext cx="159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5" name="Google Shape;125;p35"/>
          <p:cNvGrpSpPr/>
          <p:nvPr/>
        </p:nvGrpSpPr>
        <p:grpSpPr>
          <a:xfrm flipH="1">
            <a:off x="-159896" y="183119"/>
            <a:ext cx="879900" cy="879600"/>
            <a:chOff x="4790966" y="884681"/>
            <a:chExt cx="879900" cy="879600"/>
          </a:xfrm>
        </p:grpSpPr>
        <p:sp>
          <p:nvSpPr>
            <p:cNvPr id="124" name="Google Shape;124;p35"/>
            <p:cNvSpPr/>
            <p:nvPr/>
          </p:nvSpPr>
          <p:spPr>
            <a:xfrm>
              <a:off x="4790966" y="884681"/>
              <a:ext cx="879900" cy="87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5"/>
            <p:cNvSpPr/>
            <p:nvPr/>
          </p:nvSpPr>
          <p:spPr>
            <a:xfrm>
              <a:off x="4992841" y="1086581"/>
              <a:ext cx="475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/>
          <p:nvPr/>
        </p:nvSpPr>
        <p:spPr>
          <a:xfrm>
            <a:off x="0" y="4719325"/>
            <a:ext cx="9144000" cy="4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36"/>
          <p:cNvGrpSpPr/>
          <p:nvPr/>
        </p:nvGrpSpPr>
        <p:grpSpPr>
          <a:xfrm>
            <a:off x="8864121" y="3427414"/>
            <a:ext cx="1716115" cy="1716115"/>
            <a:chOff x="1190625" y="238125"/>
            <a:chExt cx="5195625" cy="5195625"/>
          </a:xfrm>
        </p:grpSpPr>
        <p:sp>
          <p:nvSpPr>
            <p:cNvPr id="130" name="Google Shape;130;p36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6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6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6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6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6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6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6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6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6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6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36"/>
          <p:cNvGrpSpPr/>
          <p:nvPr/>
        </p:nvGrpSpPr>
        <p:grpSpPr>
          <a:xfrm>
            <a:off x="-1444904" y="-11"/>
            <a:ext cx="1716115" cy="1716115"/>
            <a:chOff x="1190625" y="238125"/>
            <a:chExt cx="5195625" cy="5195625"/>
          </a:xfrm>
        </p:grpSpPr>
        <p:sp>
          <p:nvSpPr>
            <p:cNvPr id="142" name="Google Shape;142;p36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6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6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6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6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6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6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6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6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6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6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36"/>
          <p:cNvSpPr/>
          <p:nvPr/>
        </p:nvSpPr>
        <p:spPr>
          <a:xfrm>
            <a:off x="7513200" y="280800"/>
            <a:ext cx="910800" cy="12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6"/>
          <p:cNvCxnSpPr/>
          <p:nvPr/>
        </p:nvCxnSpPr>
        <p:spPr>
          <a:xfrm>
            <a:off x="2275200" y="280800"/>
            <a:ext cx="686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8" name="Google Shape;158;p38"/>
          <p:cNvSpPr/>
          <p:nvPr/>
        </p:nvSpPr>
        <p:spPr>
          <a:xfrm>
            <a:off x="0" y="4719325"/>
            <a:ext cx="9144000" cy="4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38"/>
          <p:cNvGrpSpPr/>
          <p:nvPr/>
        </p:nvGrpSpPr>
        <p:grpSpPr>
          <a:xfrm flipH="1">
            <a:off x="-1444904" y="2797389"/>
            <a:ext cx="1716115" cy="1716115"/>
            <a:chOff x="1190625" y="238125"/>
            <a:chExt cx="5195625" cy="5195625"/>
          </a:xfrm>
        </p:grpSpPr>
        <p:sp>
          <p:nvSpPr>
            <p:cNvPr id="160" name="Google Shape;160;p38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8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8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8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8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8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8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8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8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8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8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8"/>
          <p:cNvGrpSpPr/>
          <p:nvPr/>
        </p:nvGrpSpPr>
        <p:grpSpPr>
          <a:xfrm flipH="1">
            <a:off x="8864121" y="629989"/>
            <a:ext cx="1716115" cy="1716115"/>
            <a:chOff x="1190625" y="238125"/>
            <a:chExt cx="5195625" cy="5195625"/>
          </a:xfrm>
        </p:grpSpPr>
        <p:sp>
          <p:nvSpPr>
            <p:cNvPr id="172" name="Google Shape;172;p38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8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8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8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8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8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8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8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8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8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8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p38"/>
          <p:cNvCxnSpPr/>
          <p:nvPr/>
        </p:nvCxnSpPr>
        <p:spPr>
          <a:xfrm>
            <a:off x="280058" y="-34825"/>
            <a:ext cx="0" cy="519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8"/>
          <p:cNvCxnSpPr>
            <a:stCxn id="185" idx="1"/>
          </p:cNvCxnSpPr>
          <p:nvPr/>
        </p:nvCxnSpPr>
        <p:spPr>
          <a:xfrm rot="10800000">
            <a:off x="-872996" y="622919"/>
            <a:ext cx="159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" name="Google Shape;186;p38"/>
          <p:cNvGrpSpPr/>
          <p:nvPr/>
        </p:nvGrpSpPr>
        <p:grpSpPr>
          <a:xfrm flipH="1">
            <a:off x="-159896" y="183119"/>
            <a:ext cx="879900" cy="879600"/>
            <a:chOff x="4790966" y="884681"/>
            <a:chExt cx="879900" cy="879600"/>
          </a:xfrm>
        </p:grpSpPr>
        <p:sp>
          <p:nvSpPr>
            <p:cNvPr id="185" name="Google Shape;185;p38"/>
            <p:cNvSpPr/>
            <p:nvPr/>
          </p:nvSpPr>
          <p:spPr>
            <a:xfrm>
              <a:off x="4790966" y="884681"/>
              <a:ext cx="879900" cy="87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8"/>
            <p:cNvSpPr/>
            <p:nvPr/>
          </p:nvSpPr>
          <p:spPr>
            <a:xfrm>
              <a:off x="4992841" y="1086581"/>
              <a:ext cx="4758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0" name="Google Shape;190;p39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39"/>
          <p:cNvGrpSpPr/>
          <p:nvPr/>
        </p:nvGrpSpPr>
        <p:grpSpPr>
          <a:xfrm>
            <a:off x="7984846" y="3970439"/>
            <a:ext cx="1716115" cy="1716115"/>
            <a:chOff x="1190625" y="238125"/>
            <a:chExt cx="5195625" cy="5195625"/>
          </a:xfrm>
        </p:grpSpPr>
        <p:sp>
          <p:nvSpPr>
            <p:cNvPr id="192" name="Google Shape;192;p39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9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9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9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9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9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39"/>
          <p:cNvSpPr/>
          <p:nvPr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39"/>
          <p:cNvGrpSpPr/>
          <p:nvPr/>
        </p:nvGrpSpPr>
        <p:grpSpPr>
          <a:xfrm>
            <a:off x="-620154" y="-680986"/>
            <a:ext cx="1716115" cy="1716115"/>
            <a:chOff x="1190625" y="238125"/>
            <a:chExt cx="5195625" cy="5195625"/>
          </a:xfrm>
        </p:grpSpPr>
        <p:sp>
          <p:nvSpPr>
            <p:cNvPr id="205" name="Google Shape;205;p39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9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9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9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9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9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9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9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9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9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idx="1" type="subTitle"/>
          </p:nvPr>
        </p:nvSpPr>
        <p:spPr>
          <a:xfrm>
            <a:off x="3765575" y="2407675"/>
            <a:ext cx="44493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218" name="Google Shape;218;p40"/>
          <p:cNvSpPr txBox="1"/>
          <p:nvPr>
            <p:ph type="title"/>
          </p:nvPr>
        </p:nvSpPr>
        <p:spPr>
          <a:xfrm>
            <a:off x="3765599" y="1645100"/>
            <a:ext cx="444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19" name="Google Shape;219;p40"/>
          <p:cNvSpPr/>
          <p:nvPr/>
        </p:nvSpPr>
        <p:spPr>
          <a:xfrm>
            <a:off x="0" y="4719325"/>
            <a:ext cx="9144000" cy="4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40"/>
          <p:cNvGrpSpPr/>
          <p:nvPr/>
        </p:nvGrpSpPr>
        <p:grpSpPr>
          <a:xfrm>
            <a:off x="8864121" y="3427414"/>
            <a:ext cx="1716115" cy="1716115"/>
            <a:chOff x="1190625" y="238125"/>
            <a:chExt cx="5195625" cy="5195625"/>
          </a:xfrm>
        </p:grpSpPr>
        <p:sp>
          <p:nvSpPr>
            <p:cNvPr id="221" name="Google Shape;221;p40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0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0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0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0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0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0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0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0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0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0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40"/>
          <p:cNvGrpSpPr/>
          <p:nvPr/>
        </p:nvGrpSpPr>
        <p:grpSpPr>
          <a:xfrm>
            <a:off x="-1444904" y="-11"/>
            <a:ext cx="1716115" cy="1716115"/>
            <a:chOff x="1190625" y="238125"/>
            <a:chExt cx="5195625" cy="5195625"/>
          </a:xfrm>
        </p:grpSpPr>
        <p:sp>
          <p:nvSpPr>
            <p:cNvPr id="233" name="Google Shape;233;p40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0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0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0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4" name="Google Shape;244;p40"/>
          <p:cNvCxnSpPr/>
          <p:nvPr/>
        </p:nvCxnSpPr>
        <p:spPr>
          <a:xfrm>
            <a:off x="8536388" y="809150"/>
            <a:ext cx="88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diamond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720000" y="5212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  <a:defRPr b="0" i="0" sz="3400" u="none" cap="none" strike="noStrik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  <a:defRPr b="0" i="0" sz="3400" u="none" cap="none" strike="noStrik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  <a:defRPr b="0" i="0" sz="3400" u="none" cap="none" strike="noStrik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  <a:defRPr b="0" i="0" sz="3400" u="none" cap="none" strike="noStrik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  <a:defRPr b="0" i="0" sz="3400" u="none" cap="none" strike="noStrik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  <a:defRPr b="0" i="0" sz="3400" u="none" cap="none" strike="noStrik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  <a:defRPr b="0" i="0" sz="3400" u="none" cap="none" strike="noStrik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  <a:defRPr b="0" i="0" sz="3400" u="none" cap="none" strike="noStrik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  <a:defRPr b="0" i="0" sz="3400" u="none" cap="none" strike="noStrik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oncomqiq/video-player-project" TargetMode="External"/><Relationship Id="rId4" Type="http://schemas.openxmlformats.org/officeDocument/2006/relationships/hyperlink" Target="https://interactive-examples.mdn.mozilla.net/media/cc0-videos/flower.mp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oncomqiq/video-player-project/tree/start-lab2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codecamp.org/news/react-useeffect-absolute-beginner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hatetomatoes.net/react-hooks-tutorial-for-beginner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"/>
          <p:cNvPicPr preferRelativeResize="0"/>
          <p:nvPr/>
        </p:nvPicPr>
        <p:blipFill rotWithShape="1">
          <a:blip r:embed="rId3">
            <a:alphaModFix/>
          </a:blip>
          <a:srcRect b="7594" l="0" r="0" t="7923"/>
          <a:stretch/>
        </p:blipFill>
        <p:spPr>
          <a:xfrm>
            <a:off x="4855201" y="1416315"/>
            <a:ext cx="3799024" cy="320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"/>
          <p:cNvSpPr txBox="1"/>
          <p:nvPr/>
        </p:nvSpPr>
        <p:spPr>
          <a:xfrm>
            <a:off x="781722" y="2055476"/>
            <a:ext cx="3774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ora ExtraBold"/>
              <a:buNone/>
            </a:pPr>
            <a:r>
              <a:rPr b="1" i="0" lang="th" sz="48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CHAPTER 1</a:t>
            </a:r>
            <a:endParaRPr/>
          </a:p>
        </p:txBody>
      </p:sp>
      <p:sp>
        <p:nvSpPr>
          <p:cNvPr id="278" name="Google Shape;278;p1"/>
          <p:cNvSpPr txBox="1"/>
          <p:nvPr/>
        </p:nvSpPr>
        <p:spPr>
          <a:xfrm>
            <a:off x="781721" y="2886218"/>
            <a:ext cx="4727925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4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4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"/>
          <p:cNvSpPr txBox="1"/>
          <p:nvPr/>
        </p:nvSpPr>
        <p:spPr>
          <a:xfrm>
            <a:off x="1247613" y="333719"/>
            <a:ext cx="617607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1247613" y="979956"/>
            <a:ext cx="7028482" cy="927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 - ตัวอย่างที่ 4 นำ useEffect ทั้ง 3 ตัวอย่างแรกมาใส่พร้อมกัน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หลังจากนั้น</a:t>
            </a:r>
            <a:endParaRPr/>
          </a:p>
        </p:txBody>
      </p:sp>
      <p:sp>
        <p:nvSpPr>
          <p:cNvPr id="346" name="Google Shape;346;p10"/>
          <p:cNvSpPr txBox="1"/>
          <p:nvPr/>
        </p:nvSpPr>
        <p:spPr>
          <a:xfrm>
            <a:off x="1247613" y="3558206"/>
            <a:ext cx="5781487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`first render and when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are updated`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</a:t>
            </a:r>
            <a:r>
              <a:rPr b="0" i="0" lang="th" sz="1000" u="none" cap="none" strike="noStrike">
                <a:solidFill>
                  <a:srgbClr val="00108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th" sz="1000" u="none" cap="none" strike="noStrike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1247613" y="2700969"/>
            <a:ext cx="3332755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only once'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[]);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1247613" y="1843756"/>
            <a:ext cx="4549372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and every after rendering'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Google Shape;349;p10"/>
          <p:cNvCxnSpPr>
            <a:stCxn id="348" idx="3"/>
            <a:endCxn id="350" idx="1"/>
          </p:cNvCxnSpPr>
          <p:nvPr/>
        </p:nvCxnSpPr>
        <p:spPr>
          <a:xfrm flipH="1" rot="10800000">
            <a:off x="5796985" y="1753772"/>
            <a:ext cx="652500" cy="4593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50" name="Google Shape;350;p10"/>
          <p:cNvSpPr txBox="1"/>
          <p:nvPr/>
        </p:nvSpPr>
        <p:spPr>
          <a:xfrm>
            <a:off x="6449592" y="1476654"/>
            <a:ext cx="1377052" cy="5539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ตัวนี้จะรันทุก ๆ รอบที่มีการ re-render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351" name="Google Shape;351;p10"/>
          <p:cNvCxnSpPr>
            <a:stCxn id="347" idx="3"/>
            <a:endCxn id="352" idx="1"/>
          </p:cNvCxnSpPr>
          <p:nvPr/>
        </p:nvCxnSpPr>
        <p:spPr>
          <a:xfrm flipH="1" rot="10800000">
            <a:off x="4580368" y="3065486"/>
            <a:ext cx="382500" cy="48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52" name="Google Shape;352;p10"/>
          <p:cNvSpPr txBox="1"/>
          <p:nvPr/>
        </p:nvSpPr>
        <p:spPr>
          <a:xfrm>
            <a:off x="4962742" y="2788510"/>
            <a:ext cx="1683983" cy="5539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ตัวนี้จะไม่ถูกรันแล้วเพราะรันแค่รอบแรกรอบเดียว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/>
          <p:nvPr/>
        </p:nvSpPr>
        <p:spPr>
          <a:xfrm>
            <a:off x="1247613" y="333719"/>
            <a:ext cx="617607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1247613" y="979956"/>
            <a:ext cx="7028482" cy="927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 - ตัวอย่างที่ 4 นำ useEffect ทั้ง 3 ตัวอย่างแรกมาใส่พร้อมกัน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หลังจากนั้น</a:t>
            </a:r>
            <a:endParaRPr/>
          </a:p>
        </p:txBody>
      </p:sp>
      <p:sp>
        <p:nvSpPr>
          <p:cNvPr id="359" name="Google Shape;359;p11"/>
          <p:cNvSpPr txBox="1"/>
          <p:nvPr/>
        </p:nvSpPr>
        <p:spPr>
          <a:xfrm>
            <a:off x="1247613" y="3558206"/>
            <a:ext cx="5781487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`first render and when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are updated`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</a:t>
            </a:r>
            <a:r>
              <a:rPr b="0" i="0" lang="th" sz="1000" u="none" cap="none" strike="noStrike">
                <a:solidFill>
                  <a:srgbClr val="00108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th" sz="1000" u="none" cap="none" strike="noStrike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1247613" y="2700969"/>
            <a:ext cx="3332755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only once'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[]);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1247613" y="1843756"/>
            <a:ext cx="4549372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and every after rendering'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2" name="Google Shape;362;p11"/>
          <p:cNvCxnSpPr>
            <a:stCxn id="361" idx="3"/>
            <a:endCxn id="363" idx="1"/>
          </p:cNvCxnSpPr>
          <p:nvPr/>
        </p:nvCxnSpPr>
        <p:spPr>
          <a:xfrm flipH="1" rot="10800000">
            <a:off x="5796985" y="1753772"/>
            <a:ext cx="652500" cy="4593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63" name="Google Shape;363;p11"/>
          <p:cNvSpPr txBox="1"/>
          <p:nvPr/>
        </p:nvSpPr>
        <p:spPr>
          <a:xfrm>
            <a:off x="6449592" y="1476654"/>
            <a:ext cx="1377052" cy="5539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ตัวนี้จะรันทุก ๆ รอบที่มีการ re-render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364" name="Google Shape;364;p11"/>
          <p:cNvCxnSpPr>
            <a:stCxn id="360" idx="3"/>
            <a:endCxn id="365" idx="1"/>
          </p:cNvCxnSpPr>
          <p:nvPr/>
        </p:nvCxnSpPr>
        <p:spPr>
          <a:xfrm flipH="1" rot="10800000">
            <a:off x="4580368" y="3065486"/>
            <a:ext cx="382500" cy="48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65" name="Google Shape;365;p11"/>
          <p:cNvSpPr txBox="1"/>
          <p:nvPr/>
        </p:nvSpPr>
        <p:spPr>
          <a:xfrm>
            <a:off x="4962742" y="2788510"/>
            <a:ext cx="1683983" cy="5539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ตัวนี้จะไม่ถูกรันแล้วเพราะรันแค่รอบแรกรอบเดียว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366" name="Google Shape;366;p11"/>
          <p:cNvCxnSpPr>
            <a:stCxn id="359" idx="3"/>
            <a:endCxn id="367" idx="2"/>
          </p:cNvCxnSpPr>
          <p:nvPr/>
        </p:nvCxnSpPr>
        <p:spPr>
          <a:xfrm flipH="1" rot="10800000">
            <a:off x="7029100" y="3342523"/>
            <a:ext cx="867300" cy="5850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67" name="Google Shape;367;p11"/>
          <p:cNvSpPr txBox="1"/>
          <p:nvPr/>
        </p:nvSpPr>
        <p:spPr>
          <a:xfrm>
            <a:off x="6914234" y="2788510"/>
            <a:ext cx="1964306" cy="5539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ตัวนี้จะถูกรันก็ต่อเมื่อ name หรือ age มีการเปลี่ยนแปลง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2"/>
          <p:cNvGrpSpPr/>
          <p:nvPr/>
        </p:nvGrpSpPr>
        <p:grpSpPr>
          <a:xfrm>
            <a:off x="-1004178" y="3194936"/>
            <a:ext cx="1932773" cy="1932773"/>
            <a:chOff x="1190625" y="238125"/>
            <a:chExt cx="5195625" cy="5195625"/>
          </a:xfrm>
        </p:grpSpPr>
        <p:sp>
          <p:nvSpPr>
            <p:cNvPr id="373" name="Google Shape;373;p12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4" name="Google Shape;384;p12"/>
          <p:cNvPicPr preferRelativeResize="0"/>
          <p:nvPr/>
        </p:nvPicPr>
        <p:blipFill rotWithShape="1">
          <a:blip r:embed="rId3">
            <a:alphaModFix/>
          </a:blip>
          <a:srcRect b="0" l="0" r="0" t="18473"/>
          <a:stretch/>
        </p:blipFill>
        <p:spPr>
          <a:xfrm>
            <a:off x="2694162" y="1269387"/>
            <a:ext cx="3755326" cy="371769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2"/>
          <p:cNvSpPr txBox="1"/>
          <p:nvPr/>
        </p:nvSpPr>
        <p:spPr>
          <a:xfrm>
            <a:off x="2487478" y="156420"/>
            <a:ext cx="416904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Flow ของ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86" name="Google Shape;386;p12"/>
          <p:cNvSpPr txBox="1"/>
          <p:nvPr/>
        </p:nvSpPr>
        <p:spPr>
          <a:xfrm>
            <a:off x="2637725" y="729120"/>
            <a:ext cx="3868550" cy="407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544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 และ Clean up</a:t>
            </a:r>
            <a:endParaRPr/>
          </a:p>
        </p:txBody>
      </p:sp>
      <p:grpSp>
        <p:nvGrpSpPr>
          <p:cNvPr id="387" name="Google Shape;387;p12"/>
          <p:cNvGrpSpPr/>
          <p:nvPr/>
        </p:nvGrpSpPr>
        <p:grpSpPr>
          <a:xfrm>
            <a:off x="8655180" y="-365743"/>
            <a:ext cx="1932773" cy="1932773"/>
            <a:chOff x="1190625" y="238125"/>
            <a:chExt cx="5195625" cy="5195625"/>
          </a:xfrm>
        </p:grpSpPr>
        <p:sp>
          <p:nvSpPr>
            <p:cNvPr id="388" name="Google Shape;388;p12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9" name="Google Shape;399;p12"/>
          <p:cNvCxnSpPr/>
          <p:nvPr/>
        </p:nvCxnSpPr>
        <p:spPr>
          <a:xfrm>
            <a:off x="928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0" name="Google Shape;400;p12"/>
          <p:cNvGrpSpPr/>
          <p:nvPr/>
        </p:nvGrpSpPr>
        <p:grpSpPr>
          <a:xfrm>
            <a:off x="488820" y="670513"/>
            <a:ext cx="879900" cy="879600"/>
            <a:chOff x="4790966" y="884681"/>
            <a:chExt cx="879900" cy="879600"/>
          </a:xfrm>
        </p:grpSpPr>
        <p:sp>
          <p:nvSpPr>
            <p:cNvPr id="401" name="Google Shape;401;p12"/>
            <p:cNvSpPr/>
            <p:nvPr/>
          </p:nvSpPr>
          <p:spPr>
            <a:xfrm>
              <a:off x="4790966" y="884681"/>
              <a:ext cx="879900" cy="87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4992841" y="1086581"/>
              <a:ext cx="475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12"/>
          <p:cNvSpPr/>
          <p:nvPr/>
        </p:nvSpPr>
        <p:spPr>
          <a:xfrm>
            <a:off x="3117212" y="1472588"/>
            <a:ext cx="914400" cy="113281"/>
          </a:xfrm>
          <a:prstGeom prst="rect">
            <a:avLst/>
          </a:prstGeom>
          <a:solidFill>
            <a:srgbClr val="DAE8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 txBox="1"/>
          <p:nvPr/>
        </p:nvSpPr>
        <p:spPr>
          <a:xfrm>
            <a:off x="3083311" y="1412490"/>
            <a:ext cx="9957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9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&lt;Component /&gt;</a:t>
            </a:r>
            <a:endParaRPr b="0" i="0" sz="9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3358611" y="2134799"/>
            <a:ext cx="422081" cy="144167"/>
          </a:xfrm>
          <a:prstGeom prst="rect">
            <a:avLst/>
          </a:prstGeom>
          <a:solidFill>
            <a:srgbClr val="E1D5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 txBox="1"/>
          <p:nvPr/>
        </p:nvSpPr>
        <p:spPr>
          <a:xfrm>
            <a:off x="3270880" y="2097178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9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Mounted</a:t>
            </a:r>
            <a:endParaRPr b="0" i="0" sz="9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5434768" y="2496986"/>
            <a:ext cx="422081" cy="1125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 txBox="1"/>
          <p:nvPr/>
        </p:nvSpPr>
        <p:spPr>
          <a:xfrm>
            <a:off x="5362862" y="2461817"/>
            <a:ext cx="59022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callback()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5446934" y="3090283"/>
            <a:ext cx="422081" cy="11257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2"/>
          <p:cNvSpPr txBox="1"/>
          <p:nvPr/>
        </p:nvSpPr>
        <p:spPr>
          <a:xfrm>
            <a:off x="5375685" y="3048979"/>
            <a:ext cx="56457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cleanup()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4138844" y="2937761"/>
            <a:ext cx="294630" cy="692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2"/>
          <p:cNvSpPr/>
          <p:nvPr/>
        </p:nvSpPr>
        <p:spPr>
          <a:xfrm>
            <a:off x="4220906" y="2939499"/>
            <a:ext cx="294630" cy="645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2"/>
          <p:cNvSpPr/>
          <p:nvPr/>
        </p:nvSpPr>
        <p:spPr>
          <a:xfrm>
            <a:off x="4286159" y="2913100"/>
            <a:ext cx="212568" cy="1125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"/>
          <p:cNvSpPr/>
          <p:nvPr/>
        </p:nvSpPr>
        <p:spPr>
          <a:xfrm>
            <a:off x="4220906" y="2856807"/>
            <a:ext cx="212568" cy="1125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4250213" y="2831250"/>
            <a:ext cx="142230" cy="93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2"/>
          <p:cNvSpPr txBox="1"/>
          <p:nvPr/>
        </p:nvSpPr>
        <p:spPr>
          <a:xfrm>
            <a:off x="4138544" y="2797257"/>
            <a:ext cx="38023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deps</a:t>
            </a:r>
            <a:endParaRPr b="0" i="1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4040760" y="2884083"/>
            <a:ext cx="57579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changed?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18" name="Google Shape;418;p12"/>
          <p:cNvSpPr/>
          <p:nvPr/>
        </p:nvSpPr>
        <p:spPr>
          <a:xfrm>
            <a:off x="4565795" y="2982351"/>
            <a:ext cx="231288" cy="984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2"/>
          <p:cNvSpPr/>
          <p:nvPr/>
        </p:nvSpPr>
        <p:spPr>
          <a:xfrm>
            <a:off x="4227939" y="3202706"/>
            <a:ext cx="190657" cy="10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2"/>
          <p:cNvSpPr txBox="1"/>
          <p:nvPr/>
        </p:nvSpPr>
        <p:spPr>
          <a:xfrm>
            <a:off x="4180221" y="3158811"/>
            <a:ext cx="29687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No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21" name="Google Shape;421;p12"/>
          <p:cNvSpPr txBox="1"/>
          <p:nvPr/>
        </p:nvSpPr>
        <p:spPr>
          <a:xfrm>
            <a:off x="4512853" y="2931560"/>
            <a:ext cx="33374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Yes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22" name="Google Shape;422;p12"/>
          <p:cNvSpPr/>
          <p:nvPr/>
        </p:nvSpPr>
        <p:spPr>
          <a:xfrm>
            <a:off x="5434768" y="3853143"/>
            <a:ext cx="422081" cy="1125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2"/>
          <p:cNvSpPr txBox="1"/>
          <p:nvPr/>
        </p:nvSpPr>
        <p:spPr>
          <a:xfrm>
            <a:off x="5362862" y="3817974"/>
            <a:ext cx="59022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callback()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24" name="Google Shape;424;p12"/>
          <p:cNvSpPr/>
          <p:nvPr/>
        </p:nvSpPr>
        <p:spPr>
          <a:xfrm>
            <a:off x="3383004" y="3424953"/>
            <a:ext cx="422081" cy="14416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3265251" y="3381620"/>
            <a:ext cx="6319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9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Updated</a:t>
            </a:r>
            <a:endParaRPr b="0" i="0" sz="9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26" name="Google Shape;426;p12"/>
          <p:cNvSpPr/>
          <p:nvPr/>
        </p:nvSpPr>
        <p:spPr>
          <a:xfrm>
            <a:off x="3329673" y="4193301"/>
            <a:ext cx="475412" cy="189490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2"/>
          <p:cNvSpPr txBox="1"/>
          <p:nvPr/>
        </p:nvSpPr>
        <p:spPr>
          <a:xfrm>
            <a:off x="3242255" y="4185592"/>
            <a:ext cx="69762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5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Unmounted</a:t>
            </a:r>
            <a:endParaRPr b="0" i="0" sz="75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28" name="Google Shape;428;p12"/>
          <p:cNvSpPr/>
          <p:nvPr/>
        </p:nvSpPr>
        <p:spPr>
          <a:xfrm>
            <a:off x="4751240" y="3471189"/>
            <a:ext cx="611622" cy="97931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2"/>
          <p:cNvSpPr/>
          <p:nvPr/>
        </p:nvSpPr>
        <p:spPr>
          <a:xfrm>
            <a:off x="4826368" y="3536699"/>
            <a:ext cx="392846" cy="78657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/>
          <p:nvPr/>
        </p:nvSpPr>
        <p:spPr>
          <a:xfrm>
            <a:off x="4803578" y="3385624"/>
            <a:ext cx="392846" cy="78657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2"/>
          <p:cNvSpPr/>
          <p:nvPr/>
        </p:nvSpPr>
        <p:spPr>
          <a:xfrm>
            <a:off x="4897568" y="3392532"/>
            <a:ext cx="392846" cy="78657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"/>
          <p:cNvSpPr txBox="1"/>
          <p:nvPr/>
        </p:nvSpPr>
        <p:spPr>
          <a:xfrm>
            <a:off x="4675014" y="3335453"/>
            <a:ext cx="72808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Re-render and</a:t>
            </a:r>
            <a:b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</a:br>
            <a: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commit changes to</a:t>
            </a:r>
            <a:b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</a:br>
            <a: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DOM</a:t>
            </a:r>
            <a:endParaRPr b="0" i="0" sz="5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"/>
          <p:cNvSpPr txBox="1"/>
          <p:nvPr>
            <p:ph type="title"/>
          </p:nvPr>
        </p:nvSpPr>
        <p:spPr>
          <a:xfrm>
            <a:off x="1170122" y="521225"/>
            <a:ext cx="625356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th" sz="3200"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sz="32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38" name="Google Shape;438;p13"/>
          <p:cNvSpPr txBox="1"/>
          <p:nvPr/>
        </p:nvSpPr>
        <p:spPr>
          <a:xfrm>
            <a:off x="1170121" y="1194664"/>
            <a:ext cx="7113724" cy="2994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useEffect และ flow ของ useEffect</a:t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Initial code: </a:t>
            </a:r>
            <a:r>
              <a:rPr b="0" i="0" lang="th" sz="1800" u="sng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https://github.com/soncomqiq/video-player-project</a:t>
            </a:r>
            <a:endParaRPr sz="18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h" sz="1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video link: </a:t>
            </a:r>
            <a:r>
              <a:rPr lang="th" sz="1800" u="sng">
                <a:solidFill>
                  <a:schemeClr val="hlink"/>
                </a:solidFill>
                <a:latin typeface="Kanit"/>
                <a:ea typeface="Kanit"/>
                <a:cs typeface="Kanit"/>
                <a:sym typeface="Kanit"/>
                <a:hlinkClick r:id="rId4"/>
              </a:rPr>
              <a:t>https://interactive-examples.mdn.mozilla.net/media/cc0-videos/flower.mp4</a:t>
            </a:r>
            <a:r>
              <a:rPr lang="th" sz="1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Note: Lab-r4-l1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420e408740_0_0"/>
          <p:cNvSpPr txBox="1"/>
          <p:nvPr/>
        </p:nvSpPr>
        <p:spPr>
          <a:xfrm>
            <a:off x="1077130" y="521225"/>
            <a:ext cx="63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44" name="Google Shape;444;g2420e408740_0_0"/>
          <p:cNvSpPr txBox="1"/>
          <p:nvPr/>
        </p:nvSpPr>
        <p:spPr>
          <a:xfrm>
            <a:off x="1077125" y="1196823"/>
            <a:ext cx="72261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</a:t>
            </a:r>
            <a:r>
              <a:rPr lang="th" sz="16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cleanup ใน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useEffect</a:t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4"/>
              </a:highlight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4"/>
              </a:highlight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h" sz="1600">
                <a:solidFill>
                  <a:schemeClr val="dk1"/>
                </a:solidFill>
                <a:highlight>
                  <a:schemeClr val="accent4"/>
                </a:highlight>
                <a:latin typeface="Kanit"/>
                <a:ea typeface="Kanit"/>
                <a:cs typeface="Kanit"/>
                <a:sym typeface="Kanit"/>
              </a:rPr>
              <a:t>Cleanup function</a:t>
            </a:r>
            <a:r>
              <a:rPr lang="th" sz="16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จะรันก่อน useEffect ครั้งใหม่เสมอ</a:t>
            </a:r>
            <a:endParaRPr/>
          </a:p>
        </p:txBody>
      </p:sp>
      <p:sp>
        <p:nvSpPr>
          <p:cNvPr id="445" name="Google Shape;445;g2420e408740_0_0"/>
          <p:cNvSpPr txBox="1"/>
          <p:nvPr/>
        </p:nvSpPr>
        <p:spPr>
          <a:xfrm>
            <a:off x="3607925" y="1699875"/>
            <a:ext cx="1917000" cy="144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th" sz="1050"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th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th" sz="105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th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code here</a:t>
            </a:r>
            <a:endParaRPr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th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th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h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th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cleanup here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latin typeface="Courier New"/>
                <a:ea typeface="Courier New"/>
                <a:cs typeface="Courier New"/>
                <a:sym typeface="Courier New"/>
              </a:rPr>
              <a:t>}, [</a:t>
            </a:r>
            <a:r>
              <a:rPr lang="th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th" sz="1050"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4"/>
          <p:cNvSpPr txBox="1"/>
          <p:nvPr>
            <p:ph type="title"/>
          </p:nvPr>
        </p:nvSpPr>
        <p:spPr>
          <a:xfrm>
            <a:off x="1170122" y="521225"/>
            <a:ext cx="625356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b="1" lang="th" sz="3200"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sz="32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51" name="Google Shape;451;p14"/>
          <p:cNvSpPr txBox="1"/>
          <p:nvPr/>
        </p:nvSpPr>
        <p:spPr>
          <a:xfrm>
            <a:off x="1170121" y="1194664"/>
            <a:ext cx="7113724" cy="2994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Initial code: </a:t>
            </a:r>
            <a:r>
              <a:rPr b="0" i="0" lang="th" sz="1800" u="sng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https://github.com/soncomqiq/video-player-project/tree/start-lab2</a:t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Note: Lab-r4-l2</a:t>
            </a:r>
            <a:endParaRPr b="0" i="0" sz="18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g223bd619a19_1_1"/>
          <p:cNvGrpSpPr/>
          <p:nvPr/>
        </p:nvGrpSpPr>
        <p:grpSpPr>
          <a:xfrm>
            <a:off x="-1004178" y="3194936"/>
            <a:ext cx="1932773" cy="1932772"/>
            <a:chOff x="1190625" y="238125"/>
            <a:chExt cx="5195625" cy="5195625"/>
          </a:xfrm>
        </p:grpSpPr>
        <p:sp>
          <p:nvSpPr>
            <p:cNvPr id="457" name="Google Shape;457;g223bd619a19_1_1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223bd619a19_1_1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223bd619a19_1_1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223bd619a19_1_1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223bd619a19_1_1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223bd619a19_1_1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223bd619a19_1_1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223bd619a19_1_1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223bd619a19_1_1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223bd619a19_1_1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223bd619a19_1_1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8" name="Google Shape;468;g223bd619a19_1_1"/>
          <p:cNvPicPr preferRelativeResize="0"/>
          <p:nvPr/>
        </p:nvPicPr>
        <p:blipFill rotWithShape="1">
          <a:blip r:embed="rId3">
            <a:alphaModFix/>
          </a:blip>
          <a:srcRect b="0" l="0" r="0" t="18473"/>
          <a:stretch/>
        </p:blipFill>
        <p:spPr>
          <a:xfrm>
            <a:off x="2694162" y="1269387"/>
            <a:ext cx="3755326" cy="371769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223bd619a19_1_1"/>
          <p:cNvSpPr txBox="1"/>
          <p:nvPr/>
        </p:nvSpPr>
        <p:spPr>
          <a:xfrm>
            <a:off x="2487478" y="156420"/>
            <a:ext cx="416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Flow ของ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70" name="Google Shape;470;g223bd619a19_1_1"/>
          <p:cNvSpPr txBox="1"/>
          <p:nvPr/>
        </p:nvSpPr>
        <p:spPr>
          <a:xfrm>
            <a:off x="2637725" y="729120"/>
            <a:ext cx="3868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544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 และ Clean up</a:t>
            </a:r>
            <a:endParaRPr/>
          </a:p>
        </p:txBody>
      </p:sp>
      <p:grpSp>
        <p:nvGrpSpPr>
          <p:cNvPr id="471" name="Google Shape;471;g223bd619a19_1_1"/>
          <p:cNvGrpSpPr/>
          <p:nvPr/>
        </p:nvGrpSpPr>
        <p:grpSpPr>
          <a:xfrm>
            <a:off x="8655180" y="-365743"/>
            <a:ext cx="1932772" cy="1932773"/>
            <a:chOff x="1190625" y="238125"/>
            <a:chExt cx="5195625" cy="5195625"/>
          </a:xfrm>
        </p:grpSpPr>
        <p:sp>
          <p:nvSpPr>
            <p:cNvPr id="472" name="Google Shape;472;g223bd619a19_1_1"/>
            <p:cNvSpPr/>
            <p:nvPr/>
          </p:nvSpPr>
          <p:spPr>
            <a:xfrm>
              <a:off x="6095400" y="23812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0" y="0"/>
                  </a:moveTo>
                  <a:lnTo>
                    <a:pt x="11634" y="11633"/>
                  </a:lnTo>
                  <a:lnTo>
                    <a:pt x="11634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223bd619a19_1_1"/>
            <p:cNvSpPr/>
            <p:nvPr/>
          </p:nvSpPr>
          <p:spPr>
            <a:xfrm>
              <a:off x="5062675" y="238125"/>
              <a:ext cx="1323575" cy="1323575"/>
            </a:xfrm>
            <a:custGeom>
              <a:rect b="b" l="l" r="r" t="t"/>
              <a:pathLst>
                <a:path extrusionOk="0" h="52943" w="52943">
                  <a:moveTo>
                    <a:pt x="1" y="0"/>
                  </a:moveTo>
                  <a:lnTo>
                    <a:pt x="52943" y="52942"/>
                  </a:lnTo>
                  <a:lnTo>
                    <a:pt x="52943" y="33865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223bd619a19_1_1"/>
            <p:cNvSpPr/>
            <p:nvPr/>
          </p:nvSpPr>
          <p:spPr>
            <a:xfrm>
              <a:off x="4031200" y="238125"/>
              <a:ext cx="2355050" cy="2356275"/>
            </a:xfrm>
            <a:custGeom>
              <a:rect b="b" l="l" r="r" t="t"/>
              <a:pathLst>
                <a:path extrusionOk="0" h="94251" w="94202">
                  <a:moveTo>
                    <a:pt x="0" y="0"/>
                  </a:moveTo>
                  <a:lnTo>
                    <a:pt x="94202" y="94251"/>
                  </a:lnTo>
                  <a:lnTo>
                    <a:pt x="94202" y="75174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223bd619a19_1_1"/>
            <p:cNvSpPr/>
            <p:nvPr/>
          </p:nvSpPr>
          <p:spPr>
            <a:xfrm>
              <a:off x="2998475" y="238125"/>
              <a:ext cx="3387775" cy="3387750"/>
            </a:xfrm>
            <a:custGeom>
              <a:rect b="b" l="l" r="r" t="t"/>
              <a:pathLst>
                <a:path extrusionOk="0" h="135510" w="135511">
                  <a:moveTo>
                    <a:pt x="1" y="0"/>
                  </a:moveTo>
                  <a:lnTo>
                    <a:pt x="135511" y="135510"/>
                  </a:lnTo>
                  <a:lnTo>
                    <a:pt x="135511" y="116482"/>
                  </a:lnTo>
                  <a:lnTo>
                    <a:pt x="19078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223bd619a19_1_1"/>
            <p:cNvSpPr/>
            <p:nvPr/>
          </p:nvSpPr>
          <p:spPr>
            <a:xfrm>
              <a:off x="1965775" y="238125"/>
              <a:ext cx="4420475" cy="4420475"/>
            </a:xfrm>
            <a:custGeom>
              <a:rect b="b" l="l" r="r" t="t"/>
              <a:pathLst>
                <a:path extrusionOk="0" h="176819" w="176819">
                  <a:moveTo>
                    <a:pt x="0" y="0"/>
                  </a:moveTo>
                  <a:lnTo>
                    <a:pt x="176819" y="176819"/>
                  </a:lnTo>
                  <a:lnTo>
                    <a:pt x="176819" y="157742"/>
                  </a:lnTo>
                  <a:lnTo>
                    <a:pt x="19077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223bd619a19_1_1"/>
            <p:cNvSpPr/>
            <p:nvPr/>
          </p:nvSpPr>
          <p:spPr>
            <a:xfrm>
              <a:off x="1190625" y="238125"/>
              <a:ext cx="5195625" cy="5195625"/>
            </a:xfrm>
            <a:custGeom>
              <a:rect b="b" l="l" r="r" t="t"/>
              <a:pathLst>
                <a:path extrusionOk="0" h="207825" w="207825">
                  <a:moveTo>
                    <a:pt x="0" y="0"/>
                  </a:moveTo>
                  <a:lnTo>
                    <a:pt x="0" y="10253"/>
                  </a:lnTo>
                  <a:lnTo>
                    <a:pt x="197571" y="207825"/>
                  </a:lnTo>
                  <a:lnTo>
                    <a:pt x="207825" y="207825"/>
                  </a:lnTo>
                  <a:lnTo>
                    <a:pt x="205311" y="199888"/>
                  </a:lnTo>
                  <a:lnTo>
                    <a:pt x="6260" y="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223bd619a19_1_1"/>
            <p:cNvSpPr/>
            <p:nvPr/>
          </p:nvSpPr>
          <p:spPr>
            <a:xfrm>
              <a:off x="1190625" y="1050225"/>
              <a:ext cx="4383500" cy="4383525"/>
            </a:xfrm>
            <a:custGeom>
              <a:rect b="b" l="l" r="r" t="t"/>
              <a:pathLst>
                <a:path extrusionOk="0" h="175341" w="175340">
                  <a:moveTo>
                    <a:pt x="0" y="1"/>
                  </a:moveTo>
                  <a:lnTo>
                    <a:pt x="0" y="19078"/>
                  </a:lnTo>
                  <a:lnTo>
                    <a:pt x="156263" y="175341"/>
                  </a:lnTo>
                  <a:lnTo>
                    <a:pt x="175340" y="1753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223bd619a19_1_1"/>
            <p:cNvSpPr/>
            <p:nvPr/>
          </p:nvSpPr>
          <p:spPr>
            <a:xfrm>
              <a:off x="1190625" y="2082950"/>
              <a:ext cx="3350800" cy="3350800"/>
            </a:xfrm>
            <a:custGeom>
              <a:rect b="b" l="l" r="r" t="t"/>
              <a:pathLst>
                <a:path extrusionOk="0" h="134032" w="134032">
                  <a:moveTo>
                    <a:pt x="0" y="1"/>
                  </a:moveTo>
                  <a:lnTo>
                    <a:pt x="0" y="19077"/>
                  </a:lnTo>
                  <a:lnTo>
                    <a:pt x="115004" y="134032"/>
                  </a:lnTo>
                  <a:lnTo>
                    <a:pt x="134031" y="1340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223bd619a19_1_1"/>
            <p:cNvSpPr/>
            <p:nvPr/>
          </p:nvSpPr>
          <p:spPr>
            <a:xfrm>
              <a:off x="1190625" y="3115675"/>
              <a:ext cx="2319300" cy="2318075"/>
            </a:xfrm>
            <a:custGeom>
              <a:rect b="b" l="l" r="r" t="t"/>
              <a:pathLst>
                <a:path extrusionOk="0" h="92723" w="92772">
                  <a:moveTo>
                    <a:pt x="0" y="0"/>
                  </a:moveTo>
                  <a:lnTo>
                    <a:pt x="0" y="19028"/>
                  </a:lnTo>
                  <a:lnTo>
                    <a:pt x="73695" y="92723"/>
                  </a:lnTo>
                  <a:lnTo>
                    <a:pt x="92772" y="92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223bd619a19_1_1"/>
            <p:cNvSpPr/>
            <p:nvPr/>
          </p:nvSpPr>
          <p:spPr>
            <a:xfrm>
              <a:off x="1190625" y="4147150"/>
              <a:ext cx="1286600" cy="1286600"/>
            </a:xfrm>
            <a:custGeom>
              <a:rect b="b" l="l" r="r" t="t"/>
              <a:pathLst>
                <a:path extrusionOk="0" h="51464" w="51464">
                  <a:moveTo>
                    <a:pt x="0" y="0"/>
                  </a:moveTo>
                  <a:lnTo>
                    <a:pt x="0" y="19077"/>
                  </a:lnTo>
                  <a:lnTo>
                    <a:pt x="32386" y="51464"/>
                  </a:lnTo>
                  <a:lnTo>
                    <a:pt x="51463" y="51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223bd619a19_1_1"/>
            <p:cNvSpPr/>
            <p:nvPr/>
          </p:nvSpPr>
          <p:spPr>
            <a:xfrm>
              <a:off x="1190625" y="5179875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0" y="0"/>
                  </a:moveTo>
                  <a:lnTo>
                    <a:pt x="0" y="10155"/>
                  </a:lnTo>
                  <a:lnTo>
                    <a:pt x="10155" y="10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3" name="Google Shape;483;g223bd619a19_1_1"/>
          <p:cNvCxnSpPr/>
          <p:nvPr/>
        </p:nvCxnSpPr>
        <p:spPr>
          <a:xfrm>
            <a:off x="928779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4" name="Google Shape;484;g223bd619a19_1_1"/>
          <p:cNvGrpSpPr/>
          <p:nvPr/>
        </p:nvGrpSpPr>
        <p:grpSpPr>
          <a:xfrm>
            <a:off x="488820" y="670513"/>
            <a:ext cx="879900" cy="879600"/>
            <a:chOff x="4790966" y="884681"/>
            <a:chExt cx="879900" cy="879600"/>
          </a:xfrm>
        </p:grpSpPr>
        <p:sp>
          <p:nvSpPr>
            <p:cNvPr id="485" name="Google Shape;485;g223bd619a19_1_1"/>
            <p:cNvSpPr/>
            <p:nvPr/>
          </p:nvSpPr>
          <p:spPr>
            <a:xfrm>
              <a:off x="4790966" y="884681"/>
              <a:ext cx="879900" cy="879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223bd619a19_1_1"/>
            <p:cNvSpPr/>
            <p:nvPr/>
          </p:nvSpPr>
          <p:spPr>
            <a:xfrm>
              <a:off x="4992841" y="1086581"/>
              <a:ext cx="475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g223bd619a19_1_1"/>
          <p:cNvSpPr/>
          <p:nvPr/>
        </p:nvSpPr>
        <p:spPr>
          <a:xfrm>
            <a:off x="3117212" y="1472588"/>
            <a:ext cx="914400" cy="113400"/>
          </a:xfrm>
          <a:prstGeom prst="rect">
            <a:avLst/>
          </a:prstGeom>
          <a:solidFill>
            <a:srgbClr val="DAE8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23bd619a19_1_1"/>
          <p:cNvSpPr txBox="1"/>
          <p:nvPr/>
        </p:nvSpPr>
        <p:spPr>
          <a:xfrm>
            <a:off x="3083311" y="1412490"/>
            <a:ext cx="995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9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&lt;Component /&gt;</a:t>
            </a:r>
            <a:endParaRPr b="0" i="0" sz="9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89" name="Google Shape;489;g223bd619a19_1_1"/>
          <p:cNvSpPr/>
          <p:nvPr/>
        </p:nvSpPr>
        <p:spPr>
          <a:xfrm>
            <a:off x="3358611" y="2134799"/>
            <a:ext cx="422100" cy="144300"/>
          </a:xfrm>
          <a:prstGeom prst="rect">
            <a:avLst/>
          </a:prstGeom>
          <a:solidFill>
            <a:srgbClr val="E1D5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23bd619a19_1_1"/>
          <p:cNvSpPr txBox="1"/>
          <p:nvPr/>
        </p:nvSpPr>
        <p:spPr>
          <a:xfrm>
            <a:off x="3270880" y="2097178"/>
            <a:ext cx="646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9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Mounted</a:t>
            </a:r>
            <a:endParaRPr b="0" i="0" sz="9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91" name="Google Shape;491;g223bd619a19_1_1"/>
          <p:cNvSpPr/>
          <p:nvPr/>
        </p:nvSpPr>
        <p:spPr>
          <a:xfrm>
            <a:off x="5434768" y="2496986"/>
            <a:ext cx="422100" cy="1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23bd619a19_1_1"/>
          <p:cNvSpPr txBox="1"/>
          <p:nvPr/>
        </p:nvSpPr>
        <p:spPr>
          <a:xfrm>
            <a:off x="5362862" y="2461817"/>
            <a:ext cx="59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callback()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93" name="Google Shape;493;g223bd619a19_1_1"/>
          <p:cNvSpPr/>
          <p:nvPr/>
        </p:nvSpPr>
        <p:spPr>
          <a:xfrm>
            <a:off x="5446934" y="3090283"/>
            <a:ext cx="422100" cy="112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23bd619a19_1_1"/>
          <p:cNvSpPr txBox="1"/>
          <p:nvPr/>
        </p:nvSpPr>
        <p:spPr>
          <a:xfrm>
            <a:off x="5375685" y="3048979"/>
            <a:ext cx="564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cleanup()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95" name="Google Shape;495;g223bd619a19_1_1"/>
          <p:cNvSpPr/>
          <p:nvPr/>
        </p:nvSpPr>
        <p:spPr>
          <a:xfrm>
            <a:off x="4138844" y="2937761"/>
            <a:ext cx="294600" cy="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23bd619a19_1_1"/>
          <p:cNvSpPr/>
          <p:nvPr/>
        </p:nvSpPr>
        <p:spPr>
          <a:xfrm>
            <a:off x="4220906" y="2939499"/>
            <a:ext cx="294600" cy="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23bd619a19_1_1"/>
          <p:cNvSpPr/>
          <p:nvPr/>
        </p:nvSpPr>
        <p:spPr>
          <a:xfrm>
            <a:off x="4286159" y="2913100"/>
            <a:ext cx="212700" cy="1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23bd619a19_1_1"/>
          <p:cNvSpPr/>
          <p:nvPr/>
        </p:nvSpPr>
        <p:spPr>
          <a:xfrm>
            <a:off x="4220906" y="2856807"/>
            <a:ext cx="212700" cy="1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23bd619a19_1_1"/>
          <p:cNvSpPr/>
          <p:nvPr/>
        </p:nvSpPr>
        <p:spPr>
          <a:xfrm>
            <a:off x="4250213" y="2831250"/>
            <a:ext cx="142200" cy="9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23bd619a19_1_1"/>
          <p:cNvSpPr txBox="1"/>
          <p:nvPr/>
        </p:nvSpPr>
        <p:spPr>
          <a:xfrm>
            <a:off x="4138544" y="2797257"/>
            <a:ext cx="38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deps</a:t>
            </a:r>
            <a:endParaRPr b="0" i="1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01" name="Google Shape;501;g223bd619a19_1_1"/>
          <p:cNvSpPr txBox="1"/>
          <p:nvPr/>
        </p:nvSpPr>
        <p:spPr>
          <a:xfrm>
            <a:off x="4040760" y="2884083"/>
            <a:ext cx="575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changed?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02" name="Google Shape;502;g223bd619a19_1_1"/>
          <p:cNvSpPr/>
          <p:nvPr/>
        </p:nvSpPr>
        <p:spPr>
          <a:xfrm>
            <a:off x="4565795" y="2982351"/>
            <a:ext cx="231300" cy="9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23bd619a19_1_1"/>
          <p:cNvSpPr/>
          <p:nvPr/>
        </p:nvSpPr>
        <p:spPr>
          <a:xfrm>
            <a:off x="4227939" y="3202706"/>
            <a:ext cx="190800" cy="1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23bd619a19_1_1"/>
          <p:cNvSpPr txBox="1"/>
          <p:nvPr/>
        </p:nvSpPr>
        <p:spPr>
          <a:xfrm>
            <a:off x="4180221" y="3158811"/>
            <a:ext cx="297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No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05" name="Google Shape;505;g223bd619a19_1_1"/>
          <p:cNvSpPr txBox="1"/>
          <p:nvPr/>
        </p:nvSpPr>
        <p:spPr>
          <a:xfrm>
            <a:off x="4512853" y="2931560"/>
            <a:ext cx="333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Yes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06" name="Google Shape;506;g223bd619a19_1_1"/>
          <p:cNvSpPr/>
          <p:nvPr/>
        </p:nvSpPr>
        <p:spPr>
          <a:xfrm>
            <a:off x="5434768" y="3853143"/>
            <a:ext cx="422100" cy="1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23bd619a19_1_1"/>
          <p:cNvSpPr txBox="1"/>
          <p:nvPr/>
        </p:nvSpPr>
        <p:spPr>
          <a:xfrm>
            <a:off x="5362862" y="3817974"/>
            <a:ext cx="59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callback()</a:t>
            </a:r>
            <a:endParaRPr b="0" i="0" sz="7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08" name="Google Shape;508;g223bd619a19_1_1"/>
          <p:cNvSpPr/>
          <p:nvPr/>
        </p:nvSpPr>
        <p:spPr>
          <a:xfrm>
            <a:off x="3383004" y="3424953"/>
            <a:ext cx="422100" cy="144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23bd619a19_1_1"/>
          <p:cNvSpPr txBox="1"/>
          <p:nvPr/>
        </p:nvSpPr>
        <p:spPr>
          <a:xfrm>
            <a:off x="3265251" y="3381620"/>
            <a:ext cx="631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9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Updated</a:t>
            </a:r>
            <a:endParaRPr b="0" i="0" sz="9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10" name="Google Shape;510;g223bd619a19_1_1"/>
          <p:cNvSpPr/>
          <p:nvPr/>
        </p:nvSpPr>
        <p:spPr>
          <a:xfrm>
            <a:off x="3329673" y="4193301"/>
            <a:ext cx="475500" cy="189600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23bd619a19_1_1"/>
          <p:cNvSpPr txBox="1"/>
          <p:nvPr/>
        </p:nvSpPr>
        <p:spPr>
          <a:xfrm>
            <a:off x="3242255" y="4185592"/>
            <a:ext cx="697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75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Unmounted</a:t>
            </a:r>
            <a:endParaRPr b="0" i="0" sz="75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12" name="Google Shape;512;g223bd619a19_1_1"/>
          <p:cNvSpPr/>
          <p:nvPr/>
        </p:nvSpPr>
        <p:spPr>
          <a:xfrm>
            <a:off x="4751240" y="3471189"/>
            <a:ext cx="611700" cy="97800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23bd619a19_1_1"/>
          <p:cNvSpPr/>
          <p:nvPr/>
        </p:nvSpPr>
        <p:spPr>
          <a:xfrm>
            <a:off x="4826368" y="3536699"/>
            <a:ext cx="392700" cy="78600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23bd619a19_1_1"/>
          <p:cNvSpPr/>
          <p:nvPr/>
        </p:nvSpPr>
        <p:spPr>
          <a:xfrm>
            <a:off x="4803578" y="3385624"/>
            <a:ext cx="392700" cy="78600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23bd619a19_1_1"/>
          <p:cNvSpPr/>
          <p:nvPr/>
        </p:nvSpPr>
        <p:spPr>
          <a:xfrm>
            <a:off x="4897568" y="3392532"/>
            <a:ext cx="392700" cy="78600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23bd619a19_1_1"/>
          <p:cNvSpPr txBox="1"/>
          <p:nvPr/>
        </p:nvSpPr>
        <p:spPr>
          <a:xfrm>
            <a:off x="4675014" y="3335453"/>
            <a:ext cx="72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Re-render and</a:t>
            </a:r>
            <a:b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</a:br>
            <a: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commit changes to</a:t>
            </a:r>
            <a:b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</a:br>
            <a:r>
              <a:rPr b="0" i="0" lang="th" sz="5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DOM</a:t>
            </a:r>
            <a:endParaRPr b="0" i="0" sz="5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5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23" name="Google Shape;523;p15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ปกติ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16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0" name="Google Shape;530;p16"/>
          <p:cNvSpPr txBox="1"/>
          <p:nvPr/>
        </p:nvSpPr>
        <p:spPr>
          <a:xfrm>
            <a:off x="974791" y="1580719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5 วินาที</a:t>
            </a:r>
            <a:endParaRPr/>
          </a:p>
        </p:txBody>
      </p:sp>
      <p:sp>
        <p:nvSpPr>
          <p:cNvPr id="531" name="Google Shape;531;p16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32" name="Google Shape;532;p16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ปกติ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17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17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40" name="Google Shape;540;p17"/>
          <p:cNvSpPr txBox="1"/>
          <p:nvPr/>
        </p:nvSpPr>
        <p:spPr>
          <a:xfrm>
            <a:off x="1741112" y="2260000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5</a:t>
            </a:r>
            <a:endParaRPr/>
          </a:p>
        </p:txBody>
      </p:sp>
      <p:sp>
        <p:nvSpPr>
          <p:cNvPr id="541" name="Google Shape;541;p17"/>
          <p:cNvSpPr txBox="1"/>
          <p:nvPr/>
        </p:nvSpPr>
        <p:spPr>
          <a:xfrm>
            <a:off x="974791" y="1580719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5 วินาที</a:t>
            </a:r>
            <a:endParaRPr/>
          </a:p>
        </p:txBody>
      </p:sp>
      <p:sp>
        <p:nvSpPr>
          <p:cNvPr id="542" name="Google Shape;542;p17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43" name="Google Shape;543;p17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ปกติ</a:t>
            </a:r>
            <a:endParaRPr/>
          </a:p>
        </p:txBody>
      </p:sp>
      <p:sp>
        <p:nvSpPr>
          <p:cNvPr id="544" name="Google Shape;544;p17"/>
          <p:cNvSpPr txBox="1"/>
          <p:nvPr/>
        </p:nvSpPr>
        <p:spPr>
          <a:xfrm>
            <a:off x="3318930" y="1650880"/>
            <a:ext cx="2725406" cy="128333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onPlayVideo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setIsPlaying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setTime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setDuration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50" u="none" cap="none" strike="noStrike">
                <a:solidFill>
                  <a:srgbClr val="0070C1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/>
        </p:nvSpPr>
        <p:spPr>
          <a:xfrm>
            <a:off x="968644" y="521225"/>
            <a:ext cx="645504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Side Effect คืออะไร?</a:t>
            </a:r>
            <a:endParaRPr/>
          </a:p>
        </p:txBody>
      </p:sp>
      <p:sp>
        <p:nvSpPr>
          <p:cNvPr id="284" name="Google Shape;284;p2"/>
          <p:cNvSpPr txBox="1"/>
          <p:nvPr/>
        </p:nvSpPr>
        <p:spPr>
          <a:xfrm>
            <a:off x="968644" y="1227919"/>
            <a:ext cx="7384944" cy="2362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การที่เราจะใช้ useEffect เราต้องมาเข้าใจก่อนว่า "Effect" หรือ "Side Effect" คืออะไร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โดยปกติแล้ว React จะทำหน้าที่ในการ Render หน้าเว็บและจัดการ State ต่าง ๆ 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ซึ่งการกระทำอะไรก็ตามที่</a:t>
            </a:r>
            <a:r>
              <a:rPr b="0" i="0" lang="th" sz="1600" u="sng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ไม่อยู่ในขอบเขตของ React จะเรียกว่า Side Effect 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หรือเรียกว่า Effect ก็ได้ เช่น 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●  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การส่ง Request ไปขอข้อมูลจาก Server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●  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API ของ Browser เช่น การเรียกออฟเจ็กต์ document และ window โดยตรง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●  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การใช้ฟังก์ชัน setTimeout หรือ setInterval</a:t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18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18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2" name="Google Shape;552;p18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5 วินาที</a:t>
            </a:r>
            <a:endParaRPr/>
          </a:p>
        </p:txBody>
      </p:sp>
      <p:sp>
        <p:nvSpPr>
          <p:cNvPr id="553" name="Google Shape;553;p18"/>
          <p:cNvSpPr txBox="1"/>
          <p:nvPr/>
        </p:nvSpPr>
        <p:spPr>
          <a:xfrm>
            <a:off x="1741112" y="2260000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5</a:t>
            </a:r>
            <a:endParaRPr/>
          </a:p>
        </p:txBody>
      </p:sp>
      <p:sp>
        <p:nvSpPr>
          <p:cNvPr id="554" name="Google Shape;554;p18"/>
          <p:cNvSpPr txBox="1"/>
          <p:nvPr/>
        </p:nvSpPr>
        <p:spPr>
          <a:xfrm>
            <a:off x="974791" y="1580719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5 วินาที</a:t>
            </a:r>
            <a:endParaRPr/>
          </a:p>
        </p:txBody>
      </p:sp>
      <p:sp>
        <p:nvSpPr>
          <p:cNvPr id="555" name="Google Shape;555;p18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6" name="Google Shape;556;p18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ปกติ</a:t>
            </a:r>
            <a:endParaRPr/>
          </a:p>
        </p:txBody>
      </p:sp>
      <p:sp>
        <p:nvSpPr>
          <p:cNvPr id="557" name="Google Shape;557;p18"/>
          <p:cNvSpPr txBox="1"/>
          <p:nvPr/>
        </p:nvSpPr>
        <p:spPr>
          <a:xfrm>
            <a:off x="3398184" y="1657134"/>
            <a:ext cx="2514214" cy="128333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setIsPlaying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b="0" i="0" lang="th" sz="1050" u="none" cap="none" strike="noStrike">
                <a:solidFill>
                  <a:srgbClr val="0070C1"/>
                </a:solidFill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th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</a:t>
            </a:r>
            <a:r>
              <a:rPr b="0" i="0" lang="th" sz="1050" u="none" cap="none" strike="noStrike">
                <a:solidFill>
                  <a:srgbClr val="0070C1"/>
                </a:solidFill>
                <a:latin typeface="Courier New"/>
                <a:ea typeface="Courier New"/>
                <a:cs typeface="Courier New"/>
                <a:sym typeface="Courier New"/>
              </a:rPr>
              <a:t>duration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19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4" name="Google Shape;564;p19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5" name="Google Shape;565;p19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5 วินาที</a:t>
            </a:r>
            <a:endParaRPr/>
          </a:p>
        </p:txBody>
      </p:sp>
      <p:sp>
        <p:nvSpPr>
          <p:cNvPr id="566" name="Google Shape;566;p19"/>
          <p:cNvSpPr txBox="1"/>
          <p:nvPr/>
        </p:nvSpPr>
        <p:spPr>
          <a:xfrm>
            <a:off x="1741112" y="2260000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5</a:t>
            </a:r>
            <a:endParaRPr/>
          </a:p>
        </p:txBody>
      </p:sp>
      <p:sp>
        <p:nvSpPr>
          <p:cNvPr id="567" name="Google Shape;567;p19"/>
          <p:cNvSpPr txBox="1"/>
          <p:nvPr/>
        </p:nvSpPr>
        <p:spPr>
          <a:xfrm>
            <a:off x="974791" y="1580719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5 วินาที</a:t>
            </a:r>
            <a:endParaRPr/>
          </a:p>
        </p:txBody>
      </p:sp>
      <p:sp>
        <p:nvSpPr>
          <p:cNvPr id="568" name="Google Shape;568;p19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9" name="Google Shape;569;p19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ปกติ</a:t>
            </a:r>
            <a:endParaRPr/>
          </a:p>
        </p:txBody>
      </p:sp>
      <p:cxnSp>
        <p:nvCxnSpPr>
          <p:cNvPr id="570" name="Google Shape;570;p19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19"/>
          <p:cNvCxnSpPr/>
          <p:nvPr/>
        </p:nvCxnSpPr>
        <p:spPr>
          <a:xfrm>
            <a:off x="1689316" y="2856950"/>
            <a:ext cx="1613214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2" name="Google Shape;572;p19"/>
          <p:cNvSpPr txBox="1"/>
          <p:nvPr/>
        </p:nvSpPr>
        <p:spPr>
          <a:xfrm>
            <a:off x="1800673" y="2854458"/>
            <a:ext cx="13905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5 วินาที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8" name="Google Shape;578;p20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9" name="Google Shape;579;p20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80" name="Google Shape;580;p20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5 วินาที</a:t>
            </a:r>
            <a:endParaRPr/>
          </a:p>
        </p:txBody>
      </p:sp>
      <p:sp>
        <p:nvSpPr>
          <p:cNvPr id="581" name="Google Shape;581;p20"/>
          <p:cNvSpPr txBox="1"/>
          <p:nvPr/>
        </p:nvSpPr>
        <p:spPr>
          <a:xfrm>
            <a:off x="1741112" y="2260000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5</a:t>
            </a:r>
            <a:endParaRPr/>
          </a:p>
        </p:txBody>
      </p:sp>
      <p:sp>
        <p:nvSpPr>
          <p:cNvPr id="582" name="Google Shape;582;p20"/>
          <p:cNvSpPr txBox="1"/>
          <p:nvPr/>
        </p:nvSpPr>
        <p:spPr>
          <a:xfrm>
            <a:off x="974791" y="1580719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5 วินาที</a:t>
            </a:r>
            <a:endParaRPr/>
          </a:p>
        </p:txBody>
      </p:sp>
      <p:sp>
        <p:nvSpPr>
          <p:cNvPr id="583" name="Google Shape;583;p20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84" name="Google Shape;584;p20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ปกติ</a:t>
            </a:r>
            <a:endParaRPr/>
          </a:p>
        </p:txBody>
      </p:sp>
      <p:cxnSp>
        <p:nvCxnSpPr>
          <p:cNvPr id="585" name="Google Shape;585;p20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p20"/>
          <p:cNvSpPr txBox="1"/>
          <p:nvPr/>
        </p:nvSpPr>
        <p:spPr>
          <a:xfrm>
            <a:off x="3385859" y="2262138"/>
            <a:ext cx="1294629" cy="5539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false</a:t>
            </a:r>
            <a:endParaRPr/>
          </a:p>
        </p:txBody>
      </p:sp>
      <p:cxnSp>
        <p:nvCxnSpPr>
          <p:cNvPr id="587" name="Google Shape;587;p20"/>
          <p:cNvCxnSpPr/>
          <p:nvPr/>
        </p:nvCxnSpPr>
        <p:spPr>
          <a:xfrm>
            <a:off x="1689316" y="2856950"/>
            <a:ext cx="1613214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8" name="Google Shape;588;p20"/>
          <p:cNvSpPr txBox="1"/>
          <p:nvPr/>
        </p:nvSpPr>
        <p:spPr>
          <a:xfrm>
            <a:off x="1800673" y="2854458"/>
            <a:ext cx="13905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5 วินาที</a:t>
            </a:r>
            <a:endParaRPr/>
          </a:p>
        </p:txBody>
      </p:sp>
      <p:sp>
        <p:nvSpPr>
          <p:cNvPr id="589" name="Google Shape;589;p20"/>
          <p:cNvSpPr txBox="1"/>
          <p:nvPr/>
        </p:nvSpPr>
        <p:spPr>
          <a:xfrm>
            <a:off x="5524241" y="1651866"/>
            <a:ext cx="2508939" cy="84385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setIsPlaying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b="0" i="0" lang="th" sz="1050" u="none" cap="none" strike="noStrike">
                <a:solidFill>
                  <a:srgbClr val="0070C1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th" sz="105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Google Shape;595;p21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6" name="Google Shape;596;p21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97" name="Google Shape;597;p21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98" name="Google Shape;598;p21"/>
          <p:cNvSpPr txBox="1"/>
          <p:nvPr/>
        </p:nvSpPr>
        <p:spPr>
          <a:xfrm>
            <a:off x="507585" y="1618383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10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99" name="Google Shape;599;p21"/>
          <p:cNvSpPr txBox="1"/>
          <p:nvPr/>
        </p:nvSpPr>
        <p:spPr>
          <a:xfrm>
            <a:off x="1404295" y="1595072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00" name="Google Shape;600;p21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01" name="Google Shape;601;p21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กดใหม่ระหว่างของเก่าทำงาน</a:t>
            </a:r>
            <a:endParaRPr/>
          </a:p>
        </p:txBody>
      </p:sp>
      <p:sp>
        <p:nvSpPr>
          <p:cNvPr id="602" name="Google Shape;602;p21"/>
          <p:cNvSpPr txBox="1"/>
          <p:nvPr/>
        </p:nvSpPr>
        <p:spPr>
          <a:xfrm>
            <a:off x="751066" y="4142646"/>
            <a:ext cx="1837951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วิดีโอเล่น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" name="Google Shape;608;p22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9" name="Google Shape;609;p22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10" name="Google Shape;610;p22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11" name="Google Shape;611;p22"/>
          <p:cNvSpPr txBox="1"/>
          <p:nvPr/>
        </p:nvSpPr>
        <p:spPr>
          <a:xfrm>
            <a:off x="507585" y="1618383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10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12" name="Google Shape;612;p22"/>
          <p:cNvSpPr txBox="1"/>
          <p:nvPr/>
        </p:nvSpPr>
        <p:spPr>
          <a:xfrm>
            <a:off x="1404295" y="1595072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13" name="Google Shape;613;p22"/>
          <p:cNvSpPr txBox="1"/>
          <p:nvPr/>
        </p:nvSpPr>
        <p:spPr>
          <a:xfrm>
            <a:off x="2045301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14" name="Google Shape;614;p22"/>
          <p:cNvSpPr txBox="1"/>
          <p:nvPr/>
        </p:nvSpPr>
        <p:spPr>
          <a:xfrm>
            <a:off x="2045301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15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15" name="Google Shape;615;p22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6" name="Google Shape;616;p22"/>
          <p:cNvSpPr txBox="1"/>
          <p:nvPr/>
        </p:nvSpPr>
        <p:spPr>
          <a:xfrm>
            <a:off x="3219201" y="1621260"/>
            <a:ext cx="148448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กด Play อีกครั้งด้วย Timer 15 วินาที</a:t>
            </a:r>
            <a:endParaRPr b="0" i="0" sz="12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17" name="Google Shape;617;p22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18" name="Google Shape;618;p22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กดใหม่ระหว่างของเก่าทำงาน</a:t>
            </a:r>
            <a:endParaRPr/>
          </a:p>
        </p:txBody>
      </p:sp>
      <p:sp>
        <p:nvSpPr>
          <p:cNvPr id="619" name="Google Shape;619;p22"/>
          <p:cNvSpPr txBox="1"/>
          <p:nvPr/>
        </p:nvSpPr>
        <p:spPr>
          <a:xfrm>
            <a:off x="2383554" y="4123710"/>
            <a:ext cx="1837951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วิดีโอยังคงเล่นอยู่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23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6" name="Google Shape;626;p23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27" name="Google Shape;627;p23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28" name="Google Shape;628;p23"/>
          <p:cNvSpPr txBox="1"/>
          <p:nvPr/>
        </p:nvSpPr>
        <p:spPr>
          <a:xfrm>
            <a:off x="507585" y="1618383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10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29" name="Google Shape;629;p23"/>
          <p:cNvSpPr txBox="1"/>
          <p:nvPr/>
        </p:nvSpPr>
        <p:spPr>
          <a:xfrm>
            <a:off x="1404295" y="1595072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30" name="Google Shape;630;p23"/>
          <p:cNvSpPr txBox="1"/>
          <p:nvPr/>
        </p:nvSpPr>
        <p:spPr>
          <a:xfrm>
            <a:off x="2045301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31" name="Google Shape;631;p23"/>
          <p:cNvSpPr txBox="1"/>
          <p:nvPr/>
        </p:nvSpPr>
        <p:spPr>
          <a:xfrm>
            <a:off x="2045301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15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32" name="Google Shape;632;p23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p23"/>
          <p:cNvSpPr txBox="1"/>
          <p:nvPr/>
        </p:nvSpPr>
        <p:spPr>
          <a:xfrm>
            <a:off x="5010376" y="2262138"/>
            <a:ext cx="1293589" cy="923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false ด้วย setTimeout ของ 10 วินาที</a:t>
            </a:r>
            <a:endParaRPr/>
          </a:p>
        </p:txBody>
      </p:sp>
      <p:sp>
        <p:nvSpPr>
          <p:cNvPr id="634" name="Google Shape;634;p23"/>
          <p:cNvSpPr txBox="1"/>
          <p:nvPr/>
        </p:nvSpPr>
        <p:spPr>
          <a:xfrm>
            <a:off x="3219201" y="1621260"/>
            <a:ext cx="148448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กด Play อีกครั้งด้วย Timer 15 วินาที</a:t>
            </a:r>
            <a:endParaRPr b="0" i="0" sz="12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35" name="Google Shape;635;p23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36" name="Google Shape;636;p23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กดใหม่ระหว่างของเก่าทำงาน</a:t>
            </a:r>
            <a:endParaRPr/>
          </a:p>
        </p:txBody>
      </p:sp>
      <p:cxnSp>
        <p:nvCxnSpPr>
          <p:cNvPr id="637" name="Google Shape;637;p23"/>
          <p:cNvCxnSpPr/>
          <p:nvPr/>
        </p:nvCxnSpPr>
        <p:spPr>
          <a:xfrm>
            <a:off x="4939307" y="2255631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8" name="Google Shape;638;p23"/>
          <p:cNvCxnSpPr/>
          <p:nvPr/>
        </p:nvCxnSpPr>
        <p:spPr>
          <a:xfrm>
            <a:off x="1689316" y="2856950"/>
            <a:ext cx="325635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9" name="Google Shape;639;p23"/>
          <p:cNvSpPr txBox="1"/>
          <p:nvPr/>
        </p:nvSpPr>
        <p:spPr>
          <a:xfrm>
            <a:off x="4026690" y="4142646"/>
            <a:ext cx="1837951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วิดีโอหยุดเล่นแล้ว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24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6" name="Google Shape;646;p24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47" name="Google Shape;647;p24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507585" y="1618383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10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1404295" y="1595072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0" name="Google Shape;650;p24"/>
          <p:cNvSpPr txBox="1"/>
          <p:nvPr/>
        </p:nvSpPr>
        <p:spPr>
          <a:xfrm>
            <a:off x="2045301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1" name="Google Shape;651;p24"/>
          <p:cNvSpPr txBox="1"/>
          <p:nvPr/>
        </p:nvSpPr>
        <p:spPr>
          <a:xfrm>
            <a:off x="2045301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15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52" name="Google Shape;652;p24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p24"/>
          <p:cNvSpPr txBox="1"/>
          <p:nvPr/>
        </p:nvSpPr>
        <p:spPr>
          <a:xfrm>
            <a:off x="6830661" y="2262138"/>
            <a:ext cx="12936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false ด้วย setTimeout ของ 15 วินาที</a:t>
            </a:r>
            <a:endParaRPr/>
          </a:p>
        </p:txBody>
      </p:sp>
      <p:sp>
        <p:nvSpPr>
          <p:cNvPr id="654" name="Google Shape;654;p24"/>
          <p:cNvSpPr txBox="1"/>
          <p:nvPr/>
        </p:nvSpPr>
        <p:spPr>
          <a:xfrm>
            <a:off x="5010376" y="2262138"/>
            <a:ext cx="1293589" cy="923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false ด้วย setTimeout ของ 10 วินาที</a:t>
            </a:r>
            <a:endParaRPr/>
          </a:p>
        </p:txBody>
      </p:sp>
      <p:sp>
        <p:nvSpPr>
          <p:cNvPr id="655" name="Google Shape;655;p24"/>
          <p:cNvSpPr txBox="1"/>
          <p:nvPr/>
        </p:nvSpPr>
        <p:spPr>
          <a:xfrm>
            <a:off x="3219201" y="1621260"/>
            <a:ext cx="148448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กด Play อีกครั้งด้วย Timer 15 วินาที</a:t>
            </a:r>
            <a:endParaRPr b="0" i="0" sz="12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56" name="Google Shape;656;p24"/>
          <p:cNvCxnSpPr/>
          <p:nvPr/>
        </p:nvCxnSpPr>
        <p:spPr>
          <a:xfrm>
            <a:off x="8188785" y="226026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24"/>
          <p:cNvCxnSpPr/>
          <p:nvPr/>
        </p:nvCxnSpPr>
        <p:spPr>
          <a:xfrm>
            <a:off x="3302530" y="3548481"/>
            <a:ext cx="4886255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58" name="Google Shape;658;p24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59" name="Google Shape;659;p24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กดใหม่ระหว่างของเก่าทำงาน</a:t>
            </a:r>
            <a:endParaRPr/>
          </a:p>
        </p:txBody>
      </p:sp>
      <p:cxnSp>
        <p:nvCxnSpPr>
          <p:cNvPr id="660" name="Google Shape;660;p24"/>
          <p:cNvCxnSpPr/>
          <p:nvPr/>
        </p:nvCxnSpPr>
        <p:spPr>
          <a:xfrm>
            <a:off x="4939307" y="2255631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24"/>
          <p:cNvCxnSpPr/>
          <p:nvPr/>
        </p:nvCxnSpPr>
        <p:spPr>
          <a:xfrm>
            <a:off x="1689316" y="2856950"/>
            <a:ext cx="325635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2" name="Google Shape;662;p24"/>
          <p:cNvSpPr txBox="1"/>
          <p:nvPr/>
        </p:nvSpPr>
        <p:spPr>
          <a:xfrm>
            <a:off x="6830661" y="4118095"/>
            <a:ext cx="183795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วิดีโอก็ยังคงหยุดเล่นเหมือนเดิม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8" name="Google Shape;668;p25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9" name="Google Shape;669;p25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70" name="Google Shape;670;p25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71" name="Google Shape;671;p25"/>
          <p:cNvSpPr txBox="1"/>
          <p:nvPr/>
        </p:nvSpPr>
        <p:spPr>
          <a:xfrm>
            <a:off x="507585" y="1618383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10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72" name="Google Shape;672;p25"/>
          <p:cNvSpPr txBox="1"/>
          <p:nvPr/>
        </p:nvSpPr>
        <p:spPr>
          <a:xfrm>
            <a:off x="1404295" y="1595072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73" name="Google Shape;673;p25"/>
          <p:cNvSpPr txBox="1"/>
          <p:nvPr/>
        </p:nvSpPr>
        <p:spPr>
          <a:xfrm>
            <a:off x="2045301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74" name="Google Shape;674;p25"/>
          <p:cNvSpPr txBox="1"/>
          <p:nvPr/>
        </p:nvSpPr>
        <p:spPr>
          <a:xfrm>
            <a:off x="2045301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15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75" name="Google Shape;675;p25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6" name="Google Shape;676;p25"/>
          <p:cNvSpPr txBox="1"/>
          <p:nvPr/>
        </p:nvSpPr>
        <p:spPr>
          <a:xfrm>
            <a:off x="6830661" y="2262138"/>
            <a:ext cx="12936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false ด้วย setTimeout ของ 15 วินาที</a:t>
            </a:r>
            <a:endParaRPr/>
          </a:p>
        </p:txBody>
      </p:sp>
      <p:sp>
        <p:nvSpPr>
          <p:cNvPr id="677" name="Google Shape;677;p25"/>
          <p:cNvSpPr txBox="1"/>
          <p:nvPr/>
        </p:nvSpPr>
        <p:spPr>
          <a:xfrm>
            <a:off x="5010376" y="2262138"/>
            <a:ext cx="1293589" cy="923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false ด้วย setTimeout ของ 10 วินาที</a:t>
            </a:r>
            <a:endParaRPr/>
          </a:p>
        </p:txBody>
      </p:sp>
      <p:sp>
        <p:nvSpPr>
          <p:cNvPr id="678" name="Google Shape;678;p25"/>
          <p:cNvSpPr txBox="1"/>
          <p:nvPr/>
        </p:nvSpPr>
        <p:spPr>
          <a:xfrm>
            <a:off x="3219201" y="1621260"/>
            <a:ext cx="148448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กด Play อีกครั้งด้วย Timer 15 วินาที</a:t>
            </a:r>
            <a:endParaRPr b="0" i="0" sz="12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79" name="Google Shape;679;p25"/>
          <p:cNvCxnSpPr/>
          <p:nvPr/>
        </p:nvCxnSpPr>
        <p:spPr>
          <a:xfrm>
            <a:off x="8188785" y="226026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25"/>
          <p:cNvCxnSpPr/>
          <p:nvPr/>
        </p:nvCxnSpPr>
        <p:spPr>
          <a:xfrm>
            <a:off x="3302530" y="3548481"/>
            <a:ext cx="488625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1" name="Google Shape;681;p25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82" name="Google Shape;682;p25"/>
          <p:cNvSpPr txBox="1"/>
          <p:nvPr/>
        </p:nvSpPr>
        <p:spPr>
          <a:xfrm>
            <a:off x="1070124" y="993392"/>
            <a:ext cx="700375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case กดใหม่ระหว่างของเก่าทำงาน</a:t>
            </a:r>
            <a:endParaRPr/>
          </a:p>
        </p:txBody>
      </p:sp>
      <p:cxnSp>
        <p:nvCxnSpPr>
          <p:cNvPr id="683" name="Google Shape;683;p25"/>
          <p:cNvCxnSpPr/>
          <p:nvPr/>
        </p:nvCxnSpPr>
        <p:spPr>
          <a:xfrm>
            <a:off x="4939307" y="2255631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4" name="Google Shape;684;p25"/>
          <p:cNvSpPr txBox="1"/>
          <p:nvPr/>
        </p:nvSpPr>
        <p:spPr>
          <a:xfrm>
            <a:off x="1170357" y="4190390"/>
            <a:ext cx="4575300" cy="40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จะเห็นว่า วีดีโอจะเล่นจริง ๆ แค่นี้ (เล่นแค่ของการกดครั้งแรก)</a:t>
            </a:r>
            <a:endParaRPr/>
          </a:p>
        </p:txBody>
      </p:sp>
      <p:cxnSp>
        <p:nvCxnSpPr>
          <p:cNvPr id="685" name="Google Shape;685;p25"/>
          <p:cNvCxnSpPr/>
          <p:nvPr/>
        </p:nvCxnSpPr>
        <p:spPr>
          <a:xfrm>
            <a:off x="1694324" y="2858027"/>
            <a:ext cx="3180459" cy="6693"/>
          </a:xfrm>
          <a:prstGeom prst="straightConnector1">
            <a:avLst/>
          </a:prstGeom>
          <a:noFill/>
          <a:ln cap="flat" cmpd="sng" w="76200">
            <a:solidFill>
              <a:srgbClr val="FF9933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1" name="Google Shape;691;p26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2" name="Google Shape;692;p26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93" name="Google Shape;693;p26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94" name="Google Shape;694;p26"/>
          <p:cNvSpPr txBox="1"/>
          <p:nvPr/>
        </p:nvSpPr>
        <p:spPr>
          <a:xfrm>
            <a:off x="507585" y="1618383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10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95" name="Google Shape;695;p26"/>
          <p:cNvSpPr txBox="1"/>
          <p:nvPr/>
        </p:nvSpPr>
        <p:spPr>
          <a:xfrm>
            <a:off x="1404295" y="1595072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96" name="Google Shape;696;p26"/>
          <p:cNvSpPr txBox="1"/>
          <p:nvPr/>
        </p:nvSpPr>
        <p:spPr>
          <a:xfrm>
            <a:off x="2045301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97" name="Google Shape;697;p26"/>
          <p:cNvSpPr txBox="1"/>
          <p:nvPr/>
        </p:nvSpPr>
        <p:spPr>
          <a:xfrm>
            <a:off x="2045301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15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98" name="Google Shape;698;p26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9" name="Google Shape;699;p26"/>
          <p:cNvSpPr txBox="1"/>
          <p:nvPr/>
        </p:nvSpPr>
        <p:spPr>
          <a:xfrm>
            <a:off x="6830661" y="2262138"/>
            <a:ext cx="12936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false ด้วย setTimeout ของ 15 วินาที</a:t>
            </a:r>
            <a:endParaRPr/>
          </a:p>
        </p:txBody>
      </p:sp>
      <p:sp>
        <p:nvSpPr>
          <p:cNvPr id="700" name="Google Shape;700;p26"/>
          <p:cNvSpPr txBox="1"/>
          <p:nvPr/>
        </p:nvSpPr>
        <p:spPr>
          <a:xfrm>
            <a:off x="5010376" y="2262138"/>
            <a:ext cx="1293589" cy="923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false ด้วย setTimeout ของ 10 วินาที</a:t>
            </a:r>
            <a:endParaRPr/>
          </a:p>
        </p:txBody>
      </p:sp>
      <p:sp>
        <p:nvSpPr>
          <p:cNvPr id="701" name="Google Shape;701;p26"/>
          <p:cNvSpPr txBox="1"/>
          <p:nvPr/>
        </p:nvSpPr>
        <p:spPr>
          <a:xfrm>
            <a:off x="3219201" y="1621260"/>
            <a:ext cx="148448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กด Play อีกครั้งด้วย Timer 15 วินาที</a:t>
            </a:r>
            <a:endParaRPr b="0" i="0" sz="12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02" name="Google Shape;702;p26"/>
          <p:cNvCxnSpPr/>
          <p:nvPr/>
        </p:nvCxnSpPr>
        <p:spPr>
          <a:xfrm>
            <a:off x="8188785" y="226026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3" name="Google Shape;703;p26"/>
          <p:cNvCxnSpPr/>
          <p:nvPr/>
        </p:nvCxnSpPr>
        <p:spPr>
          <a:xfrm>
            <a:off x="3302530" y="3548481"/>
            <a:ext cx="488625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4" name="Google Shape;704;p26"/>
          <p:cNvSpPr txBox="1"/>
          <p:nvPr/>
        </p:nvSpPr>
        <p:spPr>
          <a:xfrm>
            <a:off x="1108162" y="1009344"/>
            <a:ext cx="7262409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วิธีแก้ไข</a:t>
            </a:r>
            <a:endParaRPr/>
          </a:p>
        </p:txBody>
      </p:sp>
      <p:cxnSp>
        <p:nvCxnSpPr>
          <p:cNvPr id="705" name="Google Shape;705;p26"/>
          <p:cNvCxnSpPr/>
          <p:nvPr/>
        </p:nvCxnSpPr>
        <p:spPr>
          <a:xfrm>
            <a:off x="4939307" y="2255631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6" name="Google Shape;706;p26"/>
          <p:cNvCxnSpPr/>
          <p:nvPr/>
        </p:nvCxnSpPr>
        <p:spPr>
          <a:xfrm>
            <a:off x="1689316" y="2856950"/>
            <a:ext cx="325635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07" name="Google Shape;707;p26"/>
          <p:cNvSpPr/>
          <p:nvPr/>
        </p:nvSpPr>
        <p:spPr>
          <a:xfrm>
            <a:off x="4145757" y="2061853"/>
            <a:ext cx="1599900" cy="1599900"/>
          </a:xfrm>
          <a:prstGeom prst="mathMultiply">
            <a:avLst>
              <a:gd fmla="val 10280" name="adj1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6"/>
          <p:cNvSpPr txBox="1"/>
          <p:nvPr/>
        </p:nvSpPr>
        <p:spPr>
          <a:xfrm>
            <a:off x="2658016" y="4202560"/>
            <a:ext cx="4575300" cy="40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เมื่อมีการกดครั้งใหม่ เราต้องยกเลิก setTimeout ของเก่าทิ้ง</a:t>
            </a:r>
            <a:endParaRPr b="0" i="0" sz="14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09" name="Google Shape;709;p26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7"/>
          <p:cNvSpPr txBox="1"/>
          <p:nvPr/>
        </p:nvSpPr>
        <p:spPr>
          <a:xfrm>
            <a:off x="1108162" y="1009344"/>
            <a:ext cx="7262409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วิธีแก้ไข</a:t>
            </a:r>
            <a:endParaRPr/>
          </a:p>
        </p:txBody>
      </p:sp>
      <p:pic>
        <p:nvPicPr>
          <p:cNvPr id="715" name="Google Shape;7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6" name="Google Shape;716;p27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7" name="Google Shape;717;p27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18" name="Google Shape;718;p27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19" name="Google Shape;719;p27"/>
          <p:cNvSpPr txBox="1"/>
          <p:nvPr/>
        </p:nvSpPr>
        <p:spPr>
          <a:xfrm>
            <a:off x="974791" y="1572284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20" name="Google Shape;720;p27"/>
          <p:cNvSpPr txBox="1"/>
          <p:nvPr/>
        </p:nvSpPr>
        <p:spPr>
          <a:xfrm>
            <a:off x="1048517" y="4142646"/>
            <a:ext cx="1243049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วิดีโอเล่น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/>
        </p:nvSpPr>
        <p:spPr>
          <a:xfrm>
            <a:off x="604434" y="521225"/>
            <a:ext cx="681925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Side Effect คืออะไร?</a:t>
            </a:r>
            <a:endParaRPr/>
          </a:p>
        </p:txBody>
      </p:sp>
      <p:sp>
        <p:nvSpPr>
          <p:cNvPr id="290" name="Google Shape;290;p3"/>
          <p:cNvSpPr txBox="1"/>
          <p:nvPr/>
        </p:nvSpPr>
        <p:spPr>
          <a:xfrm>
            <a:off x="604434" y="1212420"/>
            <a:ext cx="7935131" cy="3041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แล้วทำไมต้องแยกการกระทำบางอย่างออกมาเป็น side effect ให้มันยุ่งยาก?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เพราะว่าการกระทำที่เป็น </a:t>
            </a:r>
            <a:r>
              <a:rPr b="0" i="0" lang="th" sz="1600" u="sng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side effect จะไม่สามารถคาดการณ์ผลลัพธ์ได้ 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(unpredictable) เช่น </a:t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209550" lvl="0" marL="20955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●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 การส่ง Request ไปขอข้อมูลจาก Server อาจจะสำเร็จ รอนาน (ในกรณีที่ Server ช้า) หรือล้มเหลว (ในกรณีที่ Server ล่ม) ก็ได้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ซึ่ง side effect ถ้ามารวมกับ code ของ react อาจจะทำให้เกิด bug หรือไปขัดขวางการ Render ของ React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React จึงมีฟังก์ชัน </a:t>
            </a:r>
            <a:r>
              <a:rPr b="0" i="0" lang="th" sz="1600" u="sng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useEffect ให้เราใช้ เพื่อใช้สำหรับแยก code ที่เป็น Side Effect</a:t>
            </a:r>
            <a:r>
              <a:rPr b="0" i="0" lang="th" sz="16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ออกมา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อ่านเพิ่มเติม: </a:t>
            </a:r>
            <a:r>
              <a:rPr b="0" i="0" lang="th" sz="1600" u="sng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https://www.freecodecamp.org/news/react-useeffect-absolute-beginners/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/>
          <p:nvPr/>
        </p:nvSpPr>
        <p:spPr>
          <a:xfrm>
            <a:off x="1108162" y="1009344"/>
            <a:ext cx="7262409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วิธีแก้ไข</a:t>
            </a:r>
            <a:endParaRPr/>
          </a:p>
        </p:txBody>
      </p:sp>
      <p:pic>
        <p:nvPicPr>
          <p:cNvPr id="727" name="Google Shape;7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8" name="Google Shape;728;p28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p28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0" name="Google Shape;730;p28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1" name="Google Shape;731;p28"/>
          <p:cNvSpPr txBox="1"/>
          <p:nvPr/>
        </p:nvSpPr>
        <p:spPr>
          <a:xfrm>
            <a:off x="507585" y="1618383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10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2" name="Google Shape;732;p28"/>
          <p:cNvSpPr txBox="1"/>
          <p:nvPr/>
        </p:nvSpPr>
        <p:spPr>
          <a:xfrm>
            <a:off x="1404295" y="1595072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3" name="Google Shape;733;p28"/>
          <p:cNvSpPr txBox="1"/>
          <p:nvPr/>
        </p:nvSpPr>
        <p:spPr>
          <a:xfrm>
            <a:off x="2045301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4" name="Google Shape;734;p28"/>
          <p:cNvSpPr txBox="1"/>
          <p:nvPr/>
        </p:nvSpPr>
        <p:spPr>
          <a:xfrm>
            <a:off x="2045301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15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35" name="Google Shape;735;p28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28"/>
          <p:cNvSpPr txBox="1"/>
          <p:nvPr/>
        </p:nvSpPr>
        <p:spPr>
          <a:xfrm>
            <a:off x="5128095" y="1595072"/>
            <a:ext cx="1623855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เพิ่มการ Clear setTimeout ของเก่า</a:t>
            </a:r>
            <a:endParaRPr/>
          </a:p>
        </p:txBody>
      </p:sp>
      <p:sp>
        <p:nvSpPr>
          <p:cNvPr id="737" name="Google Shape;737;p28"/>
          <p:cNvSpPr txBox="1"/>
          <p:nvPr/>
        </p:nvSpPr>
        <p:spPr>
          <a:xfrm>
            <a:off x="3385860" y="2262138"/>
            <a:ext cx="1102200" cy="923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clear setTimeout ที่เป็น 10 วินาที ของเก่าออก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8" name="Google Shape;738;p28"/>
          <p:cNvSpPr txBox="1"/>
          <p:nvPr/>
        </p:nvSpPr>
        <p:spPr>
          <a:xfrm>
            <a:off x="3219201" y="1621260"/>
            <a:ext cx="148448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กด Play อีกครั้งด้วย Timer 15 วินาที</a:t>
            </a:r>
            <a:endParaRPr b="0" i="0" sz="12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39" name="Google Shape;739;p28"/>
          <p:cNvSpPr txBox="1"/>
          <p:nvPr/>
        </p:nvSpPr>
        <p:spPr>
          <a:xfrm>
            <a:off x="2383554" y="4142646"/>
            <a:ext cx="1837951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วิดีโอก็ยังคงเล่นอยู่</a:t>
            </a:r>
            <a:endParaRPr/>
          </a:p>
        </p:txBody>
      </p:sp>
      <p:sp>
        <p:nvSpPr>
          <p:cNvPr id="740" name="Google Shape;740;p28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9"/>
          <p:cNvSpPr txBox="1"/>
          <p:nvPr/>
        </p:nvSpPr>
        <p:spPr>
          <a:xfrm>
            <a:off x="1108162" y="1009344"/>
            <a:ext cx="7262409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วิธีแก้ไข</a:t>
            </a:r>
            <a:endParaRPr/>
          </a:p>
        </p:txBody>
      </p:sp>
      <p:pic>
        <p:nvPicPr>
          <p:cNvPr id="746" name="Google Shape;7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7" name="Google Shape;747;p29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8" name="Google Shape;748;p29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49" name="Google Shape;749;p29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50" name="Google Shape;750;p29"/>
          <p:cNvSpPr txBox="1"/>
          <p:nvPr/>
        </p:nvSpPr>
        <p:spPr>
          <a:xfrm>
            <a:off x="507585" y="1618383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10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51" name="Google Shape;751;p29"/>
          <p:cNvSpPr txBox="1"/>
          <p:nvPr/>
        </p:nvSpPr>
        <p:spPr>
          <a:xfrm>
            <a:off x="1404295" y="1595072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52" name="Google Shape;752;p29"/>
          <p:cNvSpPr txBox="1"/>
          <p:nvPr/>
        </p:nvSpPr>
        <p:spPr>
          <a:xfrm>
            <a:off x="2045301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53" name="Google Shape;753;p29"/>
          <p:cNvSpPr txBox="1"/>
          <p:nvPr/>
        </p:nvSpPr>
        <p:spPr>
          <a:xfrm>
            <a:off x="2045301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15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54" name="Google Shape;754;p29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5" name="Google Shape;755;p29"/>
          <p:cNvSpPr txBox="1"/>
          <p:nvPr/>
        </p:nvSpPr>
        <p:spPr>
          <a:xfrm>
            <a:off x="5028994" y="2260000"/>
            <a:ext cx="1623855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เนื่องจาก setTimeout อันเก่าถูกยกเลิกไปแล้วเมื่อมาถึง 10 วินาทีก็จะไม่เกิดอะไรขึ้น</a:t>
            </a:r>
            <a:endParaRPr/>
          </a:p>
        </p:txBody>
      </p:sp>
      <p:sp>
        <p:nvSpPr>
          <p:cNvPr id="756" name="Google Shape;756;p29"/>
          <p:cNvSpPr txBox="1"/>
          <p:nvPr/>
        </p:nvSpPr>
        <p:spPr>
          <a:xfrm>
            <a:off x="3385860" y="2262138"/>
            <a:ext cx="1102200" cy="9232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clear setTimeout ที่เป็น 10 วินาที ของเก่าออก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57" name="Google Shape;757;p29"/>
          <p:cNvSpPr txBox="1"/>
          <p:nvPr/>
        </p:nvSpPr>
        <p:spPr>
          <a:xfrm>
            <a:off x="3219201" y="1621260"/>
            <a:ext cx="148448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กด Play อีกครั้งด้วย Timer 15 วินาที</a:t>
            </a:r>
            <a:endParaRPr b="0" i="0" sz="12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58" name="Google Shape;758;p29"/>
          <p:cNvCxnSpPr/>
          <p:nvPr/>
        </p:nvCxnSpPr>
        <p:spPr>
          <a:xfrm>
            <a:off x="4926392" y="226000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p29"/>
          <p:cNvSpPr txBox="1"/>
          <p:nvPr/>
        </p:nvSpPr>
        <p:spPr>
          <a:xfrm>
            <a:off x="4002970" y="4136534"/>
            <a:ext cx="1837951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วิดีโอก็ยังคงเล่นอยู่</a:t>
            </a:r>
            <a:endParaRPr/>
          </a:p>
        </p:txBody>
      </p:sp>
      <p:cxnSp>
        <p:nvCxnSpPr>
          <p:cNvPr id="760" name="Google Shape;760;p29"/>
          <p:cNvCxnSpPr/>
          <p:nvPr/>
        </p:nvCxnSpPr>
        <p:spPr>
          <a:xfrm>
            <a:off x="1689316" y="2856950"/>
            <a:ext cx="3256350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61" name="Google Shape;761;p29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162" y="3635565"/>
            <a:ext cx="7656096" cy="507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7" name="Google Shape;767;p30"/>
          <p:cNvCxnSpPr/>
          <p:nvPr/>
        </p:nvCxnSpPr>
        <p:spPr>
          <a:xfrm>
            <a:off x="1670042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8" name="Google Shape;768;p30"/>
          <p:cNvSpPr txBox="1"/>
          <p:nvPr/>
        </p:nvSpPr>
        <p:spPr>
          <a:xfrm>
            <a:off x="425073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69" name="Google Shape;769;p30"/>
          <p:cNvSpPr txBox="1"/>
          <p:nvPr/>
        </p:nvSpPr>
        <p:spPr>
          <a:xfrm>
            <a:off x="425073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70" name="Google Shape;770;p30"/>
          <p:cNvSpPr txBox="1"/>
          <p:nvPr/>
        </p:nvSpPr>
        <p:spPr>
          <a:xfrm>
            <a:off x="507585" y="1618383"/>
            <a:ext cx="1008875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duration ถูก set ให้เป็น 10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71" name="Google Shape;771;p30"/>
          <p:cNvSpPr txBox="1"/>
          <p:nvPr/>
        </p:nvSpPr>
        <p:spPr>
          <a:xfrm>
            <a:off x="1404295" y="1595072"/>
            <a:ext cx="139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กด Play ด้วย Timer 10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72" name="Google Shape;772;p30"/>
          <p:cNvSpPr txBox="1"/>
          <p:nvPr/>
        </p:nvSpPr>
        <p:spPr>
          <a:xfrm>
            <a:off x="2045301" y="2260000"/>
            <a:ext cx="11739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true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73" name="Google Shape;773;p30"/>
          <p:cNvSpPr txBox="1"/>
          <p:nvPr/>
        </p:nvSpPr>
        <p:spPr>
          <a:xfrm>
            <a:off x="2045301" y="2896665"/>
            <a:ext cx="11739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setTimeout ถูกเรียกใช้ด้วยเวลา 15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74" name="Google Shape;774;p30"/>
          <p:cNvCxnSpPr/>
          <p:nvPr/>
        </p:nvCxnSpPr>
        <p:spPr>
          <a:xfrm>
            <a:off x="3302530" y="226119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5" name="Google Shape;775;p30"/>
          <p:cNvSpPr txBox="1"/>
          <p:nvPr/>
        </p:nvSpPr>
        <p:spPr>
          <a:xfrm>
            <a:off x="6830661" y="2262138"/>
            <a:ext cx="12936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isPlaying ถูก set ให้เป็น false ด้วย setTimeout ของ 15 วินาที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76" name="Google Shape;776;p30"/>
          <p:cNvSpPr txBox="1"/>
          <p:nvPr/>
        </p:nvSpPr>
        <p:spPr>
          <a:xfrm>
            <a:off x="3385860" y="2255631"/>
            <a:ext cx="11022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clear setTimeout ที่เป็น 10 วินาที ของเก่าออก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77" name="Google Shape;777;p30"/>
          <p:cNvSpPr txBox="1"/>
          <p:nvPr/>
        </p:nvSpPr>
        <p:spPr>
          <a:xfrm>
            <a:off x="3219201" y="1621260"/>
            <a:ext cx="1484488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rPr>
              <a:t>กด Play อีกครั้งด้วย Timer 15 วินาที</a:t>
            </a:r>
            <a:endParaRPr b="0" i="0" sz="1200" u="none" cap="none" strike="noStrike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78" name="Google Shape;778;p30"/>
          <p:cNvCxnSpPr/>
          <p:nvPr/>
        </p:nvCxnSpPr>
        <p:spPr>
          <a:xfrm>
            <a:off x="8188785" y="2260260"/>
            <a:ext cx="0" cy="1564114"/>
          </a:xfrm>
          <a:prstGeom prst="straightConnector1">
            <a:avLst/>
          </a:prstGeom>
          <a:noFill/>
          <a:ln cap="flat" cmpd="sng" w="28575">
            <a:solidFill>
              <a:srgbClr val="D428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9" name="Google Shape;779;p30"/>
          <p:cNvSpPr txBox="1"/>
          <p:nvPr/>
        </p:nvSpPr>
        <p:spPr>
          <a:xfrm>
            <a:off x="6830661" y="4118095"/>
            <a:ext cx="183795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วิดีโอหยุดเล่นตาม setTimeout ของใหม่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780" name="Google Shape;780;p30"/>
          <p:cNvCxnSpPr/>
          <p:nvPr/>
        </p:nvCxnSpPr>
        <p:spPr>
          <a:xfrm>
            <a:off x="3302530" y="3548481"/>
            <a:ext cx="4886255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1" name="Google Shape;781;p30"/>
          <p:cNvSpPr txBox="1"/>
          <p:nvPr/>
        </p:nvSpPr>
        <p:spPr>
          <a:xfrm>
            <a:off x="1108162" y="1009344"/>
            <a:ext cx="7262409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Mini workshop: การใช้งาน Cleanup function - วิธีแก้ไข</a:t>
            </a:r>
            <a:endParaRPr/>
          </a:p>
        </p:txBody>
      </p:sp>
      <p:sp>
        <p:nvSpPr>
          <p:cNvPr id="782" name="Google Shape;782;p30"/>
          <p:cNvSpPr txBox="1"/>
          <p:nvPr/>
        </p:nvSpPr>
        <p:spPr>
          <a:xfrm>
            <a:off x="1108162" y="335905"/>
            <a:ext cx="640225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"/>
          <p:cNvSpPr txBox="1"/>
          <p:nvPr/>
        </p:nvSpPr>
        <p:spPr>
          <a:xfrm>
            <a:off x="1077130" y="521225"/>
            <a:ext cx="634655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96" name="Google Shape;296;p4"/>
          <p:cNvSpPr txBox="1"/>
          <p:nvPr/>
        </p:nvSpPr>
        <p:spPr>
          <a:xfrm>
            <a:off x="1077130" y="1196835"/>
            <a:ext cx="7226085" cy="25150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</a:t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i="0" lang="th" sz="160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Kanit"/>
                <a:ea typeface="Kanit"/>
                <a:cs typeface="Kanit"/>
                <a:sym typeface="Kanit"/>
              </a:rPr>
              <a:t>ฟังก์ชัน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สำหรับใส่ Code โดยที่ ถ้า </a:t>
            </a:r>
            <a:r>
              <a:rPr b="0" i="0" lang="th" sz="16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Kanit"/>
                <a:ea typeface="Kanit"/>
                <a:cs typeface="Kanit"/>
                <a:sym typeface="Kanit"/>
              </a:rPr>
              <a:t>dependencies</a:t>
            </a:r>
            <a:r>
              <a:rPr b="0" i="0" lang="th" sz="16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มีการเปลี่ยนแปลง ฟังก์ชันนี้จะถูกรัน (Executed) หลังจาก Component Render เสร็จ </a:t>
            </a:r>
            <a:endParaRPr/>
          </a:p>
        </p:txBody>
      </p:sp>
      <p:sp>
        <p:nvSpPr>
          <p:cNvPr id="297" name="Google Shape;297;p4"/>
          <p:cNvSpPr txBox="1"/>
          <p:nvPr/>
        </p:nvSpPr>
        <p:spPr>
          <a:xfrm>
            <a:off x="3289725" y="1707350"/>
            <a:ext cx="2164500" cy="84385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0" i="0" lang="th" sz="1050" u="none" cap="none" strike="noStrike">
                <a:solidFill>
                  <a:srgbClr val="0000FF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50" u="none" cap="none" strike="noStrike">
                <a:solidFill>
                  <a:srgbClr val="008000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// code here</a:t>
            </a:r>
            <a:endParaRPr/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b="0" i="0" lang="th" sz="1050" u="none" cap="none" strike="noStrike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/>
          <p:nvPr/>
        </p:nvSpPr>
        <p:spPr>
          <a:xfrm>
            <a:off x="1873877" y="741545"/>
            <a:ext cx="539624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1873878" y="1314245"/>
            <a:ext cx="5396242" cy="1793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h" sz="17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 - ตัวอย่างที่ 1 ไม่ใส่ denpendencies</a:t>
            </a:r>
            <a:endParaRPr b="0" i="0" sz="17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h" sz="17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โค๊ดนี้จะถูกรันเมื่อ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h" sz="17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●  </a:t>
            </a:r>
            <a:r>
              <a:rPr b="0" i="0" lang="th" sz="17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ครั้งแรกที่ Component render (หรือเรียกว่า Mount)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h" sz="17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●  </a:t>
            </a:r>
            <a:r>
              <a:rPr b="0" i="0" lang="th" sz="17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ทุกครั้งหลังที่ re-render เสร็จ (Component evaluated)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2143198" y="3258182"/>
            <a:ext cx="4857600" cy="843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and every after rendering'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"/>
          <p:cNvSpPr txBox="1"/>
          <p:nvPr/>
        </p:nvSpPr>
        <p:spPr>
          <a:xfrm>
            <a:off x="1873877" y="741545"/>
            <a:ext cx="539624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10" name="Google Shape;310;p6"/>
          <p:cNvSpPr txBox="1"/>
          <p:nvPr/>
        </p:nvSpPr>
        <p:spPr>
          <a:xfrm>
            <a:off x="1873878" y="1314246"/>
            <a:ext cx="5396242" cy="13979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h" sz="17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 - ตัวอย่างที่ 2 ใส่เป็นอาเรย์ว่าง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h" sz="17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โค๊ดนี้จะถูกรันเมื่อ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h" sz="17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●  </a:t>
            </a:r>
            <a:r>
              <a:rPr b="0" i="0" lang="th" sz="17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ครั้งแรกที่ Component render ครั้งเดียวเท่านั้น</a:t>
            </a:r>
            <a:endParaRPr b="0" i="0" sz="17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11" name="Google Shape;311;p6"/>
          <p:cNvSpPr txBox="1"/>
          <p:nvPr/>
        </p:nvSpPr>
        <p:spPr>
          <a:xfrm>
            <a:off x="2413031" y="2940078"/>
            <a:ext cx="3729000" cy="843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only once'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[]);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 txBox="1"/>
          <p:nvPr/>
        </p:nvSpPr>
        <p:spPr>
          <a:xfrm>
            <a:off x="1873877" y="741545"/>
            <a:ext cx="539624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17" name="Google Shape;317;p7"/>
          <p:cNvSpPr txBox="1"/>
          <p:nvPr/>
        </p:nvSpPr>
        <p:spPr>
          <a:xfrm>
            <a:off x="1873878" y="1314246"/>
            <a:ext cx="5396242" cy="148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 - ตัวอย่างที่ 3 ใส่ denpendencies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โค๊ดนี้จะถูกรันเมื่อ</a:t>
            </a:r>
            <a:endParaRPr/>
          </a:p>
          <a:p>
            <a:pPr indent="-114300" lvl="0" marL="114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8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●  </a:t>
            </a: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ครั้งแรกที่ Component render </a:t>
            </a:r>
            <a:endParaRPr/>
          </a:p>
          <a:p>
            <a:pPr indent="-114300" lvl="0" marL="1143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800" u="none" cap="none" strike="noStrike">
                <a:solidFill>
                  <a:schemeClr val="accent1"/>
                </a:solidFill>
                <a:latin typeface="Kanit"/>
                <a:ea typeface="Kanit"/>
                <a:cs typeface="Kanit"/>
                <a:sym typeface="Kanit"/>
              </a:rPr>
              <a:t>●  </a:t>
            </a: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จะถูกรันเมื่อ </a:t>
            </a:r>
            <a:r>
              <a:rPr b="0" i="0" lang="th" sz="18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Kanit"/>
                <a:ea typeface="Kanit"/>
                <a:cs typeface="Kanit"/>
                <a:sym typeface="Kanit"/>
              </a:rPr>
              <a:t>name</a:t>
            </a: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หรือ </a:t>
            </a:r>
            <a:r>
              <a:rPr b="0" i="0" lang="th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Kanit"/>
                <a:ea typeface="Kanit"/>
                <a:cs typeface="Kanit"/>
                <a:sym typeface="Kanit"/>
              </a:rPr>
              <a:t>age</a:t>
            </a:r>
            <a:r>
              <a:rPr b="0" i="0" lang="th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มีการเปลี่ยนแปลง</a:t>
            </a:r>
            <a:endParaRPr/>
          </a:p>
        </p:txBody>
      </p:sp>
      <p:sp>
        <p:nvSpPr>
          <p:cNvPr id="318" name="Google Shape;318;p7"/>
          <p:cNvSpPr txBox="1"/>
          <p:nvPr/>
        </p:nvSpPr>
        <p:spPr>
          <a:xfrm>
            <a:off x="1489498" y="2985401"/>
            <a:ext cx="6165000" cy="843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5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`first render and when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5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th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are updated`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</a:t>
            </a:r>
            <a:r>
              <a:rPr b="0" i="0" lang="th" sz="1050" u="none" cap="none" strike="noStrike">
                <a:solidFill>
                  <a:srgbClr val="00108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th" sz="1050" u="none" cap="none" strike="noStrike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th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7"/>
          <p:cNvSpPr txBox="1"/>
          <p:nvPr/>
        </p:nvSpPr>
        <p:spPr>
          <a:xfrm>
            <a:off x="1873877" y="4283949"/>
            <a:ext cx="5446019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อ่านเพิ่มเติม : </a:t>
            </a:r>
            <a:r>
              <a:rPr b="0" i="0" lang="th" sz="1200" u="sng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https://ihatetomatoes.net/react-hooks-tutorial-for-beginners/</a:t>
            </a: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 txBox="1"/>
          <p:nvPr/>
        </p:nvSpPr>
        <p:spPr>
          <a:xfrm>
            <a:off x="1247613" y="333719"/>
            <a:ext cx="617607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1247613" y="979956"/>
            <a:ext cx="7028482" cy="927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 - ตัวอย่างที่ 4 นำ useEffect ทั้ง 3 ตัวอย่างแรกมาใส่พร้อมกัน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ทันทีที่ Component mounted (render รอบแรก) ทั้ง 3 ตัวจะถูกรันทั้งหมด เพราะว่า useEffect จะรัน 1 ครั้งตอนที่ component mounted เสมอ</a:t>
            </a:r>
            <a:endParaRPr/>
          </a:p>
        </p:txBody>
      </p:sp>
      <p:sp>
        <p:nvSpPr>
          <p:cNvPr id="326" name="Google Shape;326;p8"/>
          <p:cNvSpPr txBox="1"/>
          <p:nvPr/>
        </p:nvSpPr>
        <p:spPr>
          <a:xfrm>
            <a:off x="1247613" y="3775182"/>
            <a:ext cx="5781487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`first render and when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are updated`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</a:t>
            </a:r>
            <a:r>
              <a:rPr b="0" i="0" lang="th" sz="1000" u="none" cap="none" strike="noStrike">
                <a:solidFill>
                  <a:srgbClr val="00108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th" sz="1000" u="none" cap="none" strike="noStrike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8"/>
          <p:cNvSpPr txBox="1"/>
          <p:nvPr/>
        </p:nvSpPr>
        <p:spPr>
          <a:xfrm>
            <a:off x="1247613" y="2917945"/>
            <a:ext cx="3332755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only once'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[]);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8"/>
          <p:cNvSpPr txBox="1"/>
          <p:nvPr/>
        </p:nvSpPr>
        <p:spPr>
          <a:xfrm>
            <a:off x="1247613" y="2060732"/>
            <a:ext cx="4549372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and every after rendering'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"/>
          <p:cNvSpPr txBox="1"/>
          <p:nvPr/>
        </p:nvSpPr>
        <p:spPr>
          <a:xfrm>
            <a:off x="1247613" y="333719"/>
            <a:ext cx="617607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ra ExtraBold"/>
              <a:buNone/>
            </a:pPr>
            <a:r>
              <a:rPr b="1" i="0" lang="th" sz="3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การใช้ useEffect</a:t>
            </a:r>
            <a:endParaRPr b="1" i="0" sz="3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34" name="Google Shape;334;p9"/>
          <p:cNvSpPr txBox="1"/>
          <p:nvPr/>
        </p:nvSpPr>
        <p:spPr>
          <a:xfrm>
            <a:off x="1247613" y="979956"/>
            <a:ext cx="7028482" cy="927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85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ฟังก์ชัน useEffect - ตัวอย่างที่ 4 นำ useEffect ทั้ง 3 ตัวอย่างแรกมาใส่พร้อมกัน</a:t>
            </a:r>
            <a:endParaRPr/>
          </a:p>
          <a:p>
            <a:pPr indent="0" lvl="0" marL="0" marR="18544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th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หลังจากนั้น</a:t>
            </a:r>
            <a:endParaRPr/>
          </a:p>
        </p:txBody>
      </p:sp>
      <p:sp>
        <p:nvSpPr>
          <p:cNvPr id="335" name="Google Shape;335;p9"/>
          <p:cNvSpPr txBox="1"/>
          <p:nvPr/>
        </p:nvSpPr>
        <p:spPr>
          <a:xfrm>
            <a:off x="1247613" y="3558206"/>
            <a:ext cx="5781487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`first render and when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are updated`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</a:t>
            </a:r>
            <a:r>
              <a:rPr b="0" i="0" lang="th" sz="1000" u="none" cap="none" strike="noStrike">
                <a:solidFill>
                  <a:srgbClr val="00108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th" sz="1000" u="none" cap="none" strike="noStrike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9"/>
          <p:cNvSpPr txBox="1"/>
          <p:nvPr/>
        </p:nvSpPr>
        <p:spPr>
          <a:xfrm>
            <a:off x="1247613" y="2700969"/>
            <a:ext cx="3332755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only once'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}, []);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9"/>
          <p:cNvSpPr txBox="1"/>
          <p:nvPr/>
        </p:nvSpPr>
        <p:spPr>
          <a:xfrm>
            <a:off x="1247613" y="1843756"/>
            <a:ext cx="4549372" cy="7386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0" i="0" lang="th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th" sz="10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th" sz="10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th" sz="10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'first render and every after rendering'</a:t>
            </a: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th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8" name="Google Shape;338;p9"/>
          <p:cNvCxnSpPr>
            <a:stCxn id="337" idx="3"/>
            <a:endCxn id="339" idx="1"/>
          </p:cNvCxnSpPr>
          <p:nvPr/>
        </p:nvCxnSpPr>
        <p:spPr>
          <a:xfrm flipH="1" rot="10800000">
            <a:off x="5796985" y="1753772"/>
            <a:ext cx="652500" cy="4593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339" name="Google Shape;339;p9"/>
          <p:cNvSpPr txBox="1"/>
          <p:nvPr/>
        </p:nvSpPr>
        <p:spPr>
          <a:xfrm>
            <a:off x="6449592" y="1476654"/>
            <a:ext cx="1377052" cy="55396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h" sz="12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ตัวนี้จะรันทุก ๆ รอบที่มีการ re-render</a:t>
            </a:r>
            <a:endParaRPr b="0" i="0" sz="1200" u="none" cap="none" strike="noStrike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pping Container Company Profile by Slidesgo">
  <a:themeElements>
    <a:clrScheme name="Simple Light">
      <a:dk1>
        <a:srgbClr val="072A3E"/>
      </a:dk1>
      <a:lt1>
        <a:srgbClr val="D3D8DD"/>
      </a:lt1>
      <a:dk2>
        <a:srgbClr val="F5F5F5"/>
      </a:dk2>
      <a:lt2>
        <a:srgbClr val="014C83"/>
      </a:lt2>
      <a:accent1>
        <a:srgbClr val="D52F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72A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