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72" r:id="rId11"/>
    <p:sldId id="275" r:id="rId12"/>
    <p:sldId id="274" r:id="rId13"/>
    <p:sldId id="276" r:id="rId14"/>
    <p:sldId id="273" r:id="rId15"/>
    <p:sldId id="265" r:id="rId16"/>
    <p:sldId id="266" r:id="rId17"/>
    <p:sldId id="267" r:id="rId18"/>
    <p:sldId id="268" r:id="rId19"/>
    <p:sldId id="269" r:id="rId20"/>
    <p:sldId id="270" r:id="rId21"/>
    <p:sldId id="271" r:id="rId22"/>
  </p:sldIdLst>
  <p:sldSz cx="18288000" cy="10287000"/>
  <p:notesSz cx="6858000" cy="9144000"/>
  <p:embeddedFontLst>
    <p:embeddedFont>
      <p:font typeface="Calibri" panose="020F0502020204030204" pitchFamily="34" charset="0"/>
      <p:regular r:id="rId24"/>
      <p:bold r:id="rId25"/>
      <p:italic r:id="rId26"/>
      <p:boldItalic r:id="rId27"/>
    </p:embeddedFont>
    <p:embeddedFont>
      <p:font typeface="Prompt Medium Bold" pitchFamily="2" charset="-34"/>
      <p:regular r:id="rId28"/>
      <p:bold r:id="rId29"/>
    </p:embeddedFont>
    <p:embeddedFont>
      <p:font typeface="TH SarabunPSK" panose="020B0500040200020003" pitchFamily="34" charset="-34"/>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8" autoAdjust="0"/>
    <p:restoredTop sz="94651" autoAdjust="0"/>
  </p:normalViewPr>
  <p:slideViewPr>
    <p:cSldViewPr>
      <p:cViewPr varScale="1">
        <p:scale>
          <a:sx n="95" d="100"/>
          <a:sy n="95" d="100"/>
        </p:scale>
        <p:origin x="30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23.06.2023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Node-Fetch เป็น Light-weight module ซึ่งทำให้เราใช้ window.fetch API ร่วมกันใน Node.js ได้, เป็น Native promise แต่สามารถใช้ Promise library อื่น ๆ ที่คุณชอบทดแทนได้, ใช้ Native Node streams สำหรับทั้ง Request และ Response body, สามารถ Decode ข้อมูลต่าง ๆ และ Convert string output ได้ เช่น res.text() or res.json() ซึ่งจะเปลี่ยนเป็น UTF-8 ให้อัตโนมัติ, สามารถกำหนด Timeout, redirect limit, response size limit และ มีการ Response ข้อผิดพลาดที่ชัดเจนสำหรับการนำไปแก้ไขปัญหา</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r>
              <a:rPr lang="en-US" b="0" i="0" u="none" strike="noStrike" dirty="0">
                <a:solidFill>
                  <a:srgbClr val="171717"/>
                </a:solidFill>
                <a:effectLst/>
                <a:latin typeface="-apple-system"/>
              </a:rPr>
              <a:t>The first thing we do is import React, </a:t>
            </a:r>
            <a:r>
              <a:rPr lang="en-US" b="0" i="0" u="none" strike="noStrike" dirty="0" err="1">
                <a:solidFill>
                  <a:srgbClr val="171717"/>
                </a:solidFill>
                <a:effectLst/>
                <a:latin typeface="-apple-system"/>
              </a:rPr>
              <a:t>useEffect</a:t>
            </a:r>
            <a:r>
              <a:rPr lang="en-US" b="0" i="0" u="none" strike="noStrike" dirty="0">
                <a:solidFill>
                  <a:srgbClr val="171717"/>
                </a:solidFill>
                <a:effectLst/>
                <a:latin typeface="-apple-system"/>
              </a:rPr>
              <a:t> , and </a:t>
            </a:r>
            <a:r>
              <a:rPr lang="en-US" b="0" i="0" u="none" strike="noStrike" dirty="0" err="1">
                <a:solidFill>
                  <a:srgbClr val="171717"/>
                </a:solidFill>
                <a:effectLst/>
                <a:latin typeface="-apple-system"/>
              </a:rPr>
              <a:t>useState</a:t>
            </a:r>
            <a:r>
              <a:rPr lang="en-US" b="0" i="0" u="none" strike="noStrike" dirty="0">
                <a:solidFill>
                  <a:srgbClr val="171717"/>
                </a:solidFill>
                <a:effectLst/>
                <a:latin typeface="-apple-system"/>
              </a:rPr>
              <a:t> hooks. We also import </a:t>
            </a:r>
            <a:r>
              <a:rPr lang="en-US" b="0" i="0" u="none" strike="noStrike" dirty="0" err="1">
                <a:solidFill>
                  <a:srgbClr val="171717"/>
                </a:solidFill>
                <a:effectLst/>
                <a:latin typeface="-apple-system"/>
              </a:rPr>
              <a:t>Axios</a:t>
            </a:r>
            <a:r>
              <a:rPr lang="en-US" b="0" i="0" u="none" strike="noStrike" dirty="0">
                <a:solidFill>
                  <a:srgbClr val="171717"/>
                </a:solidFill>
                <a:effectLst/>
                <a:latin typeface="-apple-system"/>
              </a:rPr>
              <a:t> so we can make HTTP requests. In the </a:t>
            </a:r>
            <a:r>
              <a:rPr lang="en-US" b="0" i="0" u="none" strike="noStrike" dirty="0" err="1">
                <a:solidFill>
                  <a:srgbClr val="171717"/>
                </a:solidFill>
                <a:effectLst/>
                <a:latin typeface="-apple-system"/>
              </a:rPr>
              <a:t>useEffect</a:t>
            </a:r>
            <a:r>
              <a:rPr lang="en-US" b="0" i="0" u="none" strike="noStrike" dirty="0">
                <a:solidFill>
                  <a:srgbClr val="171717"/>
                </a:solidFill>
                <a:effectLst/>
                <a:latin typeface="-apple-system"/>
              </a:rPr>
              <a:t> hooks, we use the GET method to make </a:t>
            </a:r>
            <a:r>
              <a:rPr lang="en-US" b="0" i="0" u="none" strike="noStrike" dirty="0" err="1">
                <a:solidFill>
                  <a:srgbClr val="171717"/>
                </a:solidFill>
                <a:effectLst/>
                <a:latin typeface="-apple-system"/>
              </a:rPr>
              <a:t>aGET</a:t>
            </a:r>
            <a:r>
              <a:rPr lang="en-US" b="0" i="0" u="none" strike="noStrike" dirty="0">
                <a:solidFill>
                  <a:srgbClr val="171717"/>
                </a:solidFill>
                <a:effectLst/>
                <a:latin typeface="-apple-system"/>
              </a:rPr>
              <a:t> request to our endpoint, then use the then()method to get back all of the response data we use to update our user's state.</a:t>
            </a:r>
          </a:p>
          <a:p>
            <a:pPr algn="l"/>
            <a:r>
              <a:rPr lang="en-US" b="0" i="0" u="none" strike="noStrike" dirty="0">
                <a:solidFill>
                  <a:srgbClr val="171717"/>
                </a:solidFill>
                <a:effectLst/>
                <a:latin typeface="-apple-system"/>
              </a:rPr>
              <a:t>We received an object as a response. A data array with properties address, company, email, id, name, phone, username, and website is accessed. The properties are then assigned to the user's state and made available in the component.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911253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axios และ Node-Fetch ทั้งคู่ล้วนเป็น Promise-based request library เพื่อที่จะทำ Perform HTTP request ที่จริงยังมีตัวอื่นอีกที่ถูกพัฒนาขึ้นมา แต่วันนี้เราจะพาไปดูข้อดีของ axios และ ลองทำการเปรียบเทียบระหว่าง axios กับ Node-fetch ในบางส่วนกันครับ</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สิ่งที่ทำให้ axios ได้รับความนิยมก็คือ การจัดการกับข้อผิดพลาด เนื่องจากการเขียนด้วย axios มีการ Implement ที่สั้น ทำให้อ่านแล้วเข้าใจได้ง่ายกว่า</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สิ่งที่ทำให้ axios ได้รับความนิยมก็คือ การจัดการกับข้อผิดพลาด เนื่องจากการเขียนด้วย axios มีการ Implement ที่สั้น ทำให้อ่านแล้วเข้าใจได้ง่ายกว่า</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axios มี Interceptor ให้ด้วย คุณสามารถปรับเปลี่ยน request ที่ได้รับมาก่อนจะโยนต่อ หรือปรับเปลี่ยนข้อมูลที่จะ response ได้ก่อนที่จะทำการ response จริง</a:t>
            </a:r>
          </a:p>
          <a:p>
            <a:endParaRPr lang="en-US"/>
          </a:p>
          <a:p>
            <a:r>
              <a:rPr lang="en-US"/>
              <a:t>เอาให้เข้าใจง่าย ๆ ก็คือ คุณสามารถใช้ Interceptor ในการแก้ไข หรือปรับเปลี่ยน Request ที่เข้ามา หรือ Response ก่อนออกไป ก่อนที่จะ Handle โดยใช้ .then หรือ .catch นั่นเอง</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บางครั้งเมื่อคุณทำการ Request ไปแล้ว แต่จู่ ๆ รู้สึกว่าเฮ้ยไม่อยากรอละ หรือไม่ได้สนใจผลลัพธ์นั้นแล้ว เจ้า axios เค้า Provide การทำ Cancel request มาให้คุณด้วย สามารถเอาไปประยุกต์ใช้ได้ อย่างคูล!!</a:t>
            </a:r>
          </a:p>
          <a:p>
            <a:endParaRPr lang="en-US"/>
          </a:p>
          <a:p>
            <a:r>
              <a:rPr lang="en-US"/>
              <a:t>วิธีการทำ Cancel request นั้น คุณจะต้อง Create cancel token ขึ้นมาก่อน โดยการเรียกจาก Library ได้เลย ดูตัวอย่างได้ในโค้ด</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มาถึงตรงนี้ก็ต้องบอกว่า ไม่ว่าจะ node-fetch หรือ axios ทั้งคู่ต่างก็ทำออกมาให้ Browser เจ้าหลักทุกเจ้ารองรับกันอยู่แล้ว ทั้ง Google Chrome, Mozilla Firefox, Safari หรือ แม้กระทั่ง Internet Explorer แต่ที่เห็นจะดีหน่อยคือ Axios รองรับ Internet Explorer ตั้งแต่ Version 8 เป็นต้นไป ซึ่งตรงนี้ทำให้การใช้งาน Library ของคุณรองรับ Browser ที่เก่าหน่อยได้ด้วย</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axios เป็น Promise based HTTP client สำหรับ browser และ node.js โดยมี Feature หลัก ๆ ประมาณนี้</a:t>
            </a:r>
          </a:p>
          <a:p>
            <a:endParaRPr lang="en-US"/>
          </a:p>
          <a:p>
            <a:r>
              <a:rPr lang="en-US"/>
              <a:t>สร้าง XMLHttpRequests from the browser, สร้าง HTTP requests from node.js, รองรับการทำงาน Promise API, มี Intercept request and response, มีความสามารถในการ Transform request and response, มี Feature Cancel requests, Automatic transforms สำหรับ JSON และ Support for protecting against XSRF</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axios.get('API URL') นั้นเป็นการดึงค่าจาก API ที่ return ค่าออกมาเป็น Promise โดยเป็นการทำงานแบบ asynchronous ทำให้เราใช้ await เข้ามาช่วย และเรียกใช้ภายใน function ที่เป็น async โดยชุดคำสั่งนี้เป็นการดึงค่าจาก API ที่ระบุออกมาจะรูปของ object ที่มี key เป็น data result.data นอกจากนี้ยังสามารถใช้ result.status เพื่อแสดงโค้ดสถานะโค้ดที่ส่งมาได้ และยังสามารถใช้ result.statusText เพื่อแสดงข้อความสถานะที่ส่งมาได้เช่นกัน</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จากชุดคำสั่งเป็นการใช้ useEffect ในการเชื่อม API ด้วย Axios เมื่อ Component นั้นโดน Mounted และใช้ useState มาเก็บข้อมูลที่ได้จาก API</a:t>
            </a:r>
          </a:p>
          <a:p>
            <a:endParaRPr lang="en-US"/>
          </a:p>
          <a:p>
            <a:r>
              <a:rPr lang="en-US"/>
              <a:t>ในการทำงานจริงนั้นเราไม่ได้มีการเชื่อมต่อ API แค่ทีเดียวทำให้เรามีการเขียนคำสั่งเชื่อม API อยู่ในหลายที่ ซึ่งเป็นคำสั่งที่ซ้ำซ้อนกัน ต่างกันที่ URL ของ API เท่านั้น วิธีแก้คือการเขียนชุดคำสั่งในการการเชื่อม API ออกมาเป็น function ที่ใช้ความสามารถของ Hooks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r>
              <a:rPr lang="en-US" b="0" i="0" u="none" strike="noStrike" dirty="0">
                <a:solidFill>
                  <a:srgbClr val="171717"/>
                </a:solidFill>
                <a:effectLst/>
                <a:latin typeface="-apple-system"/>
              </a:rPr>
              <a:t>The first thing we do is import React, </a:t>
            </a:r>
            <a:r>
              <a:rPr lang="en-US" b="0" i="0" u="none" strike="noStrike" dirty="0" err="1">
                <a:solidFill>
                  <a:srgbClr val="171717"/>
                </a:solidFill>
                <a:effectLst/>
                <a:latin typeface="-apple-system"/>
              </a:rPr>
              <a:t>useEffect</a:t>
            </a:r>
            <a:r>
              <a:rPr lang="en-US" b="0" i="0" u="none" strike="noStrike" dirty="0">
                <a:solidFill>
                  <a:srgbClr val="171717"/>
                </a:solidFill>
                <a:effectLst/>
                <a:latin typeface="-apple-system"/>
              </a:rPr>
              <a:t> , and </a:t>
            </a:r>
            <a:r>
              <a:rPr lang="en-US" b="0" i="0" u="none" strike="noStrike" dirty="0" err="1">
                <a:solidFill>
                  <a:srgbClr val="171717"/>
                </a:solidFill>
                <a:effectLst/>
                <a:latin typeface="-apple-system"/>
              </a:rPr>
              <a:t>useState</a:t>
            </a:r>
            <a:r>
              <a:rPr lang="en-US" b="0" i="0" u="none" strike="noStrike" dirty="0">
                <a:solidFill>
                  <a:srgbClr val="171717"/>
                </a:solidFill>
                <a:effectLst/>
                <a:latin typeface="-apple-system"/>
              </a:rPr>
              <a:t> hooks. We also import </a:t>
            </a:r>
            <a:r>
              <a:rPr lang="en-US" b="0" i="0" u="none" strike="noStrike" dirty="0" err="1">
                <a:solidFill>
                  <a:srgbClr val="171717"/>
                </a:solidFill>
                <a:effectLst/>
                <a:latin typeface="-apple-system"/>
              </a:rPr>
              <a:t>Axios</a:t>
            </a:r>
            <a:r>
              <a:rPr lang="en-US" b="0" i="0" u="none" strike="noStrike" dirty="0">
                <a:solidFill>
                  <a:srgbClr val="171717"/>
                </a:solidFill>
                <a:effectLst/>
                <a:latin typeface="-apple-system"/>
              </a:rPr>
              <a:t> so we can make HTTP requests. In the </a:t>
            </a:r>
            <a:r>
              <a:rPr lang="en-US" b="0" i="0" u="none" strike="noStrike" dirty="0" err="1">
                <a:solidFill>
                  <a:srgbClr val="171717"/>
                </a:solidFill>
                <a:effectLst/>
                <a:latin typeface="-apple-system"/>
              </a:rPr>
              <a:t>useEffect</a:t>
            </a:r>
            <a:r>
              <a:rPr lang="en-US" b="0" i="0" u="none" strike="noStrike" dirty="0">
                <a:solidFill>
                  <a:srgbClr val="171717"/>
                </a:solidFill>
                <a:effectLst/>
                <a:latin typeface="-apple-system"/>
              </a:rPr>
              <a:t> hooks, we use the GET method to make </a:t>
            </a:r>
            <a:r>
              <a:rPr lang="en-US" b="0" i="0" u="none" strike="noStrike" dirty="0" err="1">
                <a:solidFill>
                  <a:srgbClr val="171717"/>
                </a:solidFill>
                <a:effectLst/>
                <a:latin typeface="-apple-system"/>
              </a:rPr>
              <a:t>aGET</a:t>
            </a:r>
            <a:r>
              <a:rPr lang="en-US" b="0" i="0" u="none" strike="noStrike" dirty="0">
                <a:solidFill>
                  <a:srgbClr val="171717"/>
                </a:solidFill>
                <a:effectLst/>
                <a:latin typeface="-apple-system"/>
              </a:rPr>
              <a:t> request to our endpoint, then use the then()method to get back all of the response data we use to update our user's state.</a:t>
            </a:r>
          </a:p>
          <a:p>
            <a:pPr algn="l"/>
            <a:r>
              <a:rPr lang="en-US" b="0" i="0" u="none" strike="noStrike" dirty="0">
                <a:solidFill>
                  <a:srgbClr val="171717"/>
                </a:solidFill>
                <a:effectLst/>
                <a:latin typeface="-apple-system"/>
              </a:rPr>
              <a:t>We received an object as a response. A data array with properties address, company, email, id, name, phone, username, and website is accessed. The properties are then assigned to the user's state and made available in the component.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687272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r>
              <a:rPr lang="en-US" b="0" i="0" u="none" strike="noStrike" dirty="0">
                <a:solidFill>
                  <a:srgbClr val="171717"/>
                </a:solidFill>
                <a:effectLst/>
                <a:latin typeface="-apple-system"/>
              </a:rPr>
              <a:t>The first thing we do is import React, </a:t>
            </a:r>
            <a:r>
              <a:rPr lang="en-US" b="0" i="0" u="none" strike="noStrike" dirty="0" err="1">
                <a:solidFill>
                  <a:srgbClr val="171717"/>
                </a:solidFill>
                <a:effectLst/>
                <a:latin typeface="-apple-system"/>
              </a:rPr>
              <a:t>useEffect</a:t>
            </a:r>
            <a:r>
              <a:rPr lang="en-US" b="0" i="0" u="none" strike="noStrike" dirty="0">
                <a:solidFill>
                  <a:srgbClr val="171717"/>
                </a:solidFill>
                <a:effectLst/>
                <a:latin typeface="-apple-system"/>
              </a:rPr>
              <a:t> , and </a:t>
            </a:r>
            <a:r>
              <a:rPr lang="en-US" b="0" i="0" u="none" strike="noStrike" dirty="0" err="1">
                <a:solidFill>
                  <a:srgbClr val="171717"/>
                </a:solidFill>
                <a:effectLst/>
                <a:latin typeface="-apple-system"/>
              </a:rPr>
              <a:t>useState</a:t>
            </a:r>
            <a:r>
              <a:rPr lang="en-US" b="0" i="0" u="none" strike="noStrike" dirty="0">
                <a:solidFill>
                  <a:srgbClr val="171717"/>
                </a:solidFill>
                <a:effectLst/>
                <a:latin typeface="-apple-system"/>
              </a:rPr>
              <a:t> hooks. We also import </a:t>
            </a:r>
            <a:r>
              <a:rPr lang="en-US" b="0" i="0" u="none" strike="noStrike" dirty="0" err="1">
                <a:solidFill>
                  <a:srgbClr val="171717"/>
                </a:solidFill>
                <a:effectLst/>
                <a:latin typeface="-apple-system"/>
              </a:rPr>
              <a:t>Axios</a:t>
            </a:r>
            <a:r>
              <a:rPr lang="en-US" b="0" i="0" u="none" strike="noStrike" dirty="0">
                <a:solidFill>
                  <a:srgbClr val="171717"/>
                </a:solidFill>
                <a:effectLst/>
                <a:latin typeface="-apple-system"/>
              </a:rPr>
              <a:t> so we can make HTTP requests. In the </a:t>
            </a:r>
            <a:r>
              <a:rPr lang="en-US" b="0" i="0" u="none" strike="noStrike" dirty="0" err="1">
                <a:solidFill>
                  <a:srgbClr val="171717"/>
                </a:solidFill>
                <a:effectLst/>
                <a:latin typeface="-apple-system"/>
              </a:rPr>
              <a:t>useEffect</a:t>
            </a:r>
            <a:r>
              <a:rPr lang="en-US" b="0" i="0" u="none" strike="noStrike" dirty="0">
                <a:solidFill>
                  <a:srgbClr val="171717"/>
                </a:solidFill>
                <a:effectLst/>
                <a:latin typeface="-apple-system"/>
              </a:rPr>
              <a:t> hooks, we use the GET method to make </a:t>
            </a:r>
            <a:r>
              <a:rPr lang="en-US" b="0" i="0" u="none" strike="noStrike" dirty="0" err="1">
                <a:solidFill>
                  <a:srgbClr val="171717"/>
                </a:solidFill>
                <a:effectLst/>
                <a:latin typeface="-apple-system"/>
              </a:rPr>
              <a:t>aGET</a:t>
            </a:r>
            <a:r>
              <a:rPr lang="en-US" b="0" i="0" u="none" strike="noStrike" dirty="0">
                <a:solidFill>
                  <a:srgbClr val="171717"/>
                </a:solidFill>
                <a:effectLst/>
                <a:latin typeface="-apple-system"/>
              </a:rPr>
              <a:t> request to our endpoint, then use the then()method to get back all of the response data we use to update our user's state.</a:t>
            </a:r>
          </a:p>
          <a:p>
            <a:pPr algn="l"/>
            <a:r>
              <a:rPr lang="en-US" b="0" i="0" u="none" strike="noStrike" dirty="0">
                <a:solidFill>
                  <a:srgbClr val="171717"/>
                </a:solidFill>
                <a:effectLst/>
                <a:latin typeface="-apple-system"/>
              </a:rPr>
              <a:t>We received an object as a response. A data array with properties address, company, email, id, name, phone, username, and website is accessed. The properties are then assigned to the user's state and made available in the component.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832973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r>
              <a:rPr lang="en-US" b="0" i="0" u="none" strike="noStrike" dirty="0">
                <a:solidFill>
                  <a:srgbClr val="171717"/>
                </a:solidFill>
                <a:effectLst/>
                <a:latin typeface="-apple-system"/>
              </a:rPr>
              <a:t>The first thing we do is import React, </a:t>
            </a:r>
            <a:r>
              <a:rPr lang="en-US" b="0" i="0" u="none" strike="noStrike" dirty="0" err="1">
                <a:solidFill>
                  <a:srgbClr val="171717"/>
                </a:solidFill>
                <a:effectLst/>
                <a:latin typeface="-apple-system"/>
              </a:rPr>
              <a:t>useEffect</a:t>
            </a:r>
            <a:r>
              <a:rPr lang="en-US" b="0" i="0" u="none" strike="noStrike" dirty="0">
                <a:solidFill>
                  <a:srgbClr val="171717"/>
                </a:solidFill>
                <a:effectLst/>
                <a:latin typeface="-apple-system"/>
              </a:rPr>
              <a:t> , and </a:t>
            </a:r>
            <a:r>
              <a:rPr lang="en-US" b="0" i="0" u="none" strike="noStrike" dirty="0" err="1">
                <a:solidFill>
                  <a:srgbClr val="171717"/>
                </a:solidFill>
                <a:effectLst/>
                <a:latin typeface="-apple-system"/>
              </a:rPr>
              <a:t>useState</a:t>
            </a:r>
            <a:r>
              <a:rPr lang="en-US" b="0" i="0" u="none" strike="noStrike" dirty="0">
                <a:solidFill>
                  <a:srgbClr val="171717"/>
                </a:solidFill>
                <a:effectLst/>
                <a:latin typeface="-apple-system"/>
              </a:rPr>
              <a:t> hooks. We also import </a:t>
            </a:r>
            <a:r>
              <a:rPr lang="en-US" b="0" i="0" u="none" strike="noStrike" dirty="0" err="1">
                <a:solidFill>
                  <a:srgbClr val="171717"/>
                </a:solidFill>
                <a:effectLst/>
                <a:latin typeface="-apple-system"/>
              </a:rPr>
              <a:t>Axios</a:t>
            </a:r>
            <a:r>
              <a:rPr lang="en-US" b="0" i="0" u="none" strike="noStrike" dirty="0">
                <a:solidFill>
                  <a:srgbClr val="171717"/>
                </a:solidFill>
                <a:effectLst/>
                <a:latin typeface="-apple-system"/>
              </a:rPr>
              <a:t> so we can make HTTP requests. In the </a:t>
            </a:r>
            <a:r>
              <a:rPr lang="en-US" b="0" i="0" u="none" strike="noStrike" dirty="0" err="1">
                <a:solidFill>
                  <a:srgbClr val="171717"/>
                </a:solidFill>
                <a:effectLst/>
                <a:latin typeface="-apple-system"/>
              </a:rPr>
              <a:t>useEffect</a:t>
            </a:r>
            <a:r>
              <a:rPr lang="en-US" b="0" i="0" u="none" strike="noStrike" dirty="0">
                <a:solidFill>
                  <a:srgbClr val="171717"/>
                </a:solidFill>
                <a:effectLst/>
                <a:latin typeface="-apple-system"/>
              </a:rPr>
              <a:t> hooks, we use the GET method to make </a:t>
            </a:r>
            <a:r>
              <a:rPr lang="en-US" b="0" i="0" u="none" strike="noStrike" dirty="0" err="1">
                <a:solidFill>
                  <a:srgbClr val="171717"/>
                </a:solidFill>
                <a:effectLst/>
                <a:latin typeface="-apple-system"/>
              </a:rPr>
              <a:t>aGET</a:t>
            </a:r>
            <a:r>
              <a:rPr lang="en-US" b="0" i="0" u="none" strike="noStrike" dirty="0">
                <a:solidFill>
                  <a:srgbClr val="171717"/>
                </a:solidFill>
                <a:effectLst/>
                <a:latin typeface="-apple-system"/>
              </a:rPr>
              <a:t> request to our endpoint, then use the then()method to get back all of the response data we use to update our user's state.</a:t>
            </a:r>
          </a:p>
          <a:p>
            <a:pPr algn="l"/>
            <a:r>
              <a:rPr lang="en-US" b="0" i="0" u="none" strike="noStrike" dirty="0">
                <a:solidFill>
                  <a:srgbClr val="171717"/>
                </a:solidFill>
                <a:effectLst/>
                <a:latin typeface="-apple-system"/>
              </a:rPr>
              <a:t>We received an object as a response. A data array with properties address, company, email, id, name, phone, username, and website is accessed. The properties are then assigned to the user's state and made available in the component.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266017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r>
              <a:rPr lang="en-US" b="0" i="0" u="none" strike="noStrike" dirty="0">
                <a:solidFill>
                  <a:srgbClr val="171717"/>
                </a:solidFill>
                <a:effectLst/>
                <a:latin typeface="-apple-system"/>
              </a:rPr>
              <a:t>The first thing we do is import React, </a:t>
            </a:r>
            <a:r>
              <a:rPr lang="en-US" b="0" i="0" u="none" strike="noStrike" dirty="0" err="1">
                <a:solidFill>
                  <a:srgbClr val="171717"/>
                </a:solidFill>
                <a:effectLst/>
                <a:latin typeface="-apple-system"/>
              </a:rPr>
              <a:t>useEffect</a:t>
            </a:r>
            <a:r>
              <a:rPr lang="en-US" b="0" i="0" u="none" strike="noStrike" dirty="0">
                <a:solidFill>
                  <a:srgbClr val="171717"/>
                </a:solidFill>
                <a:effectLst/>
                <a:latin typeface="-apple-system"/>
              </a:rPr>
              <a:t> , and </a:t>
            </a:r>
            <a:r>
              <a:rPr lang="en-US" b="0" i="0" u="none" strike="noStrike" dirty="0" err="1">
                <a:solidFill>
                  <a:srgbClr val="171717"/>
                </a:solidFill>
                <a:effectLst/>
                <a:latin typeface="-apple-system"/>
              </a:rPr>
              <a:t>useState</a:t>
            </a:r>
            <a:r>
              <a:rPr lang="en-US" b="0" i="0" u="none" strike="noStrike" dirty="0">
                <a:solidFill>
                  <a:srgbClr val="171717"/>
                </a:solidFill>
                <a:effectLst/>
                <a:latin typeface="-apple-system"/>
              </a:rPr>
              <a:t> hooks. We also import </a:t>
            </a:r>
            <a:r>
              <a:rPr lang="en-US" b="0" i="0" u="none" strike="noStrike" dirty="0" err="1">
                <a:solidFill>
                  <a:srgbClr val="171717"/>
                </a:solidFill>
                <a:effectLst/>
                <a:latin typeface="-apple-system"/>
              </a:rPr>
              <a:t>Axios</a:t>
            </a:r>
            <a:r>
              <a:rPr lang="en-US" b="0" i="0" u="none" strike="noStrike" dirty="0">
                <a:solidFill>
                  <a:srgbClr val="171717"/>
                </a:solidFill>
                <a:effectLst/>
                <a:latin typeface="-apple-system"/>
              </a:rPr>
              <a:t> so we can make HTTP requests. In the </a:t>
            </a:r>
            <a:r>
              <a:rPr lang="en-US" b="0" i="0" u="none" strike="noStrike" dirty="0" err="1">
                <a:solidFill>
                  <a:srgbClr val="171717"/>
                </a:solidFill>
                <a:effectLst/>
                <a:latin typeface="-apple-system"/>
              </a:rPr>
              <a:t>useEffect</a:t>
            </a:r>
            <a:r>
              <a:rPr lang="en-US" b="0" i="0" u="none" strike="noStrike" dirty="0">
                <a:solidFill>
                  <a:srgbClr val="171717"/>
                </a:solidFill>
                <a:effectLst/>
                <a:latin typeface="-apple-system"/>
              </a:rPr>
              <a:t> hooks, we use the GET method to make </a:t>
            </a:r>
            <a:r>
              <a:rPr lang="en-US" b="0" i="0" u="none" strike="noStrike" dirty="0" err="1">
                <a:solidFill>
                  <a:srgbClr val="171717"/>
                </a:solidFill>
                <a:effectLst/>
                <a:latin typeface="-apple-system"/>
              </a:rPr>
              <a:t>aGET</a:t>
            </a:r>
            <a:r>
              <a:rPr lang="en-US" b="0" i="0" u="none" strike="noStrike" dirty="0">
                <a:solidFill>
                  <a:srgbClr val="171717"/>
                </a:solidFill>
                <a:effectLst/>
                <a:latin typeface="-apple-system"/>
              </a:rPr>
              <a:t> request to our endpoint, then use the then()method to get back all of the response data we use to update our user's state.</a:t>
            </a:r>
          </a:p>
          <a:p>
            <a:pPr algn="l"/>
            <a:r>
              <a:rPr lang="en-US" b="0" i="0" u="none" strike="noStrike" dirty="0">
                <a:solidFill>
                  <a:srgbClr val="171717"/>
                </a:solidFill>
                <a:effectLst/>
                <a:latin typeface="-apple-system"/>
              </a:rPr>
              <a:t>We received an object as a response. A data array with properties address, company, email, id, name, phone, username, and website is accessed. The properties are then assigned to the user's state and made available in the component.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19264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6/23/23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i="0" kern="1200">
          <a:solidFill>
            <a:schemeClr val="tx1"/>
          </a:solidFill>
          <a:latin typeface="TH SarabunPSK" panose="020B0500040200020003" pitchFamily="34" charset="-34"/>
          <a:ea typeface="+mj-ea"/>
          <a:cs typeface="TH SarabunPSK" panose="020B0500040200020003" pitchFamily="34" charset="-34"/>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H SarabunPSK" panose="020B0500040200020003" pitchFamily="34" charset="-34"/>
          <a:ea typeface="+mn-ea"/>
          <a:cs typeface="TH SarabunPSK" panose="020B0500040200020003" pitchFamily="34" charset="-34"/>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H SarabunPSK" panose="020B0500040200020003" pitchFamily="34" charset="-34"/>
          <a:ea typeface="+mn-ea"/>
          <a:cs typeface="TH SarabunPSK" panose="020B0500040200020003" pitchFamily="34" charset="-34"/>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H SarabunPSK" panose="020B0500040200020003" pitchFamily="34" charset="-34"/>
          <a:ea typeface="+mn-ea"/>
          <a:cs typeface="TH SarabunPSK" panose="020B0500040200020003" pitchFamily="34" charset="-34"/>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H SarabunPSK" panose="020B0500040200020003" pitchFamily="34" charset="-34"/>
          <a:ea typeface="+mn-ea"/>
          <a:cs typeface="TH SarabunPSK" panose="020B0500040200020003" pitchFamily="34" charset="-34"/>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H SarabunPSK" panose="020B0500040200020003" pitchFamily="34" charset="-34"/>
          <a:ea typeface="+mn-ea"/>
          <a:cs typeface="TH SarabunPSK" panose="020B0500040200020003" pitchFamily="34" charset="-34"/>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6.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5054" t="5429" r="6003" b="5429"/>
          <a:stretch>
            <a:fillRect/>
          </a:stretch>
        </p:blipFill>
        <p:spPr>
          <a:xfrm>
            <a:off x="0" y="0"/>
            <a:ext cx="18288000" cy="10287000"/>
          </a:xfrm>
          <a:prstGeom prst="rect">
            <a:avLst/>
          </a:prstGeom>
        </p:spPr>
      </p:pic>
      <p:grpSp>
        <p:nvGrpSpPr>
          <p:cNvPr id="3" name="Group 3"/>
          <p:cNvGrpSpPr/>
          <p:nvPr/>
        </p:nvGrpSpPr>
        <p:grpSpPr>
          <a:xfrm>
            <a:off x="2604729" y="1219710"/>
            <a:ext cx="13078543" cy="7726135"/>
            <a:chOff x="0" y="-161925"/>
            <a:chExt cx="17438057" cy="10301513"/>
          </a:xfrm>
        </p:grpSpPr>
        <p:sp>
          <p:nvSpPr>
            <p:cNvPr id="4" name="TextBox 4"/>
            <p:cNvSpPr txBox="1"/>
            <p:nvPr/>
          </p:nvSpPr>
          <p:spPr>
            <a:xfrm>
              <a:off x="0" y="2966090"/>
              <a:ext cx="17438057" cy="4909614"/>
            </a:xfrm>
            <a:prstGeom prst="rect">
              <a:avLst/>
            </a:prstGeom>
          </p:spPr>
          <p:txBody>
            <a:bodyPr lIns="0" tIns="0" rIns="0" bIns="0" rtlCol="0" anchor="t">
              <a:spAutoFit/>
            </a:bodyPr>
            <a:lstStyle/>
            <a:p>
              <a:pPr algn="ctr">
                <a:lnSpc>
                  <a:spcPts val="11000"/>
                </a:lnSpc>
              </a:pPr>
              <a:r>
                <a:rPr lang="en-US" sz="10000" b="1" spc="1130" dirty="0">
                  <a:solidFill>
                    <a:srgbClr val="F2FAFF"/>
                  </a:solidFill>
                  <a:latin typeface="TH SarabunPSK" panose="020B0500040200020003" pitchFamily="34" charset="-34"/>
                  <a:cs typeface="TH SarabunPSK" panose="020B0500040200020003" pitchFamily="34" charset="-34"/>
                </a:rPr>
                <a:t>FRONTEND</a:t>
              </a:r>
              <a:r>
                <a:rPr lang="en-US" sz="10000" spc="1130" dirty="0">
                  <a:solidFill>
                    <a:srgbClr val="F2FAFF"/>
                  </a:solidFill>
                  <a:latin typeface="TH SarabunPSK" panose="020B0500040200020003" pitchFamily="34" charset="-34"/>
                  <a:cs typeface="TH SarabunPSK" panose="020B0500040200020003" pitchFamily="34" charset="-34"/>
                </a:rPr>
                <a:t> </a:t>
              </a:r>
            </a:p>
            <a:p>
              <a:pPr algn="ctr">
                <a:lnSpc>
                  <a:spcPts val="6600"/>
                </a:lnSpc>
              </a:pPr>
              <a:r>
                <a:rPr lang="en-US" sz="6000" spc="677" dirty="0" err="1">
                  <a:solidFill>
                    <a:srgbClr val="F2FAFF"/>
                  </a:solidFill>
                  <a:latin typeface="TH SarabunPSK" panose="020B0500040200020003" pitchFamily="34" charset="-34"/>
                  <a:cs typeface="TH SarabunPSK" panose="020B0500040200020003" pitchFamily="34" charset="-34"/>
                </a:rPr>
                <a:t>กับ</a:t>
              </a:r>
              <a:r>
                <a:rPr lang="en-US" sz="6000" spc="677" dirty="0">
                  <a:solidFill>
                    <a:srgbClr val="F2FAFF"/>
                  </a:solidFill>
                  <a:latin typeface="TH SarabunPSK" panose="020B0500040200020003" pitchFamily="34" charset="-34"/>
                  <a:cs typeface="TH SarabunPSK" panose="020B0500040200020003" pitchFamily="34" charset="-34"/>
                </a:rPr>
                <a:t> </a:t>
              </a:r>
            </a:p>
            <a:p>
              <a:pPr algn="ctr">
                <a:lnSpc>
                  <a:spcPts val="11000"/>
                </a:lnSpc>
              </a:pPr>
              <a:r>
                <a:rPr lang="en-US" sz="10000" b="1" spc="1130" dirty="0">
                  <a:solidFill>
                    <a:srgbClr val="F2FAFF"/>
                  </a:solidFill>
                  <a:latin typeface="TH SarabunPSK" panose="020B0500040200020003" pitchFamily="34" charset="-34"/>
                  <a:cs typeface="TH SarabunPSK" panose="020B0500040200020003" pitchFamily="34" charset="-34"/>
                </a:rPr>
                <a:t>BACKEND</a:t>
              </a:r>
            </a:p>
          </p:txBody>
        </p:sp>
        <p:sp>
          <p:nvSpPr>
            <p:cNvPr id="5" name="TextBox 5"/>
            <p:cNvSpPr txBox="1"/>
            <p:nvPr/>
          </p:nvSpPr>
          <p:spPr>
            <a:xfrm>
              <a:off x="1175133" y="9444263"/>
              <a:ext cx="15087792" cy="695325"/>
            </a:xfrm>
            <a:prstGeom prst="rect">
              <a:avLst/>
            </a:prstGeom>
          </p:spPr>
          <p:txBody>
            <a:bodyPr lIns="0" tIns="0" rIns="0" bIns="0" rtlCol="0" anchor="t">
              <a:spAutoFit/>
            </a:bodyPr>
            <a:lstStyle/>
            <a:p>
              <a:pPr algn="ctr">
                <a:lnSpc>
                  <a:spcPts val="4350"/>
                </a:lnSpc>
              </a:pPr>
              <a:endParaRPr/>
            </a:p>
          </p:txBody>
        </p:sp>
        <p:sp>
          <p:nvSpPr>
            <p:cNvPr id="6" name="TextBox 6"/>
            <p:cNvSpPr txBox="1"/>
            <p:nvPr/>
          </p:nvSpPr>
          <p:spPr>
            <a:xfrm>
              <a:off x="1175133" y="-161925"/>
              <a:ext cx="15087792" cy="1487587"/>
            </a:xfrm>
            <a:prstGeom prst="rect">
              <a:avLst/>
            </a:prstGeom>
          </p:spPr>
          <p:txBody>
            <a:bodyPr lIns="0" tIns="0" rIns="0" bIns="0" rtlCol="0" anchor="t">
              <a:spAutoFit/>
            </a:bodyPr>
            <a:lstStyle/>
            <a:p>
              <a:pPr algn="ctr">
                <a:lnSpc>
                  <a:spcPts val="8700"/>
                </a:lnSpc>
              </a:pPr>
              <a:r>
                <a:rPr lang="en-US" sz="6000" spc="630" dirty="0" err="1">
                  <a:solidFill>
                    <a:srgbClr val="F2FAFF"/>
                  </a:solidFill>
                  <a:latin typeface="TH SarabunPSK" panose="020B0500040200020003" pitchFamily="34" charset="-34"/>
                  <a:cs typeface="TH SarabunPSK" panose="020B0500040200020003" pitchFamily="34" charset="-34"/>
                </a:rPr>
                <a:t>การเชื่อมต่อ</a:t>
              </a:r>
              <a:endParaRPr lang="en-US" sz="6000" spc="630" dirty="0">
                <a:solidFill>
                  <a:srgbClr val="F2FAFF"/>
                </a:solidFill>
                <a:latin typeface="TH SarabunPSK" panose="020B0500040200020003" pitchFamily="34" charset="-34"/>
                <a:cs typeface="TH SarabunPSK" panose="020B0500040200020003" pitchFamily="34" charset="-34"/>
              </a:endParaRPr>
            </a:p>
          </p:txBody>
        </p:sp>
        <p:sp>
          <p:nvSpPr>
            <p:cNvPr id="7" name="AutoShape 7"/>
            <p:cNvSpPr/>
            <p:nvPr/>
          </p:nvSpPr>
          <p:spPr>
            <a:xfrm>
              <a:off x="1509557" y="1844371"/>
              <a:ext cx="14457395" cy="110090"/>
            </a:xfrm>
            <a:prstGeom prst="rect">
              <a:avLst/>
            </a:prstGeom>
            <a:solidFill>
              <a:srgbClr val="F2FAFF"/>
            </a:solidFill>
          </p:spPr>
        </p:sp>
        <p:sp>
          <p:nvSpPr>
            <p:cNvPr id="8" name="AutoShape 8"/>
            <p:cNvSpPr/>
            <p:nvPr/>
          </p:nvSpPr>
          <p:spPr>
            <a:xfrm>
              <a:off x="1509557" y="8696692"/>
              <a:ext cx="14457395" cy="110090"/>
            </a:xfrm>
            <a:prstGeom prst="rect">
              <a:avLst/>
            </a:prstGeom>
            <a:solidFill>
              <a:srgbClr val="F2FAFF"/>
            </a:solidFill>
          </p:spPr>
        </p:sp>
      </p:grpSp>
      <p:sp>
        <p:nvSpPr>
          <p:cNvPr id="9" name="Freeform 9"/>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3"/>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7744916-4A79-F3F1-7973-9FC1EB081AF7}"/>
              </a:ext>
            </a:extLst>
          </p:cNvPr>
          <p:cNvPicPr>
            <a:picLocks noChangeAspect="1"/>
          </p:cNvPicPr>
          <p:nvPr/>
        </p:nvPicPr>
        <p:blipFill>
          <a:blip r:embed="rId3">
            <a:alphaModFix amt="50000"/>
          </a:blip>
          <a:stretch>
            <a:fillRect/>
          </a:stretch>
        </p:blipFill>
        <p:spPr>
          <a:xfrm>
            <a:off x="609600" y="1489435"/>
            <a:ext cx="9602769" cy="8073665"/>
          </a:xfrm>
          <a:prstGeom prst="rect">
            <a:avLst/>
          </a:prstGeom>
        </p:spPr>
      </p:pic>
      <p:sp>
        <p:nvSpPr>
          <p:cNvPr id="2" name="Freeform 2"/>
          <p:cNvSpPr/>
          <p:nvPr/>
        </p:nvSpPr>
        <p:spPr>
          <a:xfrm>
            <a:off x="-154358" y="-164078"/>
            <a:ext cx="18596716" cy="1637860"/>
          </a:xfrm>
          <a:custGeom>
            <a:avLst/>
            <a:gdLst/>
            <a:ahLst/>
            <a:cxnLst/>
            <a:rect l="l" t="t" r="r" b="b"/>
            <a:pathLst>
              <a:path w="18596716" h="1637860">
                <a:moveTo>
                  <a:pt x="0" y="0"/>
                </a:moveTo>
                <a:lnTo>
                  <a:pt x="18596716" y="0"/>
                </a:lnTo>
                <a:lnTo>
                  <a:pt x="18596716" y="1637860"/>
                </a:lnTo>
                <a:lnTo>
                  <a:pt x="0" y="1637860"/>
                </a:lnTo>
                <a:lnTo>
                  <a:pt x="0" y="0"/>
                </a:lnTo>
                <a:close/>
              </a:path>
            </a:pathLst>
          </a:custGeom>
          <a:blipFill>
            <a:blip r:embed="rId4"/>
            <a:stretch>
              <a:fillRect l="-369" r="-1333" b="-548111"/>
            </a:stretch>
          </a:blipFill>
        </p:spPr>
      </p:sp>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5"/>
            <a:stretch>
              <a:fillRect/>
            </a:stretch>
          </a:blipFill>
        </p:spPr>
      </p:sp>
      <p:sp>
        <p:nvSpPr>
          <p:cNvPr id="4" name="TextBox 4"/>
          <p:cNvSpPr txBox="1"/>
          <p:nvPr/>
        </p:nvSpPr>
        <p:spPr>
          <a:xfrm>
            <a:off x="1028700" y="394716"/>
            <a:ext cx="15582406" cy="642484"/>
          </a:xfrm>
          <a:prstGeom prst="rect">
            <a:avLst/>
          </a:prstGeom>
        </p:spPr>
        <p:txBody>
          <a:bodyPr lIns="0" tIns="0" rIns="0" bIns="0" rtlCol="0" anchor="t">
            <a:spAutoFit/>
          </a:bodyPr>
          <a:lstStyle/>
          <a:p>
            <a:pPr>
              <a:lnSpc>
                <a:spcPts val="4998"/>
              </a:lnSpc>
              <a:spcBef>
                <a:spcPct val="0"/>
              </a:spcBef>
            </a:pPr>
            <a:r>
              <a:rPr lang="th-TH" sz="4200" b="1" spc="105" dirty="0">
                <a:solidFill>
                  <a:srgbClr val="FFFFFF"/>
                </a:solidFill>
                <a:latin typeface="TH SarabunPSK" panose="020B0500040200020003" pitchFamily="34" charset="-34"/>
                <a:cs typeface="TH SarabunPSK" panose="020B0500040200020003" pitchFamily="34" charset="-34"/>
              </a:rPr>
              <a:t>การใช้</a:t>
            </a:r>
            <a:r>
              <a:rPr lang="en-US" sz="4200" b="1" spc="105" dirty="0" err="1">
                <a:solidFill>
                  <a:srgbClr val="FFFFFF"/>
                </a:solidFill>
                <a:latin typeface="TH SarabunPSK" panose="020B0500040200020003" pitchFamily="34" charset="-34"/>
                <a:cs typeface="TH SarabunPSK" panose="020B0500040200020003" pitchFamily="34" charset="-34"/>
              </a:rPr>
              <a:t>งาน</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BD59"/>
                </a:solidFill>
                <a:latin typeface="TH SarabunPSK" panose="020B0500040200020003" pitchFamily="34" charset="-34"/>
                <a:cs typeface="TH SarabunPSK" panose="020B0500040200020003" pitchFamily="34" charset="-34"/>
              </a:rPr>
              <a:t>axios</a:t>
            </a:r>
            <a:r>
              <a:rPr lang="th-TH" sz="4200" b="1" spc="105" dirty="0">
                <a:solidFill>
                  <a:srgbClr val="FFBD59"/>
                </a:solidFill>
                <a:latin typeface="TH SarabunPSK" panose="020B0500040200020003" pitchFamily="34" charset="-34"/>
                <a:cs typeface="TH SarabunPSK" panose="020B0500040200020003" pitchFamily="34" charset="-34"/>
              </a:rPr>
              <a:t> </a:t>
            </a:r>
            <a:r>
              <a:rPr lang="th-TH" sz="4200" b="1" spc="105" dirty="0">
                <a:solidFill>
                  <a:srgbClr val="FFFFFF"/>
                </a:solidFill>
                <a:latin typeface="TH SarabunPSK" panose="020B0500040200020003" pitchFamily="34" charset="-34"/>
                <a:cs typeface="TH SarabunPSK" panose="020B0500040200020003" pitchFamily="34" charset="-34"/>
              </a:rPr>
              <a:t>ร่วมกับ </a:t>
            </a:r>
            <a:r>
              <a:rPr lang="en-US" sz="4200" b="1" spc="105" dirty="0" err="1">
                <a:solidFill>
                  <a:schemeClr val="accent6"/>
                </a:solidFill>
                <a:latin typeface="TH SarabunPSK" panose="020B0500040200020003" pitchFamily="34" charset="-34"/>
                <a:cs typeface="TH SarabunPSK" panose="020B0500040200020003" pitchFamily="34" charset="-34"/>
              </a:rPr>
              <a:t>useEffect</a:t>
            </a:r>
            <a:r>
              <a:rPr lang="en-US" sz="4200" b="1" spc="105" dirty="0">
                <a:solidFill>
                  <a:srgbClr val="FFFFFF"/>
                </a:solidFill>
                <a:latin typeface="TH SarabunPSK" panose="020B0500040200020003" pitchFamily="34" charset="-34"/>
                <a:cs typeface="TH SarabunPSK" panose="020B0500040200020003" pitchFamily="34" charset="-34"/>
              </a:rPr>
              <a:t> </a:t>
            </a:r>
            <a:r>
              <a:rPr lang="th-TH" sz="4200" b="1" spc="105" dirty="0">
                <a:solidFill>
                  <a:srgbClr val="FFFFFF"/>
                </a:solidFill>
                <a:latin typeface="TH SarabunPSK" panose="020B0500040200020003" pitchFamily="34" charset="-34"/>
                <a:cs typeface="TH SarabunPSK" panose="020B0500040200020003" pitchFamily="34" charset="-34"/>
              </a:rPr>
              <a:t>และ </a:t>
            </a:r>
            <a:r>
              <a:rPr lang="en-US" sz="4200" b="1" spc="105" dirty="0" err="1">
                <a:solidFill>
                  <a:schemeClr val="accent6"/>
                </a:solidFill>
                <a:latin typeface="TH SarabunPSK" panose="020B0500040200020003" pitchFamily="34" charset="-34"/>
                <a:cs typeface="TH SarabunPSK" panose="020B0500040200020003" pitchFamily="34" charset="-34"/>
              </a:rPr>
              <a:t>useState</a:t>
            </a:r>
            <a:r>
              <a:rPr lang="en-US" sz="4200" b="1" spc="105" dirty="0">
                <a:solidFill>
                  <a:schemeClr val="accent6"/>
                </a:solidFill>
                <a:latin typeface="TH SarabunPSK" panose="020B0500040200020003" pitchFamily="34" charset="-34"/>
                <a:cs typeface="TH SarabunPSK" panose="020B0500040200020003" pitchFamily="34" charset="-34"/>
              </a:rPr>
              <a:t> </a:t>
            </a:r>
            <a:r>
              <a:rPr lang="en-US" sz="4200" b="1" spc="105" dirty="0" err="1">
                <a:solidFill>
                  <a:srgbClr val="FFFFFF"/>
                </a:solidFill>
                <a:latin typeface="TH SarabunPSK" panose="020B0500040200020003" pitchFamily="34" charset="-34"/>
                <a:cs typeface="TH SarabunPSK" panose="020B0500040200020003" pitchFamily="34" charset="-34"/>
              </a:rPr>
              <a:t>เพื่อดึงข้อมูลจาก</a:t>
            </a:r>
            <a:r>
              <a:rPr lang="en-US" sz="4200" b="1" spc="105" dirty="0">
                <a:solidFill>
                  <a:srgbClr val="FFFFFF"/>
                </a:solidFill>
                <a:latin typeface="TH SarabunPSK" panose="020B0500040200020003" pitchFamily="34" charset="-34"/>
                <a:cs typeface="TH SarabunPSK" panose="020B0500040200020003" pitchFamily="34" charset="-34"/>
              </a:rPr>
              <a:t> API</a:t>
            </a:r>
            <a:r>
              <a:rPr lang="th-TH" sz="4200" b="1" spc="105" dirty="0">
                <a:solidFill>
                  <a:srgbClr val="FFBD59"/>
                </a:solidFill>
                <a:latin typeface="TH SarabunPSK" panose="020B0500040200020003" pitchFamily="34" charset="-34"/>
                <a:cs typeface="TH SarabunPSK" panose="020B0500040200020003" pitchFamily="34" charset="-34"/>
              </a:rPr>
              <a:t> </a:t>
            </a:r>
            <a:endParaRPr lang="en-US" sz="4200" b="1" spc="105" dirty="0">
              <a:solidFill>
                <a:srgbClr val="FFBD59"/>
              </a:solidFill>
              <a:latin typeface="TH SarabunPSK" panose="020B0500040200020003" pitchFamily="34" charset="-34"/>
              <a:cs typeface="TH SarabunPSK" panose="020B0500040200020003" pitchFamily="34" charset="-34"/>
            </a:endParaRPr>
          </a:p>
        </p:txBody>
      </p:sp>
      <p:pic>
        <p:nvPicPr>
          <p:cNvPr id="10" name="Picture 9">
            <a:extLst>
              <a:ext uri="{FF2B5EF4-FFF2-40B4-BE49-F238E27FC236}">
                <a16:creationId xmlns:a16="http://schemas.microsoft.com/office/drawing/2014/main" id="{B6298B65-C6F3-CB0B-F9D2-E65E40707B44}"/>
              </a:ext>
            </a:extLst>
          </p:cNvPr>
          <p:cNvPicPr>
            <a:picLocks noChangeAspect="1"/>
          </p:cNvPicPr>
          <p:nvPr/>
        </p:nvPicPr>
        <p:blipFill rotWithShape="1">
          <a:blip r:embed="rId3"/>
          <a:srcRect t="6893" r="809" b="81945"/>
          <a:stretch/>
        </p:blipFill>
        <p:spPr>
          <a:xfrm>
            <a:off x="609601" y="2032576"/>
            <a:ext cx="9525000" cy="901124"/>
          </a:xfrm>
          <a:prstGeom prst="rect">
            <a:avLst/>
          </a:prstGeom>
        </p:spPr>
      </p:pic>
      <p:sp>
        <p:nvSpPr>
          <p:cNvPr id="16" name="TextBox 6">
            <a:extLst>
              <a:ext uri="{FF2B5EF4-FFF2-40B4-BE49-F238E27FC236}">
                <a16:creationId xmlns:a16="http://schemas.microsoft.com/office/drawing/2014/main" id="{16404781-03B0-2EA5-D8D3-689B0F68AA78}"/>
              </a:ext>
            </a:extLst>
          </p:cNvPr>
          <p:cNvSpPr txBox="1"/>
          <p:nvPr/>
        </p:nvSpPr>
        <p:spPr>
          <a:xfrm>
            <a:off x="10382921" y="3913669"/>
            <a:ext cx="7439159" cy="2566087"/>
          </a:xfrm>
          <a:prstGeom prst="rect">
            <a:avLst/>
          </a:prstGeom>
        </p:spPr>
        <p:txBody>
          <a:bodyPr lIns="0" tIns="0" rIns="0" bIns="0" rtlCol="0" anchor="t">
            <a:spAutoFit/>
          </a:bodyPr>
          <a:lstStyle/>
          <a:p>
            <a:pPr>
              <a:lnSpc>
                <a:spcPts val="4998"/>
              </a:lnSpc>
              <a:spcBef>
                <a:spcPct val="0"/>
              </a:spcBef>
            </a:pPr>
            <a:r>
              <a:rPr lang="th-TH" sz="4200" spc="105" dirty="0">
                <a:solidFill>
                  <a:srgbClr val="000000"/>
                </a:solidFill>
                <a:latin typeface="TH SarabunPSK" panose="020B0500040200020003" pitchFamily="34" charset="-34"/>
                <a:cs typeface="TH SarabunPSK" panose="020B0500040200020003" pitchFamily="34" charset="-34"/>
              </a:rPr>
              <a:t>อิมพอร์ต </a:t>
            </a:r>
            <a:r>
              <a:rPr lang="en-US" sz="4200" b="1" spc="105" dirty="0" err="1">
                <a:solidFill>
                  <a:schemeClr val="accent6"/>
                </a:solidFill>
                <a:latin typeface="TH SarabunPSK" panose="020B0500040200020003" pitchFamily="34" charset="-34"/>
                <a:cs typeface="TH SarabunPSK" panose="020B0500040200020003" pitchFamily="34" charset="-34"/>
              </a:rPr>
              <a:t>useEffect</a:t>
            </a:r>
            <a:r>
              <a:rPr lang="en-US" sz="4200" b="1" spc="105" dirty="0">
                <a:solidFill>
                  <a:schemeClr val="accent6"/>
                </a:solidFill>
                <a:latin typeface="TH SarabunPSK" panose="020B0500040200020003" pitchFamily="34" charset="-34"/>
                <a:cs typeface="TH SarabunPSK" panose="020B0500040200020003" pitchFamily="34" charset="-34"/>
              </a:rPr>
              <a:t>, </a:t>
            </a:r>
            <a:r>
              <a:rPr lang="en-US" sz="4200" b="1" spc="105" dirty="0" err="1">
                <a:solidFill>
                  <a:schemeClr val="accent6"/>
                </a:solidFill>
                <a:latin typeface="TH SarabunPSK" panose="020B0500040200020003" pitchFamily="34" charset="-34"/>
                <a:cs typeface="TH SarabunPSK" panose="020B0500040200020003" pitchFamily="34" charset="-34"/>
              </a:rPr>
              <a:t>useState</a:t>
            </a:r>
            <a:r>
              <a:rPr lang="en-US" sz="4200" spc="105" dirty="0">
                <a:solidFill>
                  <a:srgbClr val="000000"/>
                </a:solidFill>
                <a:latin typeface="TH SarabunPSK" panose="020B0500040200020003" pitchFamily="34" charset="-34"/>
                <a:cs typeface="TH SarabunPSK" panose="020B0500040200020003" pitchFamily="34" charset="-34"/>
              </a:rPr>
              <a:t> </a:t>
            </a:r>
            <a:r>
              <a:rPr lang="th-TH" sz="4200" spc="105" dirty="0">
                <a:solidFill>
                  <a:srgbClr val="000000"/>
                </a:solidFill>
                <a:latin typeface="TH SarabunPSK" panose="020B0500040200020003" pitchFamily="34" charset="-34"/>
                <a:cs typeface="TH SarabunPSK" panose="020B0500040200020003" pitchFamily="34" charset="-34"/>
              </a:rPr>
              <a:t>เพื่อใช้งาน </a:t>
            </a:r>
            <a:r>
              <a:rPr lang="en-US" sz="4200" b="1" spc="105" dirty="0">
                <a:solidFill>
                  <a:schemeClr val="accent6"/>
                </a:solidFill>
                <a:latin typeface="TH SarabunPSK" panose="020B0500040200020003" pitchFamily="34" charset="-34"/>
                <a:cs typeface="TH SarabunPSK" panose="020B0500040200020003" pitchFamily="34" charset="-34"/>
              </a:rPr>
              <a:t>Hooks</a:t>
            </a:r>
            <a:endParaRPr lang="th-TH" sz="4200" b="1" spc="105" dirty="0">
              <a:solidFill>
                <a:schemeClr val="accent6"/>
              </a:solidFill>
              <a:latin typeface="TH SarabunPSK" panose="020B0500040200020003" pitchFamily="34" charset="-34"/>
              <a:cs typeface="TH SarabunPSK" panose="020B0500040200020003" pitchFamily="34" charset="-34"/>
            </a:endParaRPr>
          </a:p>
          <a:p>
            <a:pPr>
              <a:lnSpc>
                <a:spcPts val="4998"/>
              </a:lnSpc>
              <a:spcBef>
                <a:spcPct val="0"/>
              </a:spcBef>
            </a:pPr>
            <a:r>
              <a:rPr lang="th-TH" sz="4200" spc="105" dirty="0">
                <a:solidFill>
                  <a:srgbClr val="000000"/>
                </a:solidFill>
                <a:latin typeface="TH SarabunPSK" panose="020B0500040200020003" pitchFamily="34" charset="-34"/>
                <a:cs typeface="TH SarabunPSK" panose="020B0500040200020003" pitchFamily="34" charset="-34"/>
              </a:rPr>
              <a:t>อิมพอร์ต </a:t>
            </a:r>
            <a:r>
              <a:rPr lang="en-US" sz="4200" b="1" spc="105" dirty="0" err="1">
                <a:solidFill>
                  <a:schemeClr val="accent6"/>
                </a:solidFill>
                <a:latin typeface="TH SarabunPSK" panose="020B0500040200020003" pitchFamily="34" charset="-34"/>
                <a:cs typeface="TH SarabunPSK" panose="020B0500040200020003" pitchFamily="34" charset="-34"/>
              </a:rPr>
              <a:t>axios</a:t>
            </a:r>
            <a:r>
              <a:rPr lang="en-US" sz="4200" spc="105" dirty="0">
                <a:solidFill>
                  <a:srgbClr val="000000"/>
                </a:solidFill>
                <a:latin typeface="TH SarabunPSK" panose="020B0500040200020003" pitchFamily="34" charset="-34"/>
                <a:cs typeface="TH SarabunPSK" panose="020B0500040200020003" pitchFamily="34" charset="-34"/>
              </a:rPr>
              <a:t> </a:t>
            </a:r>
            <a:r>
              <a:rPr lang="th-TH" sz="4200" spc="105" dirty="0">
                <a:solidFill>
                  <a:srgbClr val="000000"/>
                </a:solidFill>
                <a:latin typeface="TH SarabunPSK" panose="020B0500040200020003" pitchFamily="34" charset="-34"/>
                <a:cs typeface="TH SarabunPSK" panose="020B0500040200020003" pitchFamily="34" charset="-34"/>
              </a:rPr>
              <a:t>เพื่อใช้รับข้อมูลด้วยโปรโตคอล </a:t>
            </a:r>
            <a:r>
              <a:rPr lang="en-US" sz="4200" spc="105" dirty="0">
                <a:solidFill>
                  <a:srgbClr val="000000"/>
                </a:solidFill>
                <a:latin typeface="TH SarabunPSK" panose="020B0500040200020003" pitchFamily="34" charset="-34"/>
                <a:cs typeface="TH SarabunPSK" panose="020B0500040200020003" pitchFamily="34" charset="-34"/>
              </a:rPr>
              <a:t>HTTP</a:t>
            </a:r>
            <a:endParaRPr lang="th-TH" sz="4200" spc="105" dirty="0">
              <a:solidFill>
                <a:srgbClr val="000000"/>
              </a:solidFill>
              <a:latin typeface="TH SarabunPSK" panose="020B0500040200020003" pitchFamily="34" charset="-34"/>
              <a:cs typeface="TH SarabunPSK" panose="020B0500040200020003" pitchFamily="34" charset="-34"/>
            </a:endParaRPr>
          </a:p>
        </p:txBody>
      </p:sp>
    </p:spTree>
    <p:extLst>
      <p:ext uri="{BB962C8B-B14F-4D97-AF65-F5344CB8AC3E}">
        <p14:creationId xmlns:p14="http://schemas.microsoft.com/office/powerpoint/2010/main" val="2842063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7744916-4A79-F3F1-7973-9FC1EB081AF7}"/>
              </a:ext>
            </a:extLst>
          </p:cNvPr>
          <p:cNvPicPr>
            <a:picLocks noChangeAspect="1"/>
          </p:cNvPicPr>
          <p:nvPr/>
        </p:nvPicPr>
        <p:blipFill>
          <a:blip r:embed="rId3">
            <a:alphaModFix amt="50000"/>
          </a:blip>
          <a:stretch>
            <a:fillRect/>
          </a:stretch>
        </p:blipFill>
        <p:spPr>
          <a:xfrm>
            <a:off x="609600" y="1489435"/>
            <a:ext cx="9602769" cy="8073665"/>
          </a:xfrm>
          <a:prstGeom prst="rect">
            <a:avLst/>
          </a:prstGeom>
        </p:spPr>
      </p:pic>
      <p:sp>
        <p:nvSpPr>
          <p:cNvPr id="2" name="Freeform 2"/>
          <p:cNvSpPr/>
          <p:nvPr/>
        </p:nvSpPr>
        <p:spPr>
          <a:xfrm>
            <a:off x="-154358" y="-164078"/>
            <a:ext cx="18596716" cy="1637860"/>
          </a:xfrm>
          <a:custGeom>
            <a:avLst/>
            <a:gdLst/>
            <a:ahLst/>
            <a:cxnLst/>
            <a:rect l="l" t="t" r="r" b="b"/>
            <a:pathLst>
              <a:path w="18596716" h="1637860">
                <a:moveTo>
                  <a:pt x="0" y="0"/>
                </a:moveTo>
                <a:lnTo>
                  <a:pt x="18596716" y="0"/>
                </a:lnTo>
                <a:lnTo>
                  <a:pt x="18596716" y="1637860"/>
                </a:lnTo>
                <a:lnTo>
                  <a:pt x="0" y="1637860"/>
                </a:lnTo>
                <a:lnTo>
                  <a:pt x="0" y="0"/>
                </a:lnTo>
                <a:close/>
              </a:path>
            </a:pathLst>
          </a:custGeom>
          <a:blipFill>
            <a:blip r:embed="rId4"/>
            <a:stretch>
              <a:fillRect l="-369" r="-1333" b="-548111"/>
            </a:stretch>
          </a:blipFill>
        </p:spPr>
      </p:sp>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5"/>
            <a:stretch>
              <a:fillRect/>
            </a:stretch>
          </a:blipFill>
        </p:spPr>
      </p:sp>
      <p:sp>
        <p:nvSpPr>
          <p:cNvPr id="4" name="TextBox 4"/>
          <p:cNvSpPr txBox="1"/>
          <p:nvPr/>
        </p:nvSpPr>
        <p:spPr>
          <a:xfrm>
            <a:off x="1028700" y="394716"/>
            <a:ext cx="15582406" cy="642484"/>
          </a:xfrm>
          <a:prstGeom prst="rect">
            <a:avLst/>
          </a:prstGeom>
        </p:spPr>
        <p:txBody>
          <a:bodyPr lIns="0" tIns="0" rIns="0" bIns="0" rtlCol="0" anchor="t">
            <a:spAutoFit/>
          </a:bodyPr>
          <a:lstStyle/>
          <a:p>
            <a:pPr>
              <a:lnSpc>
                <a:spcPts val="4998"/>
              </a:lnSpc>
              <a:spcBef>
                <a:spcPct val="0"/>
              </a:spcBef>
            </a:pPr>
            <a:r>
              <a:rPr lang="th-TH" sz="4200" b="1" spc="105" dirty="0">
                <a:solidFill>
                  <a:srgbClr val="FFFFFF"/>
                </a:solidFill>
                <a:latin typeface="TH SarabunPSK" panose="020B0500040200020003" pitchFamily="34" charset="-34"/>
                <a:cs typeface="TH SarabunPSK" panose="020B0500040200020003" pitchFamily="34" charset="-34"/>
              </a:rPr>
              <a:t>การใช้</a:t>
            </a:r>
            <a:r>
              <a:rPr lang="en-US" sz="4200" b="1" spc="105" dirty="0" err="1">
                <a:solidFill>
                  <a:srgbClr val="FFFFFF"/>
                </a:solidFill>
                <a:latin typeface="TH SarabunPSK" panose="020B0500040200020003" pitchFamily="34" charset="-34"/>
                <a:cs typeface="TH SarabunPSK" panose="020B0500040200020003" pitchFamily="34" charset="-34"/>
              </a:rPr>
              <a:t>งาน</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BD59"/>
                </a:solidFill>
                <a:latin typeface="TH SarabunPSK" panose="020B0500040200020003" pitchFamily="34" charset="-34"/>
                <a:cs typeface="TH SarabunPSK" panose="020B0500040200020003" pitchFamily="34" charset="-34"/>
              </a:rPr>
              <a:t>axios</a:t>
            </a:r>
            <a:r>
              <a:rPr lang="th-TH" sz="4200" b="1" spc="105" dirty="0">
                <a:solidFill>
                  <a:srgbClr val="FFBD59"/>
                </a:solidFill>
                <a:latin typeface="TH SarabunPSK" panose="020B0500040200020003" pitchFamily="34" charset="-34"/>
                <a:cs typeface="TH SarabunPSK" panose="020B0500040200020003" pitchFamily="34" charset="-34"/>
              </a:rPr>
              <a:t> </a:t>
            </a:r>
            <a:r>
              <a:rPr lang="th-TH" sz="4200" b="1" spc="105" dirty="0">
                <a:solidFill>
                  <a:srgbClr val="FFFFFF"/>
                </a:solidFill>
                <a:latin typeface="TH SarabunPSK" panose="020B0500040200020003" pitchFamily="34" charset="-34"/>
                <a:cs typeface="TH SarabunPSK" panose="020B0500040200020003" pitchFamily="34" charset="-34"/>
              </a:rPr>
              <a:t>ร่วมกับ </a:t>
            </a:r>
            <a:r>
              <a:rPr lang="en-US" sz="4200" b="1" spc="105" dirty="0" err="1">
                <a:solidFill>
                  <a:schemeClr val="accent6"/>
                </a:solidFill>
                <a:latin typeface="TH SarabunPSK" panose="020B0500040200020003" pitchFamily="34" charset="-34"/>
                <a:cs typeface="TH SarabunPSK" panose="020B0500040200020003" pitchFamily="34" charset="-34"/>
              </a:rPr>
              <a:t>useEffect</a:t>
            </a:r>
            <a:r>
              <a:rPr lang="en-US" sz="4200" b="1" spc="105" dirty="0">
                <a:solidFill>
                  <a:srgbClr val="FFFFFF"/>
                </a:solidFill>
                <a:latin typeface="TH SarabunPSK" panose="020B0500040200020003" pitchFamily="34" charset="-34"/>
                <a:cs typeface="TH SarabunPSK" panose="020B0500040200020003" pitchFamily="34" charset="-34"/>
              </a:rPr>
              <a:t> </a:t>
            </a:r>
            <a:r>
              <a:rPr lang="th-TH" sz="4200" b="1" spc="105" dirty="0">
                <a:solidFill>
                  <a:srgbClr val="FFFFFF"/>
                </a:solidFill>
                <a:latin typeface="TH SarabunPSK" panose="020B0500040200020003" pitchFamily="34" charset="-34"/>
                <a:cs typeface="TH SarabunPSK" panose="020B0500040200020003" pitchFamily="34" charset="-34"/>
              </a:rPr>
              <a:t>และ </a:t>
            </a:r>
            <a:r>
              <a:rPr lang="en-US" sz="4200" b="1" spc="105" dirty="0" err="1">
                <a:solidFill>
                  <a:schemeClr val="accent6"/>
                </a:solidFill>
                <a:latin typeface="TH SarabunPSK" panose="020B0500040200020003" pitchFamily="34" charset="-34"/>
                <a:cs typeface="TH SarabunPSK" panose="020B0500040200020003" pitchFamily="34" charset="-34"/>
              </a:rPr>
              <a:t>useState</a:t>
            </a:r>
            <a:r>
              <a:rPr lang="en-US" sz="4200" b="1" spc="105" dirty="0">
                <a:solidFill>
                  <a:schemeClr val="accent6"/>
                </a:solidFill>
                <a:latin typeface="TH SarabunPSK" panose="020B0500040200020003" pitchFamily="34" charset="-34"/>
                <a:cs typeface="TH SarabunPSK" panose="020B0500040200020003" pitchFamily="34" charset="-34"/>
              </a:rPr>
              <a:t> </a:t>
            </a:r>
            <a:r>
              <a:rPr lang="en-US" sz="4200" b="1" spc="105" dirty="0" err="1">
                <a:solidFill>
                  <a:srgbClr val="FFFFFF"/>
                </a:solidFill>
                <a:latin typeface="TH SarabunPSK" panose="020B0500040200020003" pitchFamily="34" charset="-34"/>
                <a:cs typeface="TH SarabunPSK" panose="020B0500040200020003" pitchFamily="34" charset="-34"/>
              </a:rPr>
              <a:t>เพื่อดึงข้อมูลจาก</a:t>
            </a:r>
            <a:r>
              <a:rPr lang="en-US" sz="4200" b="1" spc="105" dirty="0">
                <a:solidFill>
                  <a:srgbClr val="FFFFFF"/>
                </a:solidFill>
                <a:latin typeface="TH SarabunPSK" panose="020B0500040200020003" pitchFamily="34" charset="-34"/>
                <a:cs typeface="TH SarabunPSK" panose="020B0500040200020003" pitchFamily="34" charset="-34"/>
              </a:rPr>
              <a:t> API</a:t>
            </a:r>
            <a:r>
              <a:rPr lang="th-TH" sz="4200" b="1" spc="105" dirty="0">
                <a:solidFill>
                  <a:srgbClr val="FFBD59"/>
                </a:solidFill>
                <a:latin typeface="TH SarabunPSK" panose="020B0500040200020003" pitchFamily="34" charset="-34"/>
                <a:cs typeface="TH SarabunPSK" panose="020B0500040200020003" pitchFamily="34" charset="-34"/>
              </a:rPr>
              <a:t> </a:t>
            </a:r>
            <a:endParaRPr lang="en-US" sz="4200" b="1" spc="105" dirty="0">
              <a:solidFill>
                <a:srgbClr val="FFBD59"/>
              </a:solidFill>
              <a:latin typeface="TH SarabunPSK" panose="020B0500040200020003" pitchFamily="34" charset="-34"/>
              <a:cs typeface="TH SarabunPSK" panose="020B0500040200020003" pitchFamily="34" charset="-34"/>
            </a:endParaRPr>
          </a:p>
        </p:txBody>
      </p:sp>
      <p:pic>
        <p:nvPicPr>
          <p:cNvPr id="10" name="Picture 9">
            <a:extLst>
              <a:ext uri="{FF2B5EF4-FFF2-40B4-BE49-F238E27FC236}">
                <a16:creationId xmlns:a16="http://schemas.microsoft.com/office/drawing/2014/main" id="{B6298B65-C6F3-CB0B-F9D2-E65E40707B44}"/>
              </a:ext>
            </a:extLst>
          </p:cNvPr>
          <p:cNvPicPr>
            <a:picLocks noChangeAspect="1"/>
          </p:cNvPicPr>
          <p:nvPr/>
        </p:nvPicPr>
        <p:blipFill rotWithShape="1">
          <a:blip r:embed="rId3"/>
          <a:srcRect t="21831" r="809" b="74394"/>
          <a:stretch/>
        </p:blipFill>
        <p:spPr>
          <a:xfrm>
            <a:off x="609601" y="3238500"/>
            <a:ext cx="9525000" cy="304800"/>
          </a:xfrm>
          <a:prstGeom prst="rect">
            <a:avLst/>
          </a:prstGeom>
        </p:spPr>
      </p:pic>
      <p:sp>
        <p:nvSpPr>
          <p:cNvPr id="16" name="TextBox 6">
            <a:extLst>
              <a:ext uri="{FF2B5EF4-FFF2-40B4-BE49-F238E27FC236}">
                <a16:creationId xmlns:a16="http://schemas.microsoft.com/office/drawing/2014/main" id="{16404781-03B0-2EA5-D8D3-689B0F68AA78}"/>
              </a:ext>
            </a:extLst>
          </p:cNvPr>
          <p:cNvSpPr txBox="1"/>
          <p:nvPr/>
        </p:nvSpPr>
        <p:spPr>
          <a:xfrm>
            <a:off x="10382921" y="3913669"/>
            <a:ext cx="7439159" cy="2566087"/>
          </a:xfrm>
          <a:prstGeom prst="rect">
            <a:avLst/>
          </a:prstGeom>
        </p:spPr>
        <p:txBody>
          <a:bodyPr lIns="0" tIns="0" rIns="0" bIns="0" rtlCol="0" anchor="t">
            <a:spAutoFit/>
          </a:bodyPr>
          <a:lstStyle/>
          <a:p>
            <a:pPr>
              <a:lnSpc>
                <a:spcPts val="4998"/>
              </a:lnSpc>
              <a:spcBef>
                <a:spcPct val="0"/>
              </a:spcBef>
            </a:pPr>
            <a:r>
              <a:rPr lang="th-TH" sz="4200" spc="105" dirty="0">
                <a:solidFill>
                  <a:srgbClr val="000000"/>
                </a:solidFill>
                <a:latin typeface="TH SarabunPSK" panose="020B0500040200020003" pitchFamily="34" charset="-34"/>
                <a:cs typeface="TH SarabunPSK" panose="020B0500040200020003" pitchFamily="34" charset="-34"/>
              </a:rPr>
              <a:t>ประกาศตัวแปร </a:t>
            </a:r>
            <a:r>
              <a:rPr lang="en-US" sz="4200" b="1" spc="105" dirty="0">
                <a:solidFill>
                  <a:schemeClr val="accent6"/>
                </a:solidFill>
                <a:latin typeface="TH SarabunPSK" panose="020B0500040200020003" pitchFamily="34" charset="-34"/>
                <a:cs typeface="TH SarabunPSK" panose="020B0500040200020003" pitchFamily="34" charset="-34"/>
              </a:rPr>
              <a:t>post</a:t>
            </a:r>
            <a:r>
              <a:rPr lang="en-US" sz="4200" spc="105" dirty="0">
                <a:solidFill>
                  <a:srgbClr val="000000"/>
                </a:solidFill>
                <a:latin typeface="TH SarabunPSK" panose="020B0500040200020003" pitchFamily="34" charset="-34"/>
                <a:cs typeface="TH SarabunPSK" panose="020B0500040200020003" pitchFamily="34" charset="-34"/>
              </a:rPr>
              <a:t> </a:t>
            </a:r>
            <a:r>
              <a:rPr lang="th-TH" sz="4200" spc="105" dirty="0">
                <a:solidFill>
                  <a:srgbClr val="000000"/>
                </a:solidFill>
                <a:latin typeface="TH SarabunPSK" panose="020B0500040200020003" pitchFamily="34" charset="-34"/>
                <a:cs typeface="TH SarabunPSK" panose="020B0500040200020003" pitchFamily="34" charset="-34"/>
              </a:rPr>
              <a:t>ไว้สำหรับเก็บข้อมูล</a:t>
            </a:r>
            <a:r>
              <a:rPr lang="en-US" sz="4200" spc="105" dirty="0">
                <a:solidFill>
                  <a:srgbClr val="000000"/>
                </a:solidFill>
                <a:latin typeface="TH SarabunPSK" panose="020B0500040200020003" pitchFamily="34" charset="-34"/>
                <a:cs typeface="TH SarabunPSK" panose="020B0500040200020003" pitchFamily="34" charset="-34"/>
              </a:rPr>
              <a:t> </a:t>
            </a:r>
            <a:r>
              <a:rPr lang="th-TH" sz="4200" spc="105" dirty="0">
                <a:solidFill>
                  <a:srgbClr val="000000"/>
                </a:solidFill>
                <a:latin typeface="TH SarabunPSK" panose="020B0500040200020003" pitchFamily="34" charset="-34"/>
                <a:cs typeface="TH SarabunPSK" panose="020B0500040200020003" pitchFamily="34" charset="-34"/>
              </a:rPr>
              <a:t>และสร้าง</a:t>
            </a:r>
            <a:r>
              <a:rPr lang="th-TH" sz="4200" spc="105" dirty="0" err="1">
                <a:solidFill>
                  <a:srgbClr val="000000"/>
                </a:solidFill>
                <a:latin typeface="TH SarabunPSK" panose="020B0500040200020003" pitchFamily="34" charset="-34"/>
                <a:cs typeface="TH SarabunPSK" panose="020B0500040200020003" pitchFamily="34" charset="-34"/>
              </a:rPr>
              <a:t>ฟั</a:t>
            </a:r>
            <a:r>
              <a:rPr lang="th-TH" sz="4200" spc="105" dirty="0">
                <a:solidFill>
                  <a:srgbClr val="000000"/>
                </a:solidFill>
                <a:latin typeface="TH SarabunPSK" panose="020B0500040200020003" pitchFamily="34" charset="-34"/>
                <a:cs typeface="TH SarabunPSK" panose="020B0500040200020003" pitchFamily="34" charset="-34"/>
              </a:rPr>
              <a:t>งก</a:t>
            </a:r>
            <a:r>
              <a:rPr lang="th-TH" sz="4200" spc="105" dirty="0" err="1">
                <a:solidFill>
                  <a:srgbClr val="000000"/>
                </a:solidFill>
                <a:latin typeface="TH SarabunPSK" panose="020B0500040200020003" pitchFamily="34" charset="-34"/>
                <a:cs typeface="TH SarabunPSK" panose="020B0500040200020003" pitchFamily="34" charset="-34"/>
              </a:rPr>
              <a:t>์ชั่น</a:t>
            </a:r>
            <a:r>
              <a:rPr lang="th-TH" sz="4200" spc="105" dirty="0">
                <a:solidFill>
                  <a:srgbClr val="000000"/>
                </a:solidFill>
                <a:latin typeface="TH SarabunPSK" panose="020B0500040200020003" pitchFamily="34" charset="-34"/>
                <a:cs typeface="TH SarabunPSK" panose="020B0500040200020003" pitchFamily="34" charset="-34"/>
              </a:rPr>
              <a:t> </a:t>
            </a:r>
            <a:r>
              <a:rPr lang="en-US" sz="4200" b="1" spc="105" dirty="0" err="1">
                <a:solidFill>
                  <a:schemeClr val="accent6"/>
                </a:solidFill>
                <a:latin typeface="TH SarabunPSK" panose="020B0500040200020003" pitchFamily="34" charset="-34"/>
                <a:cs typeface="TH SarabunPSK" panose="020B0500040200020003" pitchFamily="34" charset="-34"/>
              </a:rPr>
              <a:t>setPost</a:t>
            </a:r>
            <a:r>
              <a:rPr lang="en-US" sz="4200" b="1" spc="105" dirty="0">
                <a:solidFill>
                  <a:schemeClr val="accent6"/>
                </a:solidFill>
                <a:latin typeface="TH SarabunPSK" panose="020B0500040200020003" pitchFamily="34" charset="-34"/>
                <a:cs typeface="TH SarabunPSK" panose="020B0500040200020003" pitchFamily="34" charset="-34"/>
              </a:rPr>
              <a:t>()</a:t>
            </a:r>
            <a:r>
              <a:rPr lang="en-US" sz="4200" spc="105" dirty="0">
                <a:solidFill>
                  <a:srgbClr val="000000"/>
                </a:solidFill>
                <a:latin typeface="TH SarabunPSK" panose="020B0500040200020003" pitchFamily="34" charset="-34"/>
                <a:cs typeface="TH SarabunPSK" panose="020B0500040200020003" pitchFamily="34" charset="-34"/>
              </a:rPr>
              <a:t> </a:t>
            </a:r>
            <a:r>
              <a:rPr lang="th-TH" sz="4200" spc="105" dirty="0">
                <a:solidFill>
                  <a:srgbClr val="000000"/>
                </a:solidFill>
                <a:latin typeface="TH SarabunPSK" panose="020B0500040200020003" pitchFamily="34" charset="-34"/>
                <a:cs typeface="TH SarabunPSK" panose="020B0500040200020003" pitchFamily="34" charset="-34"/>
              </a:rPr>
              <a:t>ไว้สำหรับ </a:t>
            </a:r>
            <a:r>
              <a:rPr lang="en-US" sz="4200" spc="105" dirty="0">
                <a:solidFill>
                  <a:srgbClr val="000000"/>
                </a:solidFill>
                <a:latin typeface="TH SarabunPSK" panose="020B0500040200020003" pitchFamily="34" charset="-34"/>
                <a:cs typeface="TH SarabunPSK" panose="020B0500040200020003" pitchFamily="34" charset="-34"/>
              </a:rPr>
              <a:t>set </a:t>
            </a:r>
            <a:r>
              <a:rPr lang="th-TH" sz="4200" spc="105" dirty="0">
                <a:solidFill>
                  <a:srgbClr val="000000"/>
                </a:solidFill>
                <a:latin typeface="TH SarabunPSK" panose="020B0500040200020003" pitchFamily="34" charset="-34"/>
                <a:cs typeface="TH SarabunPSK" panose="020B0500040200020003" pitchFamily="34" charset="-34"/>
              </a:rPr>
              <a:t>ค่าให้ตัวแปร </a:t>
            </a:r>
            <a:r>
              <a:rPr lang="en-US" sz="4200" spc="105" dirty="0">
                <a:solidFill>
                  <a:srgbClr val="000000"/>
                </a:solidFill>
                <a:latin typeface="TH SarabunPSK" panose="020B0500040200020003" pitchFamily="34" charset="-34"/>
                <a:cs typeface="TH SarabunPSK" panose="020B0500040200020003" pitchFamily="34" charset="-34"/>
              </a:rPr>
              <a:t>post </a:t>
            </a:r>
            <a:r>
              <a:rPr lang="th-TH" sz="4200" spc="105" dirty="0">
                <a:solidFill>
                  <a:srgbClr val="000000"/>
                </a:solidFill>
                <a:latin typeface="TH SarabunPSK" panose="020B0500040200020003" pitchFamily="34" charset="-34"/>
                <a:cs typeface="TH SarabunPSK" panose="020B0500040200020003" pitchFamily="34" charset="-34"/>
              </a:rPr>
              <a:t>ด้วย </a:t>
            </a:r>
            <a:r>
              <a:rPr lang="en-US" sz="4200" b="1" spc="105" dirty="0" err="1">
                <a:solidFill>
                  <a:schemeClr val="accent6"/>
                </a:solidFill>
                <a:latin typeface="TH SarabunPSK" panose="020B0500040200020003" pitchFamily="34" charset="-34"/>
                <a:cs typeface="TH SarabunPSK" panose="020B0500040200020003" pitchFamily="34" charset="-34"/>
              </a:rPr>
              <a:t>useState</a:t>
            </a:r>
            <a:r>
              <a:rPr lang="en-US" sz="4200" b="1" spc="105" dirty="0">
                <a:solidFill>
                  <a:srgbClr val="000000"/>
                </a:solidFill>
                <a:latin typeface="TH SarabunPSK" panose="020B0500040200020003" pitchFamily="34" charset="-34"/>
                <a:cs typeface="TH SarabunPSK" panose="020B0500040200020003" pitchFamily="34" charset="-34"/>
              </a:rPr>
              <a:t> </a:t>
            </a:r>
            <a:r>
              <a:rPr lang="en-US" sz="4200" b="1" spc="105" dirty="0">
                <a:solidFill>
                  <a:schemeClr val="accent6"/>
                </a:solidFill>
                <a:latin typeface="TH SarabunPSK" panose="020B0500040200020003" pitchFamily="34" charset="-34"/>
                <a:cs typeface="TH SarabunPSK" panose="020B0500040200020003" pitchFamily="34" charset="-34"/>
              </a:rPr>
              <a:t>hook</a:t>
            </a:r>
            <a:r>
              <a:rPr lang="th-TH" sz="4200" b="1" spc="105" dirty="0">
                <a:solidFill>
                  <a:schemeClr val="accent6"/>
                </a:solidFill>
                <a:latin typeface="TH SarabunPSK" panose="020B0500040200020003" pitchFamily="34" charset="-34"/>
                <a:cs typeface="TH SarabunPSK" panose="020B0500040200020003" pitchFamily="34" charset="-34"/>
              </a:rPr>
              <a:t> </a:t>
            </a:r>
            <a:r>
              <a:rPr lang="th-TH" sz="4200" spc="105" dirty="0">
                <a:latin typeface="TH SarabunPSK" panose="020B0500040200020003" pitchFamily="34" charset="-34"/>
                <a:cs typeface="TH SarabunPSK" panose="020B0500040200020003" pitchFamily="34" charset="-34"/>
              </a:rPr>
              <a:t>พร้อมด้วยค่าเริ่มต้นเป็นอา</a:t>
            </a:r>
            <a:r>
              <a:rPr lang="th-TH" sz="4200" spc="105" dirty="0" err="1">
                <a:latin typeface="TH SarabunPSK" panose="020B0500040200020003" pitchFamily="34" charset="-34"/>
                <a:cs typeface="TH SarabunPSK" panose="020B0500040200020003" pitchFamily="34" charset="-34"/>
              </a:rPr>
              <a:t>เรย์เป</a:t>
            </a:r>
            <a:r>
              <a:rPr lang="th-TH" sz="4200" spc="105" dirty="0">
                <a:latin typeface="TH SarabunPSK" panose="020B0500040200020003" pitchFamily="34" charset="-34"/>
                <a:cs typeface="TH SarabunPSK" panose="020B0500040200020003" pitchFamily="34" charset="-34"/>
              </a:rPr>
              <a:t>ล่า</a:t>
            </a:r>
            <a:r>
              <a:rPr lang="th-TH" sz="4200" b="1" spc="105" dirty="0">
                <a:solidFill>
                  <a:schemeClr val="accent6"/>
                </a:solidFill>
                <a:latin typeface="TH SarabunPSK" panose="020B0500040200020003" pitchFamily="34" charset="-34"/>
                <a:cs typeface="TH SarabunPSK" panose="020B0500040200020003" pitchFamily="34" charset="-34"/>
              </a:rPr>
              <a:t> </a:t>
            </a:r>
            <a:r>
              <a:rPr lang="en-US" sz="4200" b="1" spc="105" dirty="0">
                <a:solidFill>
                  <a:schemeClr val="accent6"/>
                </a:solidFill>
                <a:latin typeface="TH SarabunPSK" panose="020B0500040200020003" pitchFamily="34" charset="-34"/>
                <a:cs typeface="TH SarabunPSK" panose="020B0500040200020003" pitchFamily="34" charset="-34"/>
              </a:rPr>
              <a:t>[]</a:t>
            </a:r>
            <a:endParaRPr lang="th-TH" sz="4200" b="1" spc="105" dirty="0">
              <a:solidFill>
                <a:schemeClr val="accent6"/>
              </a:solidFill>
              <a:latin typeface="TH SarabunPSK" panose="020B0500040200020003" pitchFamily="34" charset="-34"/>
              <a:cs typeface="TH SarabunPSK" panose="020B0500040200020003" pitchFamily="34" charset="-34"/>
            </a:endParaRPr>
          </a:p>
        </p:txBody>
      </p:sp>
    </p:spTree>
    <p:extLst>
      <p:ext uri="{BB962C8B-B14F-4D97-AF65-F5344CB8AC3E}">
        <p14:creationId xmlns:p14="http://schemas.microsoft.com/office/powerpoint/2010/main" val="4275292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7744916-4A79-F3F1-7973-9FC1EB081AF7}"/>
              </a:ext>
            </a:extLst>
          </p:cNvPr>
          <p:cNvPicPr>
            <a:picLocks noChangeAspect="1"/>
          </p:cNvPicPr>
          <p:nvPr/>
        </p:nvPicPr>
        <p:blipFill>
          <a:blip r:embed="rId3">
            <a:alphaModFix amt="50000"/>
          </a:blip>
          <a:stretch>
            <a:fillRect/>
          </a:stretch>
        </p:blipFill>
        <p:spPr>
          <a:xfrm>
            <a:off x="609600" y="1489435"/>
            <a:ext cx="9602769" cy="8073665"/>
          </a:xfrm>
          <a:prstGeom prst="rect">
            <a:avLst/>
          </a:prstGeom>
        </p:spPr>
      </p:pic>
      <p:sp>
        <p:nvSpPr>
          <p:cNvPr id="2" name="Freeform 2"/>
          <p:cNvSpPr/>
          <p:nvPr/>
        </p:nvSpPr>
        <p:spPr>
          <a:xfrm>
            <a:off x="-154358" y="-164078"/>
            <a:ext cx="18596716" cy="1637860"/>
          </a:xfrm>
          <a:custGeom>
            <a:avLst/>
            <a:gdLst/>
            <a:ahLst/>
            <a:cxnLst/>
            <a:rect l="l" t="t" r="r" b="b"/>
            <a:pathLst>
              <a:path w="18596716" h="1637860">
                <a:moveTo>
                  <a:pt x="0" y="0"/>
                </a:moveTo>
                <a:lnTo>
                  <a:pt x="18596716" y="0"/>
                </a:lnTo>
                <a:lnTo>
                  <a:pt x="18596716" y="1637860"/>
                </a:lnTo>
                <a:lnTo>
                  <a:pt x="0" y="1637860"/>
                </a:lnTo>
                <a:lnTo>
                  <a:pt x="0" y="0"/>
                </a:lnTo>
                <a:close/>
              </a:path>
            </a:pathLst>
          </a:custGeom>
          <a:blipFill>
            <a:blip r:embed="rId4"/>
            <a:stretch>
              <a:fillRect l="-369" r="-1333" b="-548111"/>
            </a:stretch>
          </a:blipFill>
        </p:spPr>
      </p:sp>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5"/>
            <a:stretch>
              <a:fillRect/>
            </a:stretch>
          </a:blipFill>
        </p:spPr>
      </p:sp>
      <p:sp>
        <p:nvSpPr>
          <p:cNvPr id="4" name="TextBox 4"/>
          <p:cNvSpPr txBox="1"/>
          <p:nvPr/>
        </p:nvSpPr>
        <p:spPr>
          <a:xfrm>
            <a:off x="1028700" y="394716"/>
            <a:ext cx="15582406" cy="642484"/>
          </a:xfrm>
          <a:prstGeom prst="rect">
            <a:avLst/>
          </a:prstGeom>
        </p:spPr>
        <p:txBody>
          <a:bodyPr lIns="0" tIns="0" rIns="0" bIns="0" rtlCol="0" anchor="t">
            <a:spAutoFit/>
          </a:bodyPr>
          <a:lstStyle/>
          <a:p>
            <a:pPr>
              <a:lnSpc>
                <a:spcPts val="4998"/>
              </a:lnSpc>
              <a:spcBef>
                <a:spcPct val="0"/>
              </a:spcBef>
            </a:pPr>
            <a:r>
              <a:rPr lang="th-TH" sz="4200" b="1" spc="105" dirty="0">
                <a:solidFill>
                  <a:srgbClr val="FFFFFF"/>
                </a:solidFill>
                <a:latin typeface="TH SarabunPSK" panose="020B0500040200020003" pitchFamily="34" charset="-34"/>
                <a:cs typeface="TH SarabunPSK" panose="020B0500040200020003" pitchFamily="34" charset="-34"/>
              </a:rPr>
              <a:t>การใช้</a:t>
            </a:r>
            <a:r>
              <a:rPr lang="en-US" sz="4200" b="1" spc="105" dirty="0" err="1">
                <a:solidFill>
                  <a:srgbClr val="FFFFFF"/>
                </a:solidFill>
                <a:latin typeface="TH SarabunPSK" panose="020B0500040200020003" pitchFamily="34" charset="-34"/>
                <a:cs typeface="TH SarabunPSK" panose="020B0500040200020003" pitchFamily="34" charset="-34"/>
              </a:rPr>
              <a:t>งาน</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BD59"/>
                </a:solidFill>
                <a:latin typeface="TH SarabunPSK" panose="020B0500040200020003" pitchFamily="34" charset="-34"/>
                <a:cs typeface="TH SarabunPSK" panose="020B0500040200020003" pitchFamily="34" charset="-34"/>
              </a:rPr>
              <a:t>axios</a:t>
            </a:r>
            <a:r>
              <a:rPr lang="th-TH" sz="4200" b="1" spc="105" dirty="0">
                <a:solidFill>
                  <a:srgbClr val="FFBD59"/>
                </a:solidFill>
                <a:latin typeface="TH SarabunPSK" panose="020B0500040200020003" pitchFamily="34" charset="-34"/>
                <a:cs typeface="TH SarabunPSK" panose="020B0500040200020003" pitchFamily="34" charset="-34"/>
              </a:rPr>
              <a:t> </a:t>
            </a:r>
            <a:r>
              <a:rPr lang="th-TH" sz="4200" b="1" spc="105" dirty="0">
                <a:solidFill>
                  <a:srgbClr val="FFFFFF"/>
                </a:solidFill>
                <a:latin typeface="TH SarabunPSK" panose="020B0500040200020003" pitchFamily="34" charset="-34"/>
                <a:cs typeface="TH SarabunPSK" panose="020B0500040200020003" pitchFamily="34" charset="-34"/>
              </a:rPr>
              <a:t>ร่วมกับ </a:t>
            </a:r>
            <a:r>
              <a:rPr lang="en-US" sz="4200" b="1" spc="105" dirty="0" err="1">
                <a:solidFill>
                  <a:schemeClr val="accent6"/>
                </a:solidFill>
                <a:latin typeface="TH SarabunPSK" panose="020B0500040200020003" pitchFamily="34" charset="-34"/>
                <a:cs typeface="TH SarabunPSK" panose="020B0500040200020003" pitchFamily="34" charset="-34"/>
              </a:rPr>
              <a:t>useEffect</a:t>
            </a:r>
            <a:r>
              <a:rPr lang="en-US" sz="4200" b="1" spc="105" dirty="0">
                <a:solidFill>
                  <a:srgbClr val="FFFFFF"/>
                </a:solidFill>
                <a:latin typeface="TH SarabunPSK" panose="020B0500040200020003" pitchFamily="34" charset="-34"/>
                <a:cs typeface="TH SarabunPSK" panose="020B0500040200020003" pitchFamily="34" charset="-34"/>
              </a:rPr>
              <a:t> </a:t>
            </a:r>
            <a:r>
              <a:rPr lang="th-TH" sz="4200" b="1" spc="105" dirty="0">
                <a:solidFill>
                  <a:srgbClr val="FFFFFF"/>
                </a:solidFill>
                <a:latin typeface="TH SarabunPSK" panose="020B0500040200020003" pitchFamily="34" charset="-34"/>
                <a:cs typeface="TH SarabunPSK" panose="020B0500040200020003" pitchFamily="34" charset="-34"/>
              </a:rPr>
              <a:t>และ </a:t>
            </a:r>
            <a:r>
              <a:rPr lang="en-US" sz="4200" b="1" spc="105" dirty="0" err="1">
                <a:solidFill>
                  <a:schemeClr val="accent6"/>
                </a:solidFill>
                <a:latin typeface="TH SarabunPSK" panose="020B0500040200020003" pitchFamily="34" charset="-34"/>
                <a:cs typeface="TH SarabunPSK" panose="020B0500040200020003" pitchFamily="34" charset="-34"/>
              </a:rPr>
              <a:t>useState</a:t>
            </a:r>
            <a:r>
              <a:rPr lang="en-US" sz="4200" b="1" spc="105" dirty="0">
                <a:solidFill>
                  <a:schemeClr val="accent6"/>
                </a:solidFill>
                <a:latin typeface="TH SarabunPSK" panose="020B0500040200020003" pitchFamily="34" charset="-34"/>
                <a:cs typeface="TH SarabunPSK" panose="020B0500040200020003" pitchFamily="34" charset="-34"/>
              </a:rPr>
              <a:t> </a:t>
            </a:r>
            <a:r>
              <a:rPr lang="en-US" sz="4200" b="1" spc="105" dirty="0" err="1">
                <a:solidFill>
                  <a:srgbClr val="FFFFFF"/>
                </a:solidFill>
                <a:latin typeface="TH SarabunPSK" panose="020B0500040200020003" pitchFamily="34" charset="-34"/>
                <a:cs typeface="TH SarabunPSK" panose="020B0500040200020003" pitchFamily="34" charset="-34"/>
              </a:rPr>
              <a:t>เพื่อดึงข้อมูลจาก</a:t>
            </a:r>
            <a:r>
              <a:rPr lang="en-US" sz="4200" b="1" spc="105" dirty="0">
                <a:solidFill>
                  <a:srgbClr val="FFFFFF"/>
                </a:solidFill>
                <a:latin typeface="TH SarabunPSK" panose="020B0500040200020003" pitchFamily="34" charset="-34"/>
                <a:cs typeface="TH SarabunPSK" panose="020B0500040200020003" pitchFamily="34" charset="-34"/>
              </a:rPr>
              <a:t> API</a:t>
            </a:r>
            <a:r>
              <a:rPr lang="th-TH" sz="4200" b="1" spc="105" dirty="0">
                <a:solidFill>
                  <a:srgbClr val="FFBD59"/>
                </a:solidFill>
                <a:latin typeface="TH SarabunPSK" panose="020B0500040200020003" pitchFamily="34" charset="-34"/>
                <a:cs typeface="TH SarabunPSK" panose="020B0500040200020003" pitchFamily="34" charset="-34"/>
              </a:rPr>
              <a:t> </a:t>
            </a:r>
            <a:endParaRPr lang="en-US" sz="4200" b="1" spc="105" dirty="0">
              <a:solidFill>
                <a:srgbClr val="FFBD59"/>
              </a:solidFill>
              <a:latin typeface="TH SarabunPSK" panose="020B0500040200020003" pitchFamily="34" charset="-34"/>
              <a:cs typeface="TH SarabunPSK" panose="020B0500040200020003" pitchFamily="34" charset="-34"/>
            </a:endParaRPr>
          </a:p>
        </p:txBody>
      </p:sp>
      <p:pic>
        <p:nvPicPr>
          <p:cNvPr id="10" name="Picture 9">
            <a:extLst>
              <a:ext uri="{FF2B5EF4-FFF2-40B4-BE49-F238E27FC236}">
                <a16:creationId xmlns:a16="http://schemas.microsoft.com/office/drawing/2014/main" id="{B6298B65-C6F3-CB0B-F9D2-E65E40707B44}"/>
              </a:ext>
            </a:extLst>
          </p:cNvPr>
          <p:cNvPicPr>
            <a:picLocks noChangeAspect="1"/>
          </p:cNvPicPr>
          <p:nvPr/>
        </p:nvPicPr>
        <p:blipFill rotWithShape="1">
          <a:blip r:embed="rId3"/>
          <a:srcRect t="26549" r="809" b="52115"/>
          <a:stretch/>
        </p:blipFill>
        <p:spPr>
          <a:xfrm>
            <a:off x="609601" y="3619500"/>
            <a:ext cx="9525000" cy="1722486"/>
          </a:xfrm>
          <a:prstGeom prst="rect">
            <a:avLst/>
          </a:prstGeom>
        </p:spPr>
      </p:pic>
      <p:sp>
        <p:nvSpPr>
          <p:cNvPr id="16" name="TextBox 6">
            <a:extLst>
              <a:ext uri="{FF2B5EF4-FFF2-40B4-BE49-F238E27FC236}">
                <a16:creationId xmlns:a16="http://schemas.microsoft.com/office/drawing/2014/main" id="{16404781-03B0-2EA5-D8D3-689B0F68AA78}"/>
              </a:ext>
            </a:extLst>
          </p:cNvPr>
          <p:cNvSpPr txBox="1"/>
          <p:nvPr/>
        </p:nvSpPr>
        <p:spPr>
          <a:xfrm>
            <a:off x="10382921" y="3913669"/>
            <a:ext cx="7439159" cy="3207288"/>
          </a:xfrm>
          <a:prstGeom prst="rect">
            <a:avLst/>
          </a:prstGeom>
        </p:spPr>
        <p:txBody>
          <a:bodyPr lIns="0" tIns="0" rIns="0" bIns="0" rtlCol="0" anchor="t">
            <a:spAutoFit/>
          </a:bodyPr>
          <a:lstStyle/>
          <a:p>
            <a:pPr>
              <a:lnSpc>
                <a:spcPts val="4998"/>
              </a:lnSpc>
              <a:spcBef>
                <a:spcPct val="0"/>
              </a:spcBef>
            </a:pPr>
            <a:r>
              <a:rPr lang="th-TH" sz="4200" spc="105" dirty="0">
                <a:solidFill>
                  <a:srgbClr val="000000"/>
                </a:solidFill>
                <a:latin typeface="TH SarabunPSK" panose="020B0500040200020003" pitchFamily="34" charset="-34"/>
                <a:cs typeface="TH SarabunPSK" panose="020B0500040200020003" pitchFamily="34" charset="-34"/>
              </a:rPr>
              <a:t>ใช้เมธอด </a:t>
            </a:r>
            <a:r>
              <a:rPr lang="en-US" sz="4200" b="1" spc="105" dirty="0" err="1">
                <a:solidFill>
                  <a:schemeClr val="accent6"/>
                </a:solidFill>
                <a:latin typeface="TH SarabunPSK" panose="020B0500040200020003" pitchFamily="34" charset="-34"/>
                <a:cs typeface="TH SarabunPSK" panose="020B0500040200020003" pitchFamily="34" charset="-34"/>
              </a:rPr>
              <a:t>axios.get</a:t>
            </a:r>
            <a:r>
              <a:rPr lang="en-US" sz="4200" b="1" spc="105" dirty="0">
                <a:solidFill>
                  <a:schemeClr val="accent6"/>
                </a:solidFill>
                <a:latin typeface="TH SarabunPSK" panose="020B0500040200020003" pitchFamily="34" charset="-34"/>
                <a:cs typeface="TH SarabunPSK" panose="020B0500040200020003" pitchFamily="34" charset="-34"/>
              </a:rPr>
              <a:t>()</a:t>
            </a:r>
            <a:r>
              <a:rPr lang="th-TH" sz="4200" b="1" spc="105" dirty="0">
                <a:solidFill>
                  <a:schemeClr val="accent6"/>
                </a:solidFill>
                <a:latin typeface="TH SarabunPSK" panose="020B0500040200020003" pitchFamily="34" charset="-34"/>
                <a:cs typeface="TH SarabunPSK" panose="020B0500040200020003" pitchFamily="34" charset="-34"/>
              </a:rPr>
              <a:t> </a:t>
            </a:r>
            <a:r>
              <a:rPr lang="th-TH" sz="4200" spc="105" dirty="0">
                <a:solidFill>
                  <a:srgbClr val="000000"/>
                </a:solidFill>
                <a:latin typeface="TH SarabunPSK" panose="020B0500040200020003" pitchFamily="34" charset="-34"/>
                <a:cs typeface="TH SarabunPSK" panose="020B0500040200020003" pitchFamily="34" charset="-34"/>
              </a:rPr>
              <a:t>เพื่อสร้าง </a:t>
            </a:r>
            <a:r>
              <a:rPr lang="en-US" sz="4200" spc="105" dirty="0">
                <a:solidFill>
                  <a:srgbClr val="000000"/>
                </a:solidFill>
                <a:latin typeface="TH SarabunPSK" panose="020B0500040200020003" pitchFamily="34" charset="-34"/>
                <a:cs typeface="TH SarabunPSK" panose="020B0500040200020003" pitchFamily="34" charset="-34"/>
              </a:rPr>
              <a:t>request </a:t>
            </a:r>
            <a:r>
              <a:rPr lang="th-TH" sz="4200" spc="105" dirty="0">
                <a:solidFill>
                  <a:srgbClr val="000000"/>
                </a:solidFill>
                <a:latin typeface="TH SarabunPSK" panose="020B0500040200020003" pitchFamily="34" charset="-34"/>
                <a:cs typeface="TH SarabunPSK" panose="020B0500040200020003" pitchFamily="34" charset="-34"/>
              </a:rPr>
              <a:t>ไปขอข้อมูลจาก </a:t>
            </a:r>
            <a:r>
              <a:rPr lang="en-US" sz="4200" spc="105" dirty="0">
                <a:solidFill>
                  <a:srgbClr val="000000"/>
                </a:solidFill>
                <a:latin typeface="TH SarabunPSK" panose="020B0500040200020003" pitchFamily="34" charset="-34"/>
                <a:cs typeface="TH SarabunPSK" panose="020B0500040200020003" pitchFamily="34" charset="-34"/>
              </a:rPr>
              <a:t>URL</a:t>
            </a:r>
          </a:p>
          <a:p>
            <a:pPr>
              <a:lnSpc>
                <a:spcPts val="4998"/>
              </a:lnSpc>
              <a:spcBef>
                <a:spcPct val="0"/>
              </a:spcBef>
            </a:pPr>
            <a:endParaRPr lang="en-US" sz="4200" spc="105" dirty="0">
              <a:solidFill>
                <a:srgbClr val="000000"/>
              </a:solidFill>
              <a:latin typeface="TH SarabunPSK" panose="020B0500040200020003" pitchFamily="34" charset="-34"/>
              <a:cs typeface="TH SarabunPSK" panose="020B0500040200020003" pitchFamily="34" charset="-34"/>
            </a:endParaRPr>
          </a:p>
          <a:p>
            <a:pPr>
              <a:lnSpc>
                <a:spcPts val="4998"/>
              </a:lnSpc>
              <a:spcBef>
                <a:spcPct val="0"/>
              </a:spcBef>
            </a:pPr>
            <a:r>
              <a:rPr lang="th-TH" sz="4200" spc="105" dirty="0">
                <a:solidFill>
                  <a:srgbClr val="000000"/>
                </a:solidFill>
                <a:latin typeface="TH SarabunPSK" panose="020B0500040200020003" pitchFamily="34" charset="-34"/>
                <a:cs typeface="TH SarabunPSK" panose="020B0500040200020003" pitchFamily="34" charset="-34"/>
              </a:rPr>
              <a:t>จากนั้น ใช้เมธอด </a:t>
            </a:r>
            <a:r>
              <a:rPr lang="en-US" sz="4200" b="1" spc="105" dirty="0">
                <a:solidFill>
                  <a:schemeClr val="accent6"/>
                </a:solidFill>
                <a:latin typeface="TH SarabunPSK" panose="020B0500040200020003" pitchFamily="34" charset="-34"/>
                <a:cs typeface="TH SarabunPSK" panose="020B0500040200020003" pitchFamily="34" charset="-34"/>
              </a:rPr>
              <a:t>then()</a:t>
            </a:r>
            <a:r>
              <a:rPr lang="th-TH" sz="4200" spc="105" dirty="0">
                <a:solidFill>
                  <a:srgbClr val="000000"/>
                </a:solidFill>
                <a:latin typeface="TH SarabunPSK" panose="020B0500040200020003" pitchFamily="34" charset="-34"/>
                <a:cs typeface="TH SarabunPSK" panose="020B0500040200020003" pitchFamily="34" charset="-34"/>
              </a:rPr>
              <a:t> เพื่อรับข้อมูลไปเก็บไว้ในตัวแปร </a:t>
            </a:r>
            <a:r>
              <a:rPr lang="en-US" sz="4200" b="1" spc="105" dirty="0">
                <a:solidFill>
                  <a:schemeClr val="accent6"/>
                </a:solidFill>
                <a:latin typeface="TH SarabunPSK" panose="020B0500040200020003" pitchFamily="34" charset="-34"/>
                <a:cs typeface="TH SarabunPSK" panose="020B0500040200020003" pitchFamily="34" charset="-34"/>
              </a:rPr>
              <a:t>post</a:t>
            </a:r>
            <a:r>
              <a:rPr lang="en-US" sz="4200" spc="105" dirty="0">
                <a:solidFill>
                  <a:srgbClr val="000000"/>
                </a:solidFill>
                <a:latin typeface="TH SarabunPSK" panose="020B0500040200020003" pitchFamily="34" charset="-34"/>
                <a:cs typeface="TH SarabunPSK" panose="020B0500040200020003" pitchFamily="34" charset="-34"/>
              </a:rPr>
              <a:t> </a:t>
            </a:r>
            <a:r>
              <a:rPr lang="th-TH" sz="4200" spc="105" dirty="0">
                <a:solidFill>
                  <a:srgbClr val="000000"/>
                </a:solidFill>
                <a:latin typeface="TH SarabunPSK" panose="020B0500040200020003" pitchFamily="34" charset="-34"/>
                <a:cs typeface="TH SarabunPSK" panose="020B0500040200020003" pitchFamily="34" charset="-34"/>
              </a:rPr>
              <a:t>ด้วย </a:t>
            </a:r>
            <a:r>
              <a:rPr lang="en-US" sz="4200" b="1" spc="105" dirty="0" err="1">
                <a:solidFill>
                  <a:schemeClr val="accent6"/>
                </a:solidFill>
                <a:latin typeface="TH SarabunPSK" panose="020B0500040200020003" pitchFamily="34" charset="-34"/>
                <a:cs typeface="TH SarabunPSK" panose="020B0500040200020003" pitchFamily="34" charset="-34"/>
              </a:rPr>
              <a:t>setPost</a:t>
            </a:r>
            <a:r>
              <a:rPr lang="en-US" sz="4200" b="1" spc="105" dirty="0">
                <a:solidFill>
                  <a:schemeClr val="accent6"/>
                </a:solidFill>
                <a:latin typeface="TH SarabunPSK" panose="020B0500040200020003" pitchFamily="34" charset="-34"/>
                <a:cs typeface="TH SarabunPSK" panose="020B0500040200020003" pitchFamily="34" charset="-34"/>
              </a:rPr>
              <a:t>()</a:t>
            </a:r>
            <a:endParaRPr lang="en-US" sz="4200" spc="105" dirty="0">
              <a:solidFill>
                <a:srgbClr val="000000"/>
              </a:solidFill>
              <a:latin typeface="TH SarabunPSK" panose="020B0500040200020003" pitchFamily="34" charset="-34"/>
              <a:cs typeface="TH SarabunPSK" panose="020B0500040200020003" pitchFamily="34" charset="-34"/>
            </a:endParaRPr>
          </a:p>
        </p:txBody>
      </p:sp>
    </p:spTree>
    <p:extLst>
      <p:ext uri="{BB962C8B-B14F-4D97-AF65-F5344CB8AC3E}">
        <p14:creationId xmlns:p14="http://schemas.microsoft.com/office/powerpoint/2010/main" val="4135755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7744916-4A79-F3F1-7973-9FC1EB081AF7}"/>
              </a:ext>
            </a:extLst>
          </p:cNvPr>
          <p:cNvPicPr>
            <a:picLocks noChangeAspect="1"/>
          </p:cNvPicPr>
          <p:nvPr/>
        </p:nvPicPr>
        <p:blipFill>
          <a:blip r:embed="rId3">
            <a:alphaModFix amt="50000"/>
          </a:blip>
          <a:stretch>
            <a:fillRect/>
          </a:stretch>
        </p:blipFill>
        <p:spPr>
          <a:xfrm>
            <a:off x="609600" y="1489435"/>
            <a:ext cx="9602769" cy="8073665"/>
          </a:xfrm>
          <a:prstGeom prst="rect">
            <a:avLst/>
          </a:prstGeom>
        </p:spPr>
      </p:pic>
      <p:sp>
        <p:nvSpPr>
          <p:cNvPr id="2" name="Freeform 2"/>
          <p:cNvSpPr/>
          <p:nvPr/>
        </p:nvSpPr>
        <p:spPr>
          <a:xfrm>
            <a:off x="-154358" y="-164078"/>
            <a:ext cx="18596716" cy="1637860"/>
          </a:xfrm>
          <a:custGeom>
            <a:avLst/>
            <a:gdLst/>
            <a:ahLst/>
            <a:cxnLst/>
            <a:rect l="l" t="t" r="r" b="b"/>
            <a:pathLst>
              <a:path w="18596716" h="1637860">
                <a:moveTo>
                  <a:pt x="0" y="0"/>
                </a:moveTo>
                <a:lnTo>
                  <a:pt x="18596716" y="0"/>
                </a:lnTo>
                <a:lnTo>
                  <a:pt x="18596716" y="1637860"/>
                </a:lnTo>
                <a:lnTo>
                  <a:pt x="0" y="1637860"/>
                </a:lnTo>
                <a:lnTo>
                  <a:pt x="0" y="0"/>
                </a:lnTo>
                <a:close/>
              </a:path>
            </a:pathLst>
          </a:custGeom>
          <a:blipFill>
            <a:blip r:embed="rId4"/>
            <a:stretch>
              <a:fillRect l="-369" r="-1333" b="-548111"/>
            </a:stretch>
          </a:blipFill>
        </p:spPr>
      </p:sp>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5"/>
            <a:stretch>
              <a:fillRect/>
            </a:stretch>
          </a:blipFill>
        </p:spPr>
      </p:sp>
      <p:sp>
        <p:nvSpPr>
          <p:cNvPr id="4" name="TextBox 4"/>
          <p:cNvSpPr txBox="1"/>
          <p:nvPr/>
        </p:nvSpPr>
        <p:spPr>
          <a:xfrm>
            <a:off x="1028700" y="394716"/>
            <a:ext cx="15582406" cy="642484"/>
          </a:xfrm>
          <a:prstGeom prst="rect">
            <a:avLst/>
          </a:prstGeom>
        </p:spPr>
        <p:txBody>
          <a:bodyPr lIns="0" tIns="0" rIns="0" bIns="0" rtlCol="0" anchor="t">
            <a:spAutoFit/>
          </a:bodyPr>
          <a:lstStyle/>
          <a:p>
            <a:pPr>
              <a:lnSpc>
                <a:spcPts val="4998"/>
              </a:lnSpc>
              <a:spcBef>
                <a:spcPct val="0"/>
              </a:spcBef>
            </a:pPr>
            <a:r>
              <a:rPr lang="th-TH" sz="4200" b="1" spc="105" dirty="0">
                <a:solidFill>
                  <a:srgbClr val="FFFFFF"/>
                </a:solidFill>
                <a:latin typeface="TH SarabunPSK" panose="020B0500040200020003" pitchFamily="34" charset="-34"/>
                <a:cs typeface="TH SarabunPSK" panose="020B0500040200020003" pitchFamily="34" charset="-34"/>
              </a:rPr>
              <a:t>การใช้</a:t>
            </a:r>
            <a:r>
              <a:rPr lang="en-US" sz="4200" b="1" spc="105" dirty="0" err="1">
                <a:solidFill>
                  <a:srgbClr val="FFFFFF"/>
                </a:solidFill>
                <a:latin typeface="TH SarabunPSK" panose="020B0500040200020003" pitchFamily="34" charset="-34"/>
                <a:cs typeface="TH SarabunPSK" panose="020B0500040200020003" pitchFamily="34" charset="-34"/>
              </a:rPr>
              <a:t>งาน</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BD59"/>
                </a:solidFill>
                <a:latin typeface="TH SarabunPSK" panose="020B0500040200020003" pitchFamily="34" charset="-34"/>
                <a:cs typeface="TH SarabunPSK" panose="020B0500040200020003" pitchFamily="34" charset="-34"/>
              </a:rPr>
              <a:t>axios</a:t>
            </a:r>
            <a:r>
              <a:rPr lang="th-TH" sz="4200" b="1" spc="105" dirty="0">
                <a:solidFill>
                  <a:srgbClr val="FFBD59"/>
                </a:solidFill>
                <a:latin typeface="TH SarabunPSK" panose="020B0500040200020003" pitchFamily="34" charset="-34"/>
                <a:cs typeface="TH SarabunPSK" panose="020B0500040200020003" pitchFamily="34" charset="-34"/>
              </a:rPr>
              <a:t> </a:t>
            </a:r>
            <a:r>
              <a:rPr lang="th-TH" sz="4200" b="1" spc="105" dirty="0">
                <a:solidFill>
                  <a:srgbClr val="FFFFFF"/>
                </a:solidFill>
                <a:latin typeface="TH SarabunPSK" panose="020B0500040200020003" pitchFamily="34" charset="-34"/>
                <a:cs typeface="TH SarabunPSK" panose="020B0500040200020003" pitchFamily="34" charset="-34"/>
              </a:rPr>
              <a:t>ร่วมกับ </a:t>
            </a:r>
            <a:r>
              <a:rPr lang="en-US" sz="4200" b="1" spc="105" dirty="0" err="1">
                <a:solidFill>
                  <a:schemeClr val="accent6"/>
                </a:solidFill>
                <a:latin typeface="TH SarabunPSK" panose="020B0500040200020003" pitchFamily="34" charset="-34"/>
                <a:cs typeface="TH SarabunPSK" panose="020B0500040200020003" pitchFamily="34" charset="-34"/>
              </a:rPr>
              <a:t>useEffect</a:t>
            </a:r>
            <a:r>
              <a:rPr lang="en-US" sz="4200" b="1" spc="105" dirty="0">
                <a:solidFill>
                  <a:srgbClr val="FFFFFF"/>
                </a:solidFill>
                <a:latin typeface="TH SarabunPSK" panose="020B0500040200020003" pitchFamily="34" charset="-34"/>
                <a:cs typeface="TH SarabunPSK" panose="020B0500040200020003" pitchFamily="34" charset="-34"/>
              </a:rPr>
              <a:t> </a:t>
            </a:r>
            <a:r>
              <a:rPr lang="th-TH" sz="4200" b="1" spc="105" dirty="0">
                <a:solidFill>
                  <a:srgbClr val="FFFFFF"/>
                </a:solidFill>
                <a:latin typeface="TH SarabunPSK" panose="020B0500040200020003" pitchFamily="34" charset="-34"/>
                <a:cs typeface="TH SarabunPSK" panose="020B0500040200020003" pitchFamily="34" charset="-34"/>
              </a:rPr>
              <a:t>และ </a:t>
            </a:r>
            <a:r>
              <a:rPr lang="en-US" sz="4200" b="1" spc="105" dirty="0" err="1">
                <a:solidFill>
                  <a:schemeClr val="accent6"/>
                </a:solidFill>
                <a:latin typeface="TH SarabunPSK" panose="020B0500040200020003" pitchFamily="34" charset="-34"/>
                <a:cs typeface="TH SarabunPSK" panose="020B0500040200020003" pitchFamily="34" charset="-34"/>
              </a:rPr>
              <a:t>useState</a:t>
            </a:r>
            <a:r>
              <a:rPr lang="en-US" sz="4200" b="1" spc="105" dirty="0">
                <a:solidFill>
                  <a:schemeClr val="accent6"/>
                </a:solidFill>
                <a:latin typeface="TH SarabunPSK" panose="020B0500040200020003" pitchFamily="34" charset="-34"/>
                <a:cs typeface="TH SarabunPSK" panose="020B0500040200020003" pitchFamily="34" charset="-34"/>
              </a:rPr>
              <a:t> </a:t>
            </a:r>
            <a:r>
              <a:rPr lang="en-US" sz="4200" b="1" spc="105" dirty="0" err="1">
                <a:solidFill>
                  <a:srgbClr val="FFFFFF"/>
                </a:solidFill>
                <a:latin typeface="TH SarabunPSK" panose="020B0500040200020003" pitchFamily="34" charset="-34"/>
                <a:cs typeface="TH SarabunPSK" panose="020B0500040200020003" pitchFamily="34" charset="-34"/>
              </a:rPr>
              <a:t>เพื่อดึงข้อมูลจาก</a:t>
            </a:r>
            <a:r>
              <a:rPr lang="en-US" sz="4200" b="1" spc="105" dirty="0">
                <a:solidFill>
                  <a:srgbClr val="FFFFFF"/>
                </a:solidFill>
                <a:latin typeface="TH SarabunPSK" panose="020B0500040200020003" pitchFamily="34" charset="-34"/>
                <a:cs typeface="TH SarabunPSK" panose="020B0500040200020003" pitchFamily="34" charset="-34"/>
              </a:rPr>
              <a:t> API</a:t>
            </a:r>
            <a:r>
              <a:rPr lang="th-TH" sz="4200" b="1" spc="105" dirty="0">
                <a:solidFill>
                  <a:srgbClr val="FFBD59"/>
                </a:solidFill>
                <a:latin typeface="TH SarabunPSK" panose="020B0500040200020003" pitchFamily="34" charset="-34"/>
                <a:cs typeface="TH SarabunPSK" panose="020B0500040200020003" pitchFamily="34" charset="-34"/>
              </a:rPr>
              <a:t> </a:t>
            </a:r>
            <a:endParaRPr lang="en-US" sz="4200" b="1" spc="105" dirty="0">
              <a:solidFill>
                <a:srgbClr val="FFBD59"/>
              </a:solidFill>
              <a:latin typeface="TH SarabunPSK" panose="020B0500040200020003" pitchFamily="34" charset="-34"/>
              <a:cs typeface="TH SarabunPSK" panose="020B0500040200020003" pitchFamily="34" charset="-34"/>
            </a:endParaRPr>
          </a:p>
        </p:txBody>
      </p:sp>
      <p:pic>
        <p:nvPicPr>
          <p:cNvPr id="10" name="Picture 9">
            <a:extLst>
              <a:ext uri="{FF2B5EF4-FFF2-40B4-BE49-F238E27FC236}">
                <a16:creationId xmlns:a16="http://schemas.microsoft.com/office/drawing/2014/main" id="{B6298B65-C6F3-CB0B-F9D2-E65E40707B44}"/>
              </a:ext>
            </a:extLst>
          </p:cNvPr>
          <p:cNvPicPr>
            <a:picLocks noChangeAspect="1"/>
          </p:cNvPicPr>
          <p:nvPr/>
        </p:nvPicPr>
        <p:blipFill rotWithShape="1">
          <a:blip r:embed="rId3"/>
          <a:srcRect t="57696" r="809" b="20594"/>
          <a:stretch/>
        </p:blipFill>
        <p:spPr>
          <a:xfrm>
            <a:off x="609601" y="6134100"/>
            <a:ext cx="9525000" cy="1752600"/>
          </a:xfrm>
          <a:prstGeom prst="rect">
            <a:avLst/>
          </a:prstGeom>
        </p:spPr>
      </p:pic>
      <p:sp>
        <p:nvSpPr>
          <p:cNvPr id="16" name="TextBox 6">
            <a:extLst>
              <a:ext uri="{FF2B5EF4-FFF2-40B4-BE49-F238E27FC236}">
                <a16:creationId xmlns:a16="http://schemas.microsoft.com/office/drawing/2014/main" id="{16404781-03B0-2EA5-D8D3-689B0F68AA78}"/>
              </a:ext>
            </a:extLst>
          </p:cNvPr>
          <p:cNvSpPr txBox="1"/>
          <p:nvPr/>
        </p:nvSpPr>
        <p:spPr>
          <a:xfrm>
            <a:off x="10382921" y="3913669"/>
            <a:ext cx="7439159" cy="1283685"/>
          </a:xfrm>
          <a:prstGeom prst="rect">
            <a:avLst/>
          </a:prstGeom>
        </p:spPr>
        <p:txBody>
          <a:bodyPr lIns="0" tIns="0" rIns="0" bIns="0" rtlCol="0" anchor="t">
            <a:spAutoFit/>
          </a:bodyPr>
          <a:lstStyle/>
          <a:p>
            <a:pPr>
              <a:lnSpc>
                <a:spcPts val="4998"/>
              </a:lnSpc>
              <a:spcBef>
                <a:spcPct val="0"/>
              </a:spcBef>
            </a:pPr>
            <a:r>
              <a:rPr lang="th-TH" sz="4200" spc="105" dirty="0">
                <a:solidFill>
                  <a:srgbClr val="000000"/>
                </a:solidFill>
                <a:latin typeface="TH SarabunPSK" panose="020B0500040200020003" pitchFamily="34" charset="-34"/>
                <a:cs typeface="TH SarabunPSK" panose="020B0500040200020003" pitchFamily="34" charset="-34"/>
              </a:rPr>
              <a:t>ลูปแสดงผลข้อมูลอาเรย์ในตัวแปร </a:t>
            </a:r>
            <a:r>
              <a:rPr lang="en-US" sz="4200" spc="105" dirty="0">
                <a:solidFill>
                  <a:srgbClr val="000000"/>
                </a:solidFill>
                <a:latin typeface="TH SarabunPSK" panose="020B0500040200020003" pitchFamily="34" charset="-34"/>
                <a:cs typeface="TH SarabunPSK" panose="020B0500040200020003" pitchFamily="34" charset="-34"/>
              </a:rPr>
              <a:t>post </a:t>
            </a:r>
            <a:r>
              <a:rPr lang="th-TH" sz="4200" spc="105" dirty="0">
                <a:solidFill>
                  <a:srgbClr val="000000"/>
                </a:solidFill>
                <a:latin typeface="TH SarabunPSK" panose="020B0500040200020003" pitchFamily="34" charset="-34"/>
                <a:cs typeface="TH SarabunPSK" panose="020B0500040200020003" pitchFamily="34" charset="-34"/>
              </a:rPr>
              <a:t>ด้วยเมธอด </a:t>
            </a:r>
            <a:r>
              <a:rPr lang="en-US" sz="4200" b="1" spc="105" dirty="0">
                <a:solidFill>
                  <a:schemeClr val="accent6"/>
                </a:solidFill>
                <a:latin typeface="TH SarabunPSK" panose="020B0500040200020003" pitchFamily="34" charset="-34"/>
                <a:cs typeface="TH SarabunPSK" panose="020B0500040200020003" pitchFamily="34" charset="-34"/>
              </a:rPr>
              <a:t>map()</a:t>
            </a:r>
            <a:r>
              <a:rPr lang="th-TH" sz="4200" b="1" spc="105" dirty="0">
                <a:solidFill>
                  <a:schemeClr val="accent6"/>
                </a:solidFill>
                <a:latin typeface="TH SarabunPSK" panose="020B0500040200020003" pitchFamily="34" charset="-34"/>
                <a:cs typeface="TH SarabunPSK" panose="020B0500040200020003" pitchFamily="34" charset="-34"/>
              </a:rPr>
              <a:t> </a:t>
            </a:r>
            <a:r>
              <a:rPr lang="th-TH" sz="4200" spc="105" dirty="0">
                <a:solidFill>
                  <a:srgbClr val="000000"/>
                </a:solidFill>
                <a:latin typeface="TH SarabunPSK" panose="020B0500040200020003" pitchFamily="34" charset="-34"/>
                <a:cs typeface="TH SarabunPSK" panose="020B0500040200020003" pitchFamily="34" charset="-34"/>
              </a:rPr>
              <a:t>พร้อมแสดงค่า </a:t>
            </a:r>
            <a:r>
              <a:rPr lang="en-US" sz="4200" b="1" spc="105" dirty="0" err="1">
                <a:solidFill>
                  <a:schemeClr val="accent6"/>
                </a:solidFill>
                <a:latin typeface="TH SarabunPSK" panose="020B0500040200020003" pitchFamily="34" charset="-34"/>
                <a:cs typeface="TH SarabunPSK" panose="020B0500040200020003" pitchFamily="34" charset="-34"/>
              </a:rPr>
              <a:t>item.name</a:t>
            </a:r>
            <a:r>
              <a:rPr lang="en-US" sz="4200" b="1" spc="105" dirty="0">
                <a:solidFill>
                  <a:schemeClr val="accent6"/>
                </a:solidFill>
                <a:latin typeface="TH SarabunPSK" panose="020B0500040200020003" pitchFamily="34" charset="-34"/>
                <a:cs typeface="TH SarabunPSK" panose="020B0500040200020003" pitchFamily="34" charset="-34"/>
              </a:rPr>
              <a:t> </a:t>
            </a:r>
            <a:r>
              <a:rPr lang="th-TH" sz="4200" spc="105" dirty="0">
                <a:solidFill>
                  <a:srgbClr val="000000"/>
                </a:solidFill>
                <a:latin typeface="TH SarabunPSK" panose="020B0500040200020003" pitchFamily="34" charset="-34"/>
                <a:cs typeface="TH SarabunPSK" panose="020B0500040200020003" pitchFamily="34" charset="-34"/>
              </a:rPr>
              <a:t>ออกมา</a:t>
            </a:r>
            <a:endParaRPr lang="en-US" sz="4200" spc="105" dirty="0">
              <a:solidFill>
                <a:srgbClr val="000000"/>
              </a:solidFill>
              <a:latin typeface="TH SarabunPSK" panose="020B0500040200020003" pitchFamily="34" charset="-34"/>
              <a:cs typeface="TH SarabunPSK" panose="020B0500040200020003" pitchFamily="34" charset="-34"/>
            </a:endParaRPr>
          </a:p>
        </p:txBody>
      </p:sp>
    </p:spTree>
    <p:extLst>
      <p:ext uri="{BB962C8B-B14F-4D97-AF65-F5344CB8AC3E}">
        <p14:creationId xmlns:p14="http://schemas.microsoft.com/office/powerpoint/2010/main" val="3187338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Freeform 2"/>
          <p:cNvSpPr/>
          <p:nvPr/>
        </p:nvSpPr>
        <p:spPr>
          <a:xfrm>
            <a:off x="-154358" y="-164078"/>
            <a:ext cx="18596716" cy="1637860"/>
          </a:xfrm>
          <a:custGeom>
            <a:avLst/>
            <a:gdLst/>
            <a:ahLst/>
            <a:cxnLst/>
            <a:rect l="l" t="t" r="r" b="b"/>
            <a:pathLst>
              <a:path w="18596716" h="1637860">
                <a:moveTo>
                  <a:pt x="0" y="0"/>
                </a:moveTo>
                <a:lnTo>
                  <a:pt x="18596716" y="0"/>
                </a:lnTo>
                <a:lnTo>
                  <a:pt x="18596716" y="1637860"/>
                </a:lnTo>
                <a:lnTo>
                  <a:pt x="0" y="1637860"/>
                </a:lnTo>
                <a:lnTo>
                  <a:pt x="0" y="0"/>
                </a:lnTo>
                <a:close/>
              </a:path>
            </a:pathLst>
          </a:custGeom>
          <a:blipFill>
            <a:blip r:embed="rId3"/>
            <a:stretch>
              <a:fillRect l="-369" r="-1333" b="-548111"/>
            </a:stretch>
          </a:blipFill>
        </p:spPr>
      </p:sp>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4"/>
            <a:stretch>
              <a:fillRect/>
            </a:stretch>
          </a:blipFill>
        </p:spPr>
      </p:sp>
      <p:sp>
        <p:nvSpPr>
          <p:cNvPr id="4" name="TextBox 4"/>
          <p:cNvSpPr txBox="1"/>
          <p:nvPr/>
        </p:nvSpPr>
        <p:spPr>
          <a:xfrm>
            <a:off x="1028700" y="394716"/>
            <a:ext cx="15582406" cy="642484"/>
          </a:xfrm>
          <a:prstGeom prst="rect">
            <a:avLst/>
          </a:prstGeom>
        </p:spPr>
        <p:txBody>
          <a:bodyPr lIns="0" tIns="0" rIns="0" bIns="0" rtlCol="0" anchor="t">
            <a:spAutoFit/>
          </a:bodyPr>
          <a:lstStyle/>
          <a:p>
            <a:pPr>
              <a:lnSpc>
                <a:spcPts val="4998"/>
              </a:lnSpc>
              <a:spcBef>
                <a:spcPct val="0"/>
              </a:spcBef>
            </a:pPr>
            <a:r>
              <a:rPr lang="th-TH" sz="4200" b="1" spc="105" dirty="0">
                <a:solidFill>
                  <a:srgbClr val="FFFFFF"/>
                </a:solidFill>
                <a:latin typeface="TH SarabunPSK" panose="020B0500040200020003" pitchFamily="34" charset="-34"/>
                <a:cs typeface="TH SarabunPSK" panose="020B0500040200020003" pitchFamily="34" charset="-34"/>
              </a:rPr>
              <a:t>การ</a:t>
            </a:r>
            <a:r>
              <a:rPr lang="en-US" sz="4200" b="1" spc="105" dirty="0" err="1">
                <a:solidFill>
                  <a:srgbClr val="FFFFFF"/>
                </a:solidFill>
                <a:latin typeface="TH SarabunPSK" panose="020B0500040200020003" pitchFamily="34" charset="-34"/>
                <a:cs typeface="TH SarabunPSK" panose="020B0500040200020003" pitchFamily="34" charset="-34"/>
              </a:rPr>
              <a:t>งาน</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BD59"/>
                </a:solidFill>
                <a:latin typeface="TH SarabunPSK" panose="020B0500040200020003" pitchFamily="34" charset="-34"/>
                <a:cs typeface="TH SarabunPSK" panose="020B0500040200020003" pitchFamily="34" charset="-34"/>
              </a:rPr>
              <a:t>axios</a:t>
            </a:r>
            <a:r>
              <a:rPr lang="th-TH" sz="4200" b="1" spc="105" dirty="0">
                <a:solidFill>
                  <a:srgbClr val="FFBD59"/>
                </a:solidFill>
                <a:latin typeface="TH SarabunPSK" panose="020B0500040200020003" pitchFamily="34" charset="-34"/>
                <a:cs typeface="TH SarabunPSK" panose="020B0500040200020003" pitchFamily="34" charset="-34"/>
              </a:rPr>
              <a:t> </a:t>
            </a:r>
            <a:r>
              <a:rPr lang="th-TH" sz="4200" b="1" spc="105" dirty="0">
                <a:solidFill>
                  <a:srgbClr val="FFFFFF"/>
                </a:solidFill>
                <a:latin typeface="TH SarabunPSK" panose="020B0500040200020003" pitchFamily="34" charset="-34"/>
                <a:cs typeface="TH SarabunPSK" panose="020B0500040200020003" pitchFamily="34" charset="-34"/>
              </a:rPr>
              <a:t>ร่วมกับ </a:t>
            </a:r>
            <a:r>
              <a:rPr lang="en-US" sz="4200" b="1" spc="105" dirty="0" err="1">
                <a:solidFill>
                  <a:schemeClr val="accent6"/>
                </a:solidFill>
                <a:latin typeface="TH SarabunPSK" panose="020B0500040200020003" pitchFamily="34" charset="-34"/>
                <a:cs typeface="TH SarabunPSK" panose="020B0500040200020003" pitchFamily="34" charset="-34"/>
              </a:rPr>
              <a:t>useEffect</a:t>
            </a:r>
            <a:r>
              <a:rPr lang="en-US" sz="4200" b="1" spc="105" dirty="0">
                <a:solidFill>
                  <a:srgbClr val="FFFFFF"/>
                </a:solidFill>
                <a:latin typeface="TH SarabunPSK" panose="020B0500040200020003" pitchFamily="34" charset="-34"/>
                <a:cs typeface="TH SarabunPSK" panose="020B0500040200020003" pitchFamily="34" charset="-34"/>
              </a:rPr>
              <a:t> </a:t>
            </a:r>
            <a:r>
              <a:rPr lang="th-TH" sz="4200" b="1" spc="105" dirty="0">
                <a:solidFill>
                  <a:srgbClr val="FFFFFF"/>
                </a:solidFill>
                <a:latin typeface="TH SarabunPSK" panose="020B0500040200020003" pitchFamily="34" charset="-34"/>
                <a:cs typeface="TH SarabunPSK" panose="020B0500040200020003" pitchFamily="34" charset="-34"/>
              </a:rPr>
              <a:t>และ </a:t>
            </a:r>
            <a:r>
              <a:rPr lang="en-US" sz="4200" b="1" spc="105" dirty="0" err="1">
                <a:solidFill>
                  <a:schemeClr val="accent6"/>
                </a:solidFill>
                <a:latin typeface="TH SarabunPSK" panose="020B0500040200020003" pitchFamily="34" charset="-34"/>
                <a:cs typeface="TH SarabunPSK" panose="020B0500040200020003" pitchFamily="34" charset="-34"/>
              </a:rPr>
              <a:t>useState</a:t>
            </a:r>
            <a:r>
              <a:rPr lang="th-TH" sz="4200" b="1" spc="105" dirty="0">
                <a:solidFill>
                  <a:srgbClr val="FFBD59"/>
                </a:solidFill>
                <a:latin typeface="TH SarabunPSK" panose="020B0500040200020003" pitchFamily="34" charset="-34"/>
                <a:cs typeface="TH SarabunPSK" panose="020B0500040200020003" pitchFamily="34" charset="-34"/>
              </a:rPr>
              <a:t> </a:t>
            </a:r>
            <a:endParaRPr lang="en-US" sz="4200" b="1" spc="105" dirty="0">
              <a:solidFill>
                <a:srgbClr val="FFBD59"/>
              </a:solidFill>
              <a:latin typeface="TH SarabunPSK" panose="020B0500040200020003" pitchFamily="34" charset="-34"/>
              <a:cs typeface="TH SarabunPSK" panose="020B0500040200020003" pitchFamily="34" charset="-34"/>
            </a:endParaRPr>
          </a:p>
        </p:txBody>
      </p:sp>
      <p:pic>
        <p:nvPicPr>
          <p:cNvPr id="10" name="Picture 9">
            <a:extLst>
              <a:ext uri="{FF2B5EF4-FFF2-40B4-BE49-F238E27FC236}">
                <a16:creationId xmlns:a16="http://schemas.microsoft.com/office/drawing/2014/main" id="{B6298B65-C6F3-CB0B-F9D2-E65E40707B44}"/>
              </a:ext>
            </a:extLst>
          </p:cNvPr>
          <p:cNvPicPr>
            <a:picLocks noChangeAspect="1"/>
          </p:cNvPicPr>
          <p:nvPr/>
        </p:nvPicPr>
        <p:blipFill>
          <a:blip r:embed="rId5"/>
          <a:stretch>
            <a:fillRect/>
          </a:stretch>
        </p:blipFill>
        <p:spPr>
          <a:xfrm>
            <a:off x="609600" y="1476023"/>
            <a:ext cx="9602769" cy="8073665"/>
          </a:xfrm>
          <a:prstGeom prst="rect">
            <a:avLst/>
          </a:prstGeom>
        </p:spPr>
      </p:pic>
      <p:sp>
        <p:nvSpPr>
          <p:cNvPr id="16" name="TextBox 6">
            <a:extLst>
              <a:ext uri="{FF2B5EF4-FFF2-40B4-BE49-F238E27FC236}">
                <a16:creationId xmlns:a16="http://schemas.microsoft.com/office/drawing/2014/main" id="{16404781-03B0-2EA5-D8D3-689B0F68AA78}"/>
              </a:ext>
            </a:extLst>
          </p:cNvPr>
          <p:cNvSpPr txBox="1"/>
          <p:nvPr/>
        </p:nvSpPr>
        <p:spPr>
          <a:xfrm>
            <a:off x="10382921" y="3913669"/>
            <a:ext cx="7439159" cy="5130892"/>
          </a:xfrm>
          <a:prstGeom prst="rect">
            <a:avLst/>
          </a:prstGeom>
        </p:spPr>
        <p:txBody>
          <a:bodyPr lIns="0" tIns="0" rIns="0" bIns="0" rtlCol="0" anchor="t">
            <a:spAutoFit/>
          </a:bodyPr>
          <a:lstStyle/>
          <a:p>
            <a:pPr>
              <a:lnSpc>
                <a:spcPts val="4998"/>
              </a:lnSpc>
              <a:spcBef>
                <a:spcPct val="0"/>
              </a:spcBef>
            </a:pPr>
            <a:r>
              <a:rPr lang="th-TH" sz="4200" spc="105" dirty="0">
                <a:solidFill>
                  <a:srgbClr val="000000"/>
                </a:solidFill>
                <a:latin typeface="TH SarabunPSK" panose="020B0500040200020003" pitchFamily="34" charset="-34"/>
                <a:cs typeface="TH SarabunPSK" panose="020B0500040200020003" pitchFamily="34" charset="-34"/>
              </a:rPr>
              <a:t>อิมพอร์ต </a:t>
            </a:r>
            <a:r>
              <a:rPr lang="en-US" sz="4200" b="1" spc="105" dirty="0" err="1">
                <a:solidFill>
                  <a:schemeClr val="accent6"/>
                </a:solidFill>
                <a:latin typeface="TH SarabunPSK" panose="020B0500040200020003" pitchFamily="34" charset="-34"/>
                <a:cs typeface="TH SarabunPSK" panose="020B0500040200020003" pitchFamily="34" charset="-34"/>
              </a:rPr>
              <a:t>useEffect</a:t>
            </a:r>
            <a:r>
              <a:rPr lang="en-US" sz="4200" b="1" spc="105" dirty="0">
                <a:solidFill>
                  <a:schemeClr val="accent6"/>
                </a:solidFill>
                <a:latin typeface="TH SarabunPSK" panose="020B0500040200020003" pitchFamily="34" charset="-34"/>
                <a:cs typeface="TH SarabunPSK" panose="020B0500040200020003" pitchFamily="34" charset="-34"/>
              </a:rPr>
              <a:t>, </a:t>
            </a:r>
            <a:r>
              <a:rPr lang="en-US" sz="4200" b="1" spc="105" dirty="0" err="1">
                <a:solidFill>
                  <a:schemeClr val="accent6"/>
                </a:solidFill>
                <a:latin typeface="TH SarabunPSK" panose="020B0500040200020003" pitchFamily="34" charset="-34"/>
                <a:cs typeface="TH SarabunPSK" panose="020B0500040200020003" pitchFamily="34" charset="-34"/>
              </a:rPr>
              <a:t>useState</a:t>
            </a:r>
            <a:r>
              <a:rPr lang="en-US" sz="4200" spc="105" dirty="0">
                <a:solidFill>
                  <a:srgbClr val="000000"/>
                </a:solidFill>
                <a:latin typeface="TH SarabunPSK" panose="020B0500040200020003" pitchFamily="34" charset="-34"/>
                <a:cs typeface="TH SarabunPSK" panose="020B0500040200020003" pitchFamily="34" charset="-34"/>
              </a:rPr>
              <a:t> </a:t>
            </a:r>
            <a:r>
              <a:rPr lang="th-TH" sz="4200" spc="105" dirty="0">
                <a:solidFill>
                  <a:srgbClr val="000000"/>
                </a:solidFill>
                <a:latin typeface="TH SarabunPSK" panose="020B0500040200020003" pitchFamily="34" charset="-34"/>
                <a:cs typeface="TH SarabunPSK" panose="020B0500040200020003" pitchFamily="34" charset="-34"/>
              </a:rPr>
              <a:t>เพื่อใช้งาน </a:t>
            </a:r>
            <a:r>
              <a:rPr lang="en-US" sz="4200" b="1" spc="105" dirty="0">
                <a:solidFill>
                  <a:schemeClr val="accent6"/>
                </a:solidFill>
                <a:latin typeface="TH SarabunPSK" panose="020B0500040200020003" pitchFamily="34" charset="-34"/>
                <a:cs typeface="TH SarabunPSK" panose="020B0500040200020003" pitchFamily="34" charset="-34"/>
              </a:rPr>
              <a:t>Hooks</a:t>
            </a:r>
            <a:endParaRPr lang="th-TH" sz="4200" b="1" spc="105" dirty="0">
              <a:solidFill>
                <a:schemeClr val="accent6"/>
              </a:solidFill>
              <a:latin typeface="TH SarabunPSK" panose="020B0500040200020003" pitchFamily="34" charset="-34"/>
              <a:cs typeface="TH SarabunPSK" panose="020B0500040200020003" pitchFamily="34" charset="-34"/>
            </a:endParaRPr>
          </a:p>
          <a:p>
            <a:pPr>
              <a:lnSpc>
                <a:spcPts val="4998"/>
              </a:lnSpc>
              <a:spcBef>
                <a:spcPct val="0"/>
              </a:spcBef>
            </a:pPr>
            <a:r>
              <a:rPr lang="th-TH" sz="4200" spc="105" dirty="0">
                <a:solidFill>
                  <a:srgbClr val="000000"/>
                </a:solidFill>
                <a:latin typeface="TH SarabunPSK" panose="020B0500040200020003" pitchFamily="34" charset="-34"/>
                <a:cs typeface="TH SarabunPSK" panose="020B0500040200020003" pitchFamily="34" charset="-34"/>
              </a:rPr>
              <a:t>อิมพอร์ต </a:t>
            </a:r>
            <a:r>
              <a:rPr lang="en-US" sz="4200" b="1" spc="105" dirty="0" err="1">
                <a:solidFill>
                  <a:schemeClr val="accent6"/>
                </a:solidFill>
                <a:latin typeface="TH SarabunPSK" panose="020B0500040200020003" pitchFamily="34" charset="-34"/>
                <a:cs typeface="TH SarabunPSK" panose="020B0500040200020003" pitchFamily="34" charset="-34"/>
              </a:rPr>
              <a:t>axios</a:t>
            </a:r>
            <a:r>
              <a:rPr lang="en-US" sz="4200" spc="105" dirty="0">
                <a:solidFill>
                  <a:srgbClr val="000000"/>
                </a:solidFill>
                <a:latin typeface="TH SarabunPSK" panose="020B0500040200020003" pitchFamily="34" charset="-34"/>
                <a:cs typeface="TH SarabunPSK" panose="020B0500040200020003" pitchFamily="34" charset="-34"/>
              </a:rPr>
              <a:t> </a:t>
            </a:r>
            <a:r>
              <a:rPr lang="th-TH" sz="4200" spc="105" dirty="0">
                <a:solidFill>
                  <a:srgbClr val="000000"/>
                </a:solidFill>
                <a:latin typeface="TH SarabunPSK" panose="020B0500040200020003" pitchFamily="34" charset="-34"/>
                <a:cs typeface="TH SarabunPSK" panose="020B0500040200020003" pitchFamily="34" charset="-34"/>
              </a:rPr>
              <a:t>เพื่อใช้รับข้อมูลด้วยโปรโตคอล </a:t>
            </a:r>
            <a:r>
              <a:rPr lang="en-US" sz="4200" spc="105" dirty="0">
                <a:solidFill>
                  <a:srgbClr val="000000"/>
                </a:solidFill>
                <a:latin typeface="TH SarabunPSK" panose="020B0500040200020003" pitchFamily="34" charset="-34"/>
                <a:cs typeface="TH SarabunPSK" panose="020B0500040200020003" pitchFamily="34" charset="-34"/>
              </a:rPr>
              <a:t>HTTP</a:t>
            </a:r>
            <a:endParaRPr lang="th-TH" sz="4200" spc="105" dirty="0">
              <a:solidFill>
                <a:srgbClr val="000000"/>
              </a:solidFill>
              <a:latin typeface="TH SarabunPSK" panose="020B0500040200020003" pitchFamily="34" charset="-34"/>
              <a:cs typeface="TH SarabunPSK" panose="020B0500040200020003" pitchFamily="34" charset="-34"/>
            </a:endParaRPr>
          </a:p>
          <a:p>
            <a:pPr>
              <a:lnSpc>
                <a:spcPts val="4998"/>
              </a:lnSpc>
              <a:spcBef>
                <a:spcPct val="0"/>
              </a:spcBef>
            </a:pPr>
            <a:r>
              <a:rPr lang="th-TH" sz="4200" spc="105" dirty="0">
                <a:solidFill>
                  <a:srgbClr val="000000"/>
                </a:solidFill>
                <a:latin typeface="TH SarabunPSK" panose="020B0500040200020003" pitchFamily="34" charset="-34"/>
                <a:cs typeface="TH SarabunPSK" panose="020B0500040200020003" pitchFamily="34" charset="-34"/>
              </a:rPr>
              <a:t>ใช้เมธอด </a:t>
            </a:r>
            <a:r>
              <a:rPr lang="en-US" sz="4200" b="1" spc="105" dirty="0" err="1">
                <a:solidFill>
                  <a:schemeClr val="accent6"/>
                </a:solidFill>
                <a:latin typeface="TH SarabunPSK" panose="020B0500040200020003" pitchFamily="34" charset="-34"/>
                <a:cs typeface="TH SarabunPSK" panose="020B0500040200020003" pitchFamily="34" charset="-34"/>
              </a:rPr>
              <a:t>axios.get</a:t>
            </a:r>
            <a:r>
              <a:rPr lang="en-US" sz="4200" b="1" spc="105" dirty="0">
                <a:solidFill>
                  <a:schemeClr val="accent6"/>
                </a:solidFill>
                <a:latin typeface="TH SarabunPSK" panose="020B0500040200020003" pitchFamily="34" charset="-34"/>
                <a:cs typeface="TH SarabunPSK" panose="020B0500040200020003" pitchFamily="34" charset="-34"/>
              </a:rPr>
              <a:t>()</a:t>
            </a:r>
            <a:r>
              <a:rPr lang="th-TH" sz="4200" b="1" spc="105" dirty="0">
                <a:solidFill>
                  <a:schemeClr val="accent6"/>
                </a:solidFill>
                <a:latin typeface="TH SarabunPSK" panose="020B0500040200020003" pitchFamily="34" charset="-34"/>
                <a:cs typeface="TH SarabunPSK" panose="020B0500040200020003" pitchFamily="34" charset="-34"/>
              </a:rPr>
              <a:t> </a:t>
            </a:r>
            <a:r>
              <a:rPr lang="th-TH" sz="4200" spc="105" dirty="0">
                <a:solidFill>
                  <a:srgbClr val="000000"/>
                </a:solidFill>
                <a:latin typeface="TH SarabunPSK" panose="020B0500040200020003" pitchFamily="34" charset="-34"/>
                <a:cs typeface="TH SarabunPSK" panose="020B0500040200020003" pitchFamily="34" charset="-34"/>
              </a:rPr>
              <a:t>เพื่อสร้าง </a:t>
            </a:r>
            <a:r>
              <a:rPr lang="en-US" sz="4200" spc="105" dirty="0">
                <a:solidFill>
                  <a:srgbClr val="000000"/>
                </a:solidFill>
                <a:latin typeface="TH SarabunPSK" panose="020B0500040200020003" pitchFamily="34" charset="-34"/>
                <a:cs typeface="TH SarabunPSK" panose="020B0500040200020003" pitchFamily="34" charset="-34"/>
              </a:rPr>
              <a:t>request </a:t>
            </a:r>
            <a:r>
              <a:rPr lang="th-TH" sz="4200" spc="105" dirty="0">
                <a:solidFill>
                  <a:srgbClr val="000000"/>
                </a:solidFill>
                <a:latin typeface="TH SarabunPSK" panose="020B0500040200020003" pitchFamily="34" charset="-34"/>
                <a:cs typeface="TH SarabunPSK" panose="020B0500040200020003" pitchFamily="34" charset="-34"/>
              </a:rPr>
              <a:t>ไปขอข้อมูลจาก </a:t>
            </a:r>
            <a:r>
              <a:rPr lang="en-US" sz="4200" spc="105" dirty="0">
                <a:solidFill>
                  <a:srgbClr val="000000"/>
                </a:solidFill>
                <a:latin typeface="TH SarabunPSK" panose="020B0500040200020003" pitchFamily="34" charset="-34"/>
                <a:cs typeface="TH SarabunPSK" panose="020B0500040200020003" pitchFamily="34" charset="-34"/>
              </a:rPr>
              <a:t>URL</a:t>
            </a:r>
            <a:r>
              <a:rPr lang="th-TH" sz="4200" spc="105" dirty="0">
                <a:solidFill>
                  <a:srgbClr val="000000"/>
                </a:solidFill>
                <a:latin typeface="TH SarabunPSK" panose="020B0500040200020003" pitchFamily="34" charset="-34"/>
                <a:cs typeface="TH SarabunPSK" panose="020B0500040200020003" pitchFamily="34" charset="-34"/>
              </a:rPr>
              <a:t> </a:t>
            </a:r>
          </a:p>
          <a:p>
            <a:pPr>
              <a:lnSpc>
                <a:spcPts val="4998"/>
              </a:lnSpc>
              <a:spcBef>
                <a:spcPct val="0"/>
              </a:spcBef>
            </a:pPr>
            <a:r>
              <a:rPr lang="th-TH" sz="4200" spc="105" dirty="0">
                <a:solidFill>
                  <a:srgbClr val="000000"/>
                </a:solidFill>
                <a:latin typeface="TH SarabunPSK" panose="020B0500040200020003" pitchFamily="34" charset="-34"/>
                <a:cs typeface="TH SarabunPSK" panose="020B0500040200020003" pitchFamily="34" charset="-34"/>
              </a:rPr>
              <a:t>ใช้เมธอด </a:t>
            </a:r>
            <a:r>
              <a:rPr lang="en-US" sz="4200" spc="105" dirty="0">
                <a:solidFill>
                  <a:srgbClr val="000000"/>
                </a:solidFill>
                <a:latin typeface="TH SarabunPSK" panose="020B0500040200020003" pitchFamily="34" charset="-34"/>
                <a:cs typeface="TH SarabunPSK" panose="020B0500040200020003" pitchFamily="34" charset="-34"/>
              </a:rPr>
              <a:t>then()</a:t>
            </a:r>
            <a:r>
              <a:rPr lang="th-TH" sz="4200" spc="105" dirty="0">
                <a:solidFill>
                  <a:srgbClr val="000000"/>
                </a:solidFill>
                <a:latin typeface="TH SarabunPSK" panose="020B0500040200020003" pitchFamily="34" charset="-34"/>
                <a:cs typeface="TH SarabunPSK" panose="020B0500040200020003" pitchFamily="34" charset="-34"/>
              </a:rPr>
              <a:t> เพื่อรับข้อมูลไปเก็บไว้ในตัวแปร </a:t>
            </a:r>
            <a:r>
              <a:rPr lang="en-US" sz="4200" b="1" spc="105" dirty="0">
                <a:solidFill>
                  <a:schemeClr val="accent6"/>
                </a:solidFill>
                <a:latin typeface="TH SarabunPSK" panose="020B0500040200020003" pitchFamily="34" charset="-34"/>
                <a:cs typeface="TH SarabunPSK" panose="020B0500040200020003" pitchFamily="34" charset="-34"/>
              </a:rPr>
              <a:t>post</a:t>
            </a:r>
            <a:r>
              <a:rPr lang="en-US" sz="4200" spc="105" dirty="0">
                <a:solidFill>
                  <a:srgbClr val="000000"/>
                </a:solidFill>
                <a:latin typeface="TH SarabunPSK" panose="020B0500040200020003" pitchFamily="34" charset="-34"/>
                <a:cs typeface="TH SarabunPSK" panose="020B0500040200020003" pitchFamily="34" charset="-34"/>
              </a:rPr>
              <a:t> </a:t>
            </a:r>
            <a:r>
              <a:rPr lang="th-TH" sz="4200" spc="105" dirty="0">
                <a:solidFill>
                  <a:srgbClr val="000000"/>
                </a:solidFill>
                <a:latin typeface="TH SarabunPSK" panose="020B0500040200020003" pitchFamily="34" charset="-34"/>
                <a:cs typeface="TH SarabunPSK" panose="020B0500040200020003" pitchFamily="34" charset="-34"/>
              </a:rPr>
              <a:t>ด้วย </a:t>
            </a:r>
            <a:r>
              <a:rPr lang="en-US" sz="4200" b="1" spc="105" dirty="0" err="1">
                <a:solidFill>
                  <a:schemeClr val="accent6"/>
                </a:solidFill>
                <a:latin typeface="TH SarabunPSK" panose="020B0500040200020003" pitchFamily="34" charset="-34"/>
                <a:cs typeface="TH SarabunPSK" panose="020B0500040200020003" pitchFamily="34" charset="-34"/>
              </a:rPr>
              <a:t>setPost</a:t>
            </a:r>
            <a:r>
              <a:rPr lang="en-US" sz="4200" b="1" spc="105" dirty="0">
                <a:solidFill>
                  <a:schemeClr val="accent6"/>
                </a:solidFill>
                <a:latin typeface="TH SarabunPSK" panose="020B0500040200020003" pitchFamily="34" charset="-34"/>
                <a:cs typeface="TH SarabunPSK" panose="020B0500040200020003" pitchFamily="34" charset="-34"/>
              </a:rPr>
              <a:t>()</a:t>
            </a:r>
          </a:p>
        </p:txBody>
      </p:sp>
    </p:spTree>
    <p:extLst>
      <p:ext uri="{BB962C8B-B14F-4D97-AF65-F5344CB8AC3E}">
        <p14:creationId xmlns:p14="http://schemas.microsoft.com/office/powerpoint/2010/main" val="2093219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Freeform 2"/>
          <p:cNvSpPr/>
          <p:nvPr/>
        </p:nvSpPr>
        <p:spPr>
          <a:xfrm>
            <a:off x="-154358" y="-164078"/>
            <a:ext cx="18596716" cy="1637860"/>
          </a:xfrm>
          <a:custGeom>
            <a:avLst/>
            <a:gdLst/>
            <a:ahLst/>
            <a:cxnLst/>
            <a:rect l="l" t="t" r="r" b="b"/>
            <a:pathLst>
              <a:path w="18596716" h="1637860">
                <a:moveTo>
                  <a:pt x="0" y="0"/>
                </a:moveTo>
                <a:lnTo>
                  <a:pt x="18596716" y="0"/>
                </a:lnTo>
                <a:lnTo>
                  <a:pt x="18596716" y="1637860"/>
                </a:lnTo>
                <a:lnTo>
                  <a:pt x="0" y="1637860"/>
                </a:lnTo>
                <a:lnTo>
                  <a:pt x="0" y="0"/>
                </a:lnTo>
                <a:close/>
              </a:path>
            </a:pathLst>
          </a:custGeom>
          <a:blipFill>
            <a:blip r:embed="rId3"/>
            <a:stretch>
              <a:fillRect l="-369" r="-1333" b="-548111"/>
            </a:stretch>
          </a:blipFill>
        </p:spPr>
      </p:sp>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4"/>
            <a:stretch>
              <a:fillRect/>
            </a:stretch>
          </a:blipFill>
        </p:spPr>
      </p:sp>
      <p:sp>
        <p:nvSpPr>
          <p:cNvPr id="4" name="TextBox 4"/>
          <p:cNvSpPr txBox="1"/>
          <p:nvPr/>
        </p:nvSpPr>
        <p:spPr>
          <a:xfrm>
            <a:off x="1028700" y="394716"/>
            <a:ext cx="15582406" cy="642484"/>
          </a:xfrm>
          <a:prstGeom prst="rect">
            <a:avLst/>
          </a:prstGeom>
        </p:spPr>
        <p:txBody>
          <a:bodyPr lIns="0" tIns="0" rIns="0" bIns="0" rtlCol="0" anchor="t">
            <a:spAutoFit/>
          </a:bodyPr>
          <a:lstStyle/>
          <a:p>
            <a:pPr>
              <a:lnSpc>
                <a:spcPts val="4998"/>
              </a:lnSpc>
              <a:spcBef>
                <a:spcPct val="0"/>
              </a:spcBef>
            </a:pPr>
            <a:r>
              <a:rPr lang="en-US" sz="4200" b="1" spc="105" dirty="0" err="1">
                <a:solidFill>
                  <a:srgbClr val="FFFFFF"/>
                </a:solidFill>
                <a:latin typeface="TH SarabunPSK" panose="020B0500040200020003" pitchFamily="34" charset="-34"/>
                <a:cs typeface="TH SarabunPSK" panose="020B0500040200020003" pitchFamily="34" charset="-34"/>
              </a:rPr>
              <a:t>เปรียบเทียบการใช้งานระหว่าง</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a:solidFill>
                  <a:srgbClr val="FFBD59"/>
                </a:solidFill>
                <a:latin typeface="TH SarabunPSK" panose="020B0500040200020003" pitchFamily="34" charset="-34"/>
                <a:cs typeface="TH SarabunPSK" panose="020B0500040200020003" pitchFamily="34" charset="-34"/>
              </a:rPr>
              <a:t>fetch</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FFFF"/>
                </a:solidFill>
                <a:latin typeface="TH SarabunPSK" panose="020B0500040200020003" pitchFamily="34" charset="-34"/>
                <a:cs typeface="TH SarabunPSK" panose="020B0500040200020003" pitchFamily="34" charset="-34"/>
              </a:rPr>
              <a:t>และ</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BD59"/>
                </a:solidFill>
                <a:latin typeface="TH SarabunPSK" panose="020B0500040200020003" pitchFamily="34" charset="-34"/>
                <a:cs typeface="TH SarabunPSK" panose="020B0500040200020003" pitchFamily="34" charset="-34"/>
              </a:rPr>
              <a:t>axios</a:t>
            </a:r>
            <a:endParaRPr lang="en-US" sz="4200" b="1" spc="105" dirty="0">
              <a:solidFill>
                <a:srgbClr val="FFBD59"/>
              </a:solidFill>
              <a:latin typeface="TH SarabunPSK" panose="020B0500040200020003" pitchFamily="34" charset="-34"/>
              <a:cs typeface="TH SarabunPSK" panose="020B0500040200020003" pitchFamily="34" charset="-34"/>
            </a:endParaRPr>
          </a:p>
        </p:txBody>
      </p:sp>
      <p:sp>
        <p:nvSpPr>
          <p:cNvPr id="5" name="Freeform 5"/>
          <p:cNvSpPr/>
          <p:nvPr/>
        </p:nvSpPr>
        <p:spPr>
          <a:xfrm>
            <a:off x="1028700" y="2798586"/>
            <a:ext cx="7752989" cy="5907649"/>
          </a:xfrm>
          <a:custGeom>
            <a:avLst/>
            <a:gdLst/>
            <a:ahLst/>
            <a:cxnLst/>
            <a:rect l="l" t="t" r="r" b="b"/>
            <a:pathLst>
              <a:path w="7752989" h="5907649">
                <a:moveTo>
                  <a:pt x="0" y="0"/>
                </a:moveTo>
                <a:lnTo>
                  <a:pt x="7752989" y="0"/>
                </a:lnTo>
                <a:lnTo>
                  <a:pt x="7752989" y="5907649"/>
                </a:lnTo>
                <a:lnTo>
                  <a:pt x="0" y="5907649"/>
                </a:lnTo>
                <a:lnTo>
                  <a:pt x="0" y="0"/>
                </a:lnTo>
                <a:close/>
              </a:path>
            </a:pathLst>
          </a:custGeom>
          <a:blipFill>
            <a:blip r:embed="rId5"/>
            <a:stretch>
              <a:fillRect/>
            </a:stretch>
          </a:blipFill>
        </p:spPr>
      </p:sp>
      <p:sp>
        <p:nvSpPr>
          <p:cNvPr id="6" name="Freeform 6"/>
          <p:cNvSpPr/>
          <p:nvPr/>
        </p:nvSpPr>
        <p:spPr>
          <a:xfrm>
            <a:off x="8769685" y="2798586"/>
            <a:ext cx="8489615" cy="5907649"/>
          </a:xfrm>
          <a:custGeom>
            <a:avLst/>
            <a:gdLst/>
            <a:ahLst/>
            <a:cxnLst/>
            <a:rect l="l" t="t" r="r" b="b"/>
            <a:pathLst>
              <a:path w="8489615" h="5907649">
                <a:moveTo>
                  <a:pt x="0" y="0"/>
                </a:moveTo>
                <a:lnTo>
                  <a:pt x="8489615" y="0"/>
                </a:lnTo>
                <a:lnTo>
                  <a:pt x="8489615" y="5907649"/>
                </a:lnTo>
                <a:lnTo>
                  <a:pt x="0" y="5907649"/>
                </a:lnTo>
                <a:lnTo>
                  <a:pt x="0" y="0"/>
                </a:lnTo>
                <a:close/>
              </a:path>
            </a:pathLst>
          </a:custGeom>
          <a:blipFill>
            <a:blip r:embed="rId6"/>
            <a:stretch>
              <a:fillRect/>
            </a:stretch>
          </a:blipFill>
        </p:spPr>
      </p:sp>
      <p:sp>
        <p:nvSpPr>
          <p:cNvPr id="7" name="TextBox 7"/>
          <p:cNvSpPr txBox="1"/>
          <p:nvPr/>
        </p:nvSpPr>
        <p:spPr>
          <a:xfrm>
            <a:off x="1028700" y="1953649"/>
            <a:ext cx="7575904" cy="642484"/>
          </a:xfrm>
          <a:prstGeom prst="rect">
            <a:avLst/>
          </a:prstGeom>
        </p:spPr>
        <p:txBody>
          <a:bodyPr lIns="0" tIns="0" rIns="0" bIns="0" rtlCol="0" anchor="t">
            <a:spAutoFit/>
          </a:bodyPr>
          <a:lstStyle/>
          <a:p>
            <a:pPr marL="0" lvl="0" indent="0" algn="ctr">
              <a:lnSpc>
                <a:spcPts val="4998"/>
              </a:lnSpc>
              <a:spcBef>
                <a:spcPct val="0"/>
              </a:spcBef>
            </a:pPr>
            <a:r>
              <a:rPr lang="en-US" sz="4200" b="1" spc="105" dirty="0">
                <a:solidFill>
                  <a:srgbClr val="244357"/>
                </a:solidFill>
                <a:latin typeface="TH SarabunPSK" panose="020B0500040200020003" pitchFamily="34" charset="-34"/>
                <a:cs typeface="TH SarabunPSK" panose="020B0500040200020003" pitchFamily="34" charset="-34"/>
              </a:rPr>
              <a:t>fetch</a:t>
            </a:r>
          </a:p>
        </p:txBody>
      </p:sp>
      <p:sp>
        <p:nvSpPr>
          <p:cNvPr id="8" name="TextBox 8"/>
          <p:cNvSpPr txBox="1"/>
          <p:nvPr/>
        </p:nvSpPr>
        <p:spPr>
          <a:xfrm>
            <a:off x="8983014" y="1953649"/>
            <a:ext cx="8276286" cy="642484"/>
          </a:xfrm>
          <a:prstGeom prst="rect">
            <a:avLst/>
          </a:prstGeom>
        </p:spPr>
        <p:txBody>
          <a:bodyPr lIns="0" tIns="0" rIns="0" bIns="0" rtlCol="0" anchor="t">
            <a:spAutoFit/>
          </a:bodyPr>
          <a:lstStyle/>
          <a:p>
            <a:pPr marL="0" lvl="0" indent="0" algn="ctr">
              <a:lnSpc>
                <a:spcPts val="4998"/>
              </a:lnSpc>
              <a:spcBef>
                <a:spcPct val="0"/>
              </a:spcBef>
            </a:pPr>
            <a:r>
              <a:rPr lang="en-US" sz="4200" b="1" spc="105">
                <a:solidFill>
                  <a:srgbClr val="244357"/>
                </a:solidFill>
                <a:latin typeface="TH SarabunPSK" panose="020B0500040200020003" pitchFamily="34" charset="-34"/>
                <a:cs typeface="TH SarabunPSK" panose="020B0500040200020003" pitchFamily="34" charset="-34"/>
              </a:rPr>
              <a:t>axios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Freeform 2"/>
          <p:cNvSpPr/>
          <p:nvPr/>
        </p:nvSpPr>
        <p:spPr>
          <a:xfrm>
            <a:off x="-154358" y="-164078"/>
            <a:ext cx="18596716" cy="1637860"/>
          </a:xfrm>
          <a:custGeom>
            <a:avLst/>
            <a:gdLst/>
            <a:ahLst/>
            <a:cxnLst/>
            <a:rect l="l" t="t" r="r" b="b"/>
            <a:pathLst>
              <a:path w="18596716" h="1637860">
                <a:moveTo>
                  <a:pt x="0" y="0"/>
                </a:moveTo>
                <a:lnTo>
                  <a:pt x="18596716" y="0"/>
                </a:lnTo>
                <a:lnTo>
                  <a:pt x="18596716" y="1637860"/>
                </a:lnTo>
                <a:lnTo>
                  <a:pt x="0" y="1637860"/>
                </a:lnTo>
                <a:lnTo>
                  <a:pt x="0" y="0"/>
                </a:lnTo>
                <a:close/>
              </a:path>
            </a:pathLst>
          </a:custGeom>
          <a:blipFill>
            <a:blip r:embed="rId3"/>
            <a:stretch>
              <a:fillRect l="-369" r="-1333" b="-548111"/>
            </a:stretch>
          </a:blipFill>
        </p:spPr>
      </p:sp>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4"/>
            <a:stretch>
              <a:fillRect/>
            </a:stretch>
          </a:blipFill>
        </p:spPr>
      </p:sp>
      <p:sp>
        <p:nvSpPr>
          <p:cNvPr id="4" name="Freeform 4"/>
          <p:cNvSpPr/>
          <p:nvPr/>
        </p:nvSpPr>
        <p:spPr>
          <a:xfrm>
            <a:off x="1028700" y="2771872"/>
            <a:ext cx="9095325" cy="5703527"/>
          </a:xfrm>
          <a:custGeom>
            <a:avLst/>
            <a:gdLst/>
            <a:ahLst/>
            <a:cxnLst/>
            <a:rect l="l" t="t" r="r" b="b"/>
            <a:pathLst>
              <a:path w="9095325" h="5703527">
                <a:moveTo>
                  <a:pt x="0" y="0"/>
                </a:moveTo>
                <a:lnTo>
                  <a:pt x="9095325" y="0"/>
                </a:lnTo>
                <a:lnTo>
                  <a:pt x="9095325" y="5703527"/>
                </a:lnTo>
                <a:lnTo>
                  <a:pt x="0" y="5703527"/>
                </a:lnTo>
                <a:lnTo>
                  <a:pt x="0" y="0"/>
                </a:lnTo>
                <a:close/>
              </a:path>
            </a:pathLst>
          </a:custGeom>
          <a:blipFill>
            <a:blip r:embed="rId5"/>
            <a:stretch>
              <a:fillRect/>
            </a:stretch>
          </a:blipFill>
        </p:spPr>
      </p:sp>
      <p:sp>
        <p:nvSpPr>
          <p:cNvPr id="5" name="TextBox 5"/>
          <p:cNvSpPr txBox="1"/>
          <p:nvPr/>
        </p:nvSpPr>
        <p:spPr>
          <a:xfrm>
            <a:off x="1028700" y="394716"/>
            <a:ext cx="15582406" cy="642484"/>
          </a:xfrm>
          <a:prstGeom prst="rect">
            <a:avLst/>
          </a:prstGeom>
        </p:spPr>
        <p:txBody>
          <a:bodyPr lIns="0" tIns="0" rIns="0" bIns="0" rtlCol="0" anchor="t">
            <a:spAutoFit/>
          </a:bodyPr>
          <a:lstStyle/>
          <a:p>
            <a:pPr>
              <a:lnSpc>
                <a:spcPts val="4998"/>
              </a:lnSpc>
              <a:spcBef>
                <a:spcPct val="0"/>
              </a:spcBef>
            </a:pPr>
            <a:r>
              <a:rPr lang="en-US" sz="4200" b="1" spc="105" dirty="0" err="1">
                <a:solidFill>
                  <a:srgbClr val="FFFFFF"/>
                </a:solidFill>
                <a:latin typeface="TH SarabunPSK" panose="020B0500040200020003" pitchFamily="34" charset="-34"/>
                <a:cs typeface="TH SarabunPSK" panose="020B0500040200020003" pitchFamily="34" charset="-34"/>
              </a:rPr>
              <a:t>เปรียบเทียบการใช้งานระหว่าง</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a:solidFill>
                  <a:srgbClr val="FFBD59"/>
                </a:solidFill>
                <a:latin typeface="TH SarabunPSK" panose="020B0500040200020003" pitchFamily="34" charset="-34"/>
                <a:cs typeface="TH SarabunPSK" panose="020B0500040200020003" pitchFamily="34" charset="-34"/>
              </a:rPr>
              <a:t>fetch</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FFFF"/>
                </a:solidFill>
                <a:latin typeface="TH SarabunPSK" panose="020B0500040200020003" pitchFamily="34" charset="-34"/>
                <a:cs typeface="TH SarabunPSK" panose="020B0500040200020003" pitchFamily="34" charset="-34"/>
              </a:rPr>
              <a:t>และ</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BD59"/>
                </a:solidFill>
                <a:latin typeface="TH SarabunPSK" panose="020B0500040200020003" pitchFamily="34" charset="-34"/>
                <a:cs typeface="TH SarabunPSK" panose="020B0500040200020003" pitchFamily="34" charset="-34"/>
              </a:rPr>
              <a:t>axios</a:t>
            </a:r>
            <a:endParaRPr lang="en-US" sz="4200" b="1" spc="105" dirty="0">
              <a:solidFill>
                <a:srgbClr val="FFBD59"/>
              </a:solidFill>
              <a:latin typeface="TH SarabunPSK" panose="020B0500040200020003" pitchFamily="34" charset="-34"/>
              <a:cs typeface="TH SarabunPSK" panose="020B0500040200020003" pitchFamily="34" charset="-34"/>
            </a:endParaRPr>
          </a:p>
        </p:txBody>
      </p:sp>
      <p:sp>
        <p:nvSpPr>
          <p:cNvPr id="6" name="TextBox 6"/>
          <p:cNvSpPr txBox="1"/>
          <p:nvPr/>
        </p:nvSpPr>
        <p:spPr>
          <a:xfrm>
            <a:off x="10382921" y="3913669"/>
            <a:ext cx="7439159" cy="2566087"/>
          </a:xfrm>
          <a:prstGeom prst="rect">
            <a:avLst/>
          </a:prstGeom>
        </p:spPr>
        <p:txBody>
          <a:bodyPr lIns="0" tIns="0" rIns="0" bIns="0" rtlCol="0" anchor="t">
            <a:spAutoFit/>
          </a:bodyPr>
          <a:lstStyle/>
          <a:p>
            <a:pPr>
              <a:lnSpc>
                <a:spcPts val="4998"/>
              </a:lnSpc>
              <a:spcBef>
                <a:spcPct val="0"/>
              </a:spcBef>
            </a:pPr>
            <a:r>
              <a:rPr lang="en-US" sz="4200" b="1" spc="105" dirty="0" err="1">
                <a:solidFill>
                  <a:srgbClr val="FFBD59"/>
                </a:solidFill>
                <a:latin typeface="TH SarabunPSK" panose="020B0500040200020003" pitchFamily="34" charset="-34"/>
                <a:cs typeface="TH SarabunPSK" panose="020B0500040200020003" pitchFamily="34" charset="-34"/>
              </a:rPr>
              <a:t>axios</a:t>
            </a:r>
            <a:r>
              <a:rPr lang="en-US" sz="4200" spc="105" dirty="0">
                <a:solidFill>
                  <a:srgbClr val="000000"/>
                </a:solidFill>
                <a:latin typeface="TH SarabunPSK" panose="020B0500040200020003" pitchFamily="34" charset="-34"/>
                <a:cs typeface="TH SarabunPSK" panose="020B0500040200020003" pitchFamily="34" charset="-34"/>
              </a:rPr>
              <a:t> </a:t>
            </a:r>
            <a:r>
              <a:rPr lang="en-US" sz="4200" spc="105" dirty="0" err="1">
                <a:solidFill>
                  <a:srgbClr val="000000"/>
                </a:solidFill>
                <a:latin typeface="TH SarabunPSK" panose="020B0500040200020003" pitchFamily="34" charset="-34"/>
                <a:cs typeface="TH SarabunPSK" panose="020B0500040200020003" pitchFamily="34" charset="-34"/>
              </a:rPr>
              <a:t>แปลงข้อมูลที่เป็น</a:t>
            </a:r>
            <a:r>
              <a:rPr lang="en-US" sz="4200" spc="105" dirty="0">
                <a:solidFill>
                  <a:srgbClr val="000000"/>
                </a:solidFill>
                <a:latin typeface="TH SarabunPSK" panose="020B0500040200020003" pitchFamily="34" charset="-34"/>
                <a:cs typeface="TH SarabunPSK" panose="020B0500040200020003" pitchFamily="34" charset="-34"/>
              </a:rPr>
              <a:t> JSON </a:t>
            </a:r>
          </a:p>
          <a:p>
            <a:pPr>
              <a:lnSpc>
                <a:spcPts val="4998"/>
              </a:lnSpc>
              <a:spcBef>
                <a:spcPct val="0"/>
              </a:spcBef>
            </a:pPr>
            <a:r>
              <a:rPr lang="en-US" sz="4200" spc="105" dirty="0" err="1">
                <a:solidFill>
                  <a:srgbClr val="000000"/>
                </a:solidFill>
                <a:latin typeface="TH SarabunPSK" panose="020B0500040200020003" pitchFamily="34" charset="-34"/>
                <a:cs typeface="TH SarabunPSK" panose="020B0500040200020003" pitchFamily="34" charset="-34"/>
              </a:rPr>
              <a:t>ให้เราโดยอัตโนมัติ</a:t>
            </a:r>
            <a:r>
              <a:rPr lang="en-US" sz="4200" spc="105" dirty="0">
                <a:solidFill>
                  <a:srgbClr val="000000"/>
                </a:solidFill>
                <a:latin typeface="TH SarabunPSK" panose="020B0500040200020003" pitchFamily="34" charset="-34"/>
                <a:cs typeface="TH SarabunPSK" panose="020B0500040200020003" pitchFamily="34" charset="-34"/>
              </a:rPr>
              <a:t> </a:t>
            </a:r>
          </a:p>
          <a:p>
            <a:pPr>
              <a:lnSpc>
                <a:spcPts val="4998"/>
              </a:lnSpc>
              <a:spcBef>
                <a:spcPct val="0"/>
              </a:spcBef>
            </a:pPr>
            <a:endParaRPr lang="en-US" sz="4200" spc="105" dirty="0">
              <a:solidFill>
                <a:srgbClr val="000000"/>
              </a:solidFill>
              <a:latin typeface="TH SarabunPSK" panose="020B0500040200020003" pitchFamily="34" charset="-34"/>
              <a:cs typeface="TH SarabunPSK" panose="020B0500040200020003" pitchFamily="34" charset="-34"/>
            </a:endParaRPr>
          </a:p>
          <a:p>
            <a:pPr>
              <a:lnSpc>
                <a:spcPts val="4998"/>
              </a:lnSpc>
              <a:spcBef>
                <a:spcPct val="0"/>
              </a:spcBef>
            </a:pPr>
            <a:r>
              <a:rPr lang="en-US" sz="4200" spc="105" dirty="0" err="1">
                <a:solidFill>
                  <a:srgbClr val="000000"/>
                </a:solidFill>
                <a:latin typeface="TH SarabunPSK" panose="020B0500040200020003" pitchFamily="34" charset="-34"/>
                <a:cs typeface="TH SarabunPSK" panose="020B0500040200020003" pitchFamily="34" charset="-34"/>
              </a:rPr>
              <a:t>ส่วน</a:t>
            </a:r>
            <a:r>
              <a:rPr lang="en-US" sz="4200" spc="105" dirty="0">
                <a:solidFill>
                  <a:srgbClr val="000000"/>
                </a:solidFill>
                <a:latin typeface="TH SarabunPSK" panose="020B0500040200020003" pitchFamily="34" charset="-34"/>
                <a:cs typeface="TH SarabunPSK" panose="020B0500040200020003" pitchFamily="34" charset="-34"/>
              </a:rPr>
              <a:t> </a:t>
            </a:r>
            <a:r>
              <a:rPr lang="en-US" sz="4200" b="1" spc="105" dirty="0">
                <a:solidFill>
                  <a:srgbClr val="FFBD59"/>
                </a:solidFill>
                <a:latin typeface="TH SarabunPSK" panose="020B0500040200020003" pitchFamily="34" charset="-34"/>
                <a:cs typeface="TH SarabunPSK" panose="020B0500040200020003" pitchFamily="34" charset="-34"/>
              </a:rPr>
              <a:t>fetch</a:t>
            </a:r>
            <a:r>
              <a:rPr lang="en-US" sz="4200" spc="105" dirty="0">
                <a:solidFill>
                  <a:srgbClr val="000000"/>
                </a:solidFill>
                <a:latin typeface="TH SarabunPSK" panose="020B0500040200020003" pitchFamily="34" charset="-34"/>
                <a:cs typeface="TH SarabunPSK" panose="020B0500040200020003" pitchFamily="34" charset="-34"/>
              </a:rPr>
              <a:t> </a:t>
            </a:r>
            <a:r>
              <a:rPr lang="en-US" sz="4200" spc="105" dirty="0" err="1">
                <a:solidFill>
                  <a:srgbClr val="000000"/>
                </a:solidFill>
                <a:latin typeface="TH SarabunPSK" panose="020B0500040200020003" pitchFamily="34" charset="-34"/>
                <a:cs typeface="TH SarabunPSK" panose="020B0500040200020003" pitchFamily="34" charset="-34"/>
              </a:rPr>
              <a:t>จะต้องมาทำ</a:t>
            </a:r>
            <a:r>
              <a:rPr lang="en-US" sz="4200" spc="105" dirty="0">
                <a:solidFill>
                  <a:srgbClr val="000000"/>
                </a:solidFill>
                <a:latin typeface="TH SarabunPSK" panose="020B0500040200020003" pitchFamily="34" charset="-34"/>
                <a:cs typeface="TH SarabunPSK" panose="020B0500040200020003" pitchFamily="34" charset="-34"/>
              </a:rPr>
              <a:t> </a:t>
            </a:r>
            <a:r>
              <a:rPr lang="en-US" sz="4200" spc="105" dirty="0" err="1">
                <a:solidFill>
                  <a:srgbClr val="000000"/>
                </a:solidFill>
                <a:latin typeface="TH SarabunPSK" panose="020B0500040200020003" pitchFamily="34" charset="-34"/>
                <a:cs typeface="TH SarabunPSK" panose="020B0500040200020003" pitchFamily="34" charset="-34"/>
              </a:rPr>
              <a:t>response.json</a:t>
            </a:r>
            <a:r>
              <a:rPr lang="en-US" sz="4200" spc="105" dirty="0">
                <a:solidFill>
                  <a:srgbClr val="000000"/>
                </a:solidFill>
                <a:latin typeface="TH SarabunPSK" panose="020B0500040200020003" pitchFamily="34" charset="-34"/>
                <a:cs typeface="TH SarabunPSK" panose="020B0500040200020003" pitchFamily="34" charset="-34"/>
              </a:rPr>
              <a:t>() </a:t>
            </a:r>
            <a:r>
              <a:rPr lang="en-US" sz="4200" spc="105" dirty="0" err="1">
                <a:solidFill>
                  <a:srgbClr val="000000"/>
                </a:solidFill>
                <a:latin typeface="TH SarabunPSK" panose="020B0500040200020003" pitchFamily="34" charset="-34"/>
                <a:cs typeface="TH SarabunPSK" panose="020B0500040200020003" pitchFamily="34" charset="-34"/>
              </a:rPr>
              <a:t>เอง</a:t>
            </a:r>
            <a:r>
              <a:rPr lang="en-US" sz="4200" spc="105" dirty="0">
                <a:solidFill>
                  <a:srgbClr val="000000"/>
                </a:solidFill>
                <a:latin typeface="TH SarabunPSK" panose="020B0500040200020003" pitchFamily="34" charset="-34"/>
                <a:cs typeface="TH SarabunPSK" panose="020B0500040200020003" pitchFamily="34" charset="-34"/>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Freeform 2"/>
          <p:cNvSpPr/>
          <p:nvPr/>
        </p:nvSpPr>
        <p:spPr>
          <a:xfrm>
            <a:off x="-154358" y="-164078"/>
            <a:ext cx="18596716" cy="1637860"/>
          </a:xfrm>
          <a:custGeom>
            <a:avLst/>
            <a:gdLst/>
            <a:ahLst/>
            <a:cxnLst/>
            <a:rect l="l" t="t" r="r" b="b"/>
            <a:pathLst>
              <a:path w="18596716" h="1637860">
                <a:moveTo>
                  <a:pt x="0" y="0"/>
                </a:moveTo>
                <a:lnTo>
                  <a:pt x="18596716" y="0"/>
                </a:lnTo>
                <a:lnTo>
                  <a:pt x="18596716" y="1637860"/>
                </a:lnTo>
                <a:lnTo>
                  <a:pt x="0" y="1637860"/>
                </a:lnTo>
                <a:lnTo>
                  <a:pt x="0" y="0"/>
                </a:lnTo>
                <a:close/>
              </a:path>
            </a:pathLst>
          </a:custGeom>
          <a:blipFill>
            <a:blip r:embed="rId3"/>
            <a:stretch>
              <a:fillRect l="-369" r="-1333" b="-548111"/>
            </a:stretch>
          </a:blipFill>
        </p:spPr>
      </p:sp>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4"/>
            <a:stretch>
              <a:fillRect/>
            </a:stretch>
          </a:blipFill>
        </p:spPr>
      </p:sp>
      <p:sp>
        <p:nvSpPr>
          <p:cNvPr id="4" name="Freeform 4"/>
          <p:cNvSpPr/>
          <p:nvPr/>
        </p:nvSpPr>
        <p:spPr>
          <a:xfrm>
            <a:off x="1028700" y="2419357"/>
            <a:ext cx="8638886" cy="6137209"/>
          </a:xfrm>
          <a:custGeom>
            <a:avLst/>
            <a:gdLst/>
            <a:ahLst/>
            <a:cxnLst/>
            <a:rect l="l" t="t" r="r" b="b"/>
            <a:pathLst>
              <a:path w="8638886" h="6137209">
                <a:moveTo>
                  <a:pt x="0" y="0"/>
                </a:moveTo>
                <a:lnTo>
                  <a:pt x="8638886" y="0"/>
                </a:lnTo>
                <a:lnTo>
                  <a:pt x="8638886" y="6137208"/>
                </a:lnTo>
                <a:lnTo>
                  <a:pt x="0" y="6137208"/>
                </a:lnTo>
                <a:lnTo>
                  <a:pt x="0" y="0"/>
                </a:lnTo>
                <a:close/>
              </a:path>
            </a:pathLst>
          </a:custGeom>
          <a:blipFill>
            <a:blip r:embed="rId5"/>
            <a:stretch>
              <a:fillRect/>
            </a:stretch>
          </a:blipFill>
        </p:spPr>
      </p:sp>
      <p:sp>
        <p:nvSpPr>
          <p:cNvPr id="5" name="TextBox 5"/>
          <p:cNvSpPr txBox="1"/>
          <p:nvPr/>
        </p:nvSpPr>
        <p:spPr>
          <a:xfrm>
            <a:off x="1028700" y="394716"/>
            <a:ext cx="15582406" cy="642484"/>
          </a:xfrm>
          <a:prstGeom prst="rect">
            <a:avLst/>
          </a:prstGeom>
        </p:spPr>
        <p:txBody>
          <a:bodyPr lIns="0" tIns="0" rIns="0" bIns="0" rtlCol="0" anchor="t">
            <a:spAutoFit/>
          </a:bodyPr>
          <a:lstStyle/>
          <a:p>
            <a:pPr>
              <a:lnSpc>
                <a:spcPts val="4998"/>
              </a:lnSpc>
              <a:spcBef>
                <a:spcPct val="0"/>
              </a:spcBef>
            </a:pPr>
            <a:r>
              <a:rPr lang="en-US" sz="4200" b="1" spc="105" dirty="0" err="1">
                <a:solidFill>
                  <a:srgbClr val="FFFFFF"/>
                </a:solidFill>
                <a:latin typeface="TH SarabunPSK" panose="020B0500040200020003" pitchFamily="34" charset="-34"/>
                <a:cs typeface="TH SarabunPSK" panose="020B0500040200020003" pitchFamily="34" charset="-34"/>
              </a:rPr>
              <a:t>เปรียบเทียบการใช้งานระหว่าง</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a:solidFill>
                  <a:srgbClr val="FFBD59"/>
                </a:solidFill>
                <a:latin typeface="TH SarabunPSK" panose="020B0500040200020003" pitchFamily="34" charset="-34"/>
                <a:cs typeface="TH SarabunPSK" panose="020B0500040200020003" pitchFamily="34" charset="-34"/>
              </a:rPr>
              <a:t>fetch</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FFFF"/>
                </a:solidFill>
                <a:latin typeface="TH SarabunPSK" panose="020B0500040200020003" pitchFamily="34" charset="-34"/>
                <a:cs typeface="TH SarabunPSK" panose="020B0500040200020003" pitchFamily="34" charset="-34"/>
              </a:rPr>
              <a:t>และ</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BD59"/>
                </a:solidFill>
                <a:latin typeface="TH SarabunPSK" panose="020B0500040200020003" pitchFamily="34" charset="-34"/>
                <a:cs typeface="TH SarabunPSK" panose="020B0500040200020003" pitchFamily="34" charset="-34"/>
              </a:rPr>
              <a:t>axios</a:t>
            </a:r>
            <a:endParaRPr lang="en-US" sz="4200" b="1" spc="105" dirty="0">
              <a:solidFill>
                <a:srgbClr val="FFBD59"/>
              </a:solidFill>
              <a:latin typeface="TH SarabunPSK" panose="020B0500040200020003" pitchFamily="34" charset="-34"/>
              <a:cs typeface="TH SarabunPSK" panose="020B0500040200020003" pitchFamily="34" charset="-34"/>
            </a:endParaRPr>
          </a:p>
        </p:txBody>
      </p:sp>
      <p:sp>
        <p:nvSpPr>
          <p:cNvPr id="6" name="TextBox 6"/>
          <p:cNvSpPr txBox="1"/>
          <p:nvPr/>
        </p:nvSpPr>
        <p:spPr>
          <a:xfrm>
            <a:off x="10053876" y="3913669"/>
            <a:ext cx="7439159" cy="1924886"/>
          </a:xfrm>
          <a:prstGeom prst="rect">
            <a:avLst/>
          </a:prstGeom>
        </p:spPr>
        <p:txBody>
          <a:bodyPr lIns="0" tIns="0" rIns="0" bIns="0" rtlCol="0" anchor="t">
            <a:spAutoFit/>
          </a:bodyPr>
          <a:lstStyle/>
          <a:p>
            <a:pPr>
              <a:lnSpc>
                <a:spcPts val="4998"/>
              </a:lnSpc>
              <a:spcBef>
                <a:spcPct val="0"/>
              </a:spcBef>
            </a:pPr>
            <a:r>
              <a:rPr lang="en-US" sz="4200" b="1" spc="105" dirty="0">
                <a:solidFill>
                  <a:srgbClr val="FFBD59"/>
                </a:solidFill>
                <a:latin typeface="TH SarabunPSK" panose="020B0500040200020003" pitchFamily="34" charset="-34"/>
                <a:cs typeface="TH SarabunPSK" panose="020B0500040200020003" pitchFamily="34" charset="-34"/>
              </a:rPr>
              <a:t>fetch</a:t>
            </a:r>
            <a:r>
              <a:rPr lang="en-US" sz="4200" spc="105" dirty="0">
                <a:solidFill>
                  <a:srgbClr val="000000"/>
                </a:solidFill>
                <a:latin typeface="TH SarabunPSK" panose="020B0500040200020003" pitchFamily="34" charset="-34"/>
                <a:cs typeface="TH SarabunPSK" panose="020B0500040200020003" pitchFamily="34" charset="-34"/>
              </a:rPr>
              <a:t> </a:t>
            </a:r>
            <a:r>
              <a:rPr lang="en-US" sz="4200" spc="105" dirty="0" err="1">
                <a:solidFill>
                  <a:srgbClr val="244357"/>
                </a:solidFill>
                <a:latin typeface="TH SarabunPSK" panose="020B0500040200020003" pitchFamily="34" charset="-34"/>
                <a:cs typeface="TH SarabunPSK" panose="020B0500040200020003" pitchFamily="34" charset="-34"/>
              </a:rPr>
              <a:t>จัดการกับ</a:t>
            </a:r>
            <a:r>
              <a:rPr lang="en-US" sz="4200" spc="105" dirty="0">
                <a:solidFill>
                  <a:srgbClr val="244357"/>
                </a:solidFill>
                <a:latin typeface="TH SarabunPSK" panose="020B0500040200020003" pitchFamily="34" charset="-34"/>
                <a:cs typeface="TH SarabunPSK" panose="020B0500040200020003" pitchFamily="34" charset="-34"/>
              </a:rPr>
              <a:t> </a:t>
            </a:r>
            <a:r>
              <a:rPr lang="en-US" sz="4200" spc="105" dirty="0">
                <a:solidFill>
                  <a:srgbClr val="FFBD59"/>
                </a:solidFill>
                <a:latin typeface="TH SarabunPSK" panose="020B0500040200020003" pitchFamily="34" charset="-34"/>
                <a:cs typeface="TH SarabunPSK" panose="020B0500040200020003" pitchFamily="34" charset="-34"/>
              </a:rPr>
              <a:t>Error Handling</a:t>
            </a:r>
            <a:r>
              <a:rPr lang="en-US" sz="4200" spc="105" dirty="0">
                <a:solidFill>
                  <a:srgbClr val="244357"/>
                </a:solidFill>
                <a:latin typeface="TH SarabunPSK" panose="020B0500040200020003" pitchFamily="34" charset="-34"/>
                <a:cs typeface="TH SarabunPSK" panose="020B0500040200020003" pitchFamily="34" charset="-34"/>
              </a:rPr>
              <a:t> </a:t>
            </a:r>
            <a:r>
              <a:rPr lang="en-US" sz="4200" spc="105" dirty="0" err="1">
                <a:solidFill>
                  <a:srgbClr val="244357"/>
                </a:solidFill>
                <a:latin typeface="TH SarabunPSK" panose="020B0500040200020003" pitchFamily="34" charset="-34"/>
                <a:cs typeface="TH SarabunPSK" panose="020B0500040200020003" pitchFamily="34" charset="-34"/>
              </a:rPr>
              <a:t>ด้วยการที่เราต้องเขียน</a:t>
            </a:r>
            <a:r>
              <a:rPr lang="en-US" sz="4200" spc="105" dirty="0">
                <a:solidFill>
                  <a:srgbClr val="244357"/>
                </a:solidFill>
                <a:latin typeface="TH SarabunPSK" panose="020B0500040200020003" pitchFamily="34" charset="-34"/>
                <a:cs typeface="TH SarabunPSK" panose="020B0500040200020003" pitchFamily="34" charset="-34"/>
              </a:rPr>
              <a:t> function </a:t>
            </a:r>
            <a:r>
              <a:rPr lang="en-US" sz="4200" spc="105" dirty="0" err="1">
                <a:solidFill>
                  <a:srgbClr val="244357"/>
                </a:solidFill>
                <a:latin typeface="TH SarabunPSK" panose="020B0500040200020003" pitchFamily="34" charset="-34"/>
                <a:cs typeface="TH SarabunPSK" panose="020B0500040200020003" pitchFamily="34" charset="-34"/>
              </a:rPr>
              <a:t>สำหรับ</a:t>
            </a:r>
            <a:r>
              <a:rPr lang="en-US" sz="4200" spc="105" dirty="0">
                <a:solidFill>
                  <a:srgbClr val="244357"/>
                </a:solidFill>
                <a:latin typeface="TH SarabunPSK" panose="020B0500040200020003" pitchFamily="34" charset="-34"/>
                <a:cs typeface="TH SarabunPSK" panose="020B0500040200020003" pitchFamily="34" charset="-34"/>
              </a:rPr>
              <a:t> handle </a:t>
            </a:r>
            <a:r>
              <a:rPr lang="en-US" sz="4200" spc="105" dirty="0" err="1">
                <a:solidFill>
                  <a:srgbClr val="244357"/>
                </a:solidFill>
                <a:latin typeface="TH SarabunPSK" panose="020B0500040200020003" pitchFamily="34" charset="-34"/>
                <a:cs typeface="TH SarabunPSK" panose="020B0500040200020003" pitchFamily="34" charset="-34"/>
              </a:rPr>
              <a:t>ขึ้นมาเอง</a:t>
            </a:r>
            <a:endParaRPr lang="en-US" sz="4200" spc="105" dirty="0">
              <a:solidFill>
                <a:srgbClr val="244357"/>
              </a:solidFill>
              <a:latin typeface="TH SarabunPSK" panose="020B0500040200020003" pitchFamily="34" charset="-34"/>
              <a:cs typeface="TH SarabunPSK" panose="020B0500040200020003" pitchFamily="34" charset="-34"/>
            </a:endParaRPr>
          </a:p>
          <a:p>
            <a:pPr>
              <a:lnSpc>
                <a:spcPts val="4998"/>
              </a:lnSpc>
              <a:spcBef>
                <a:spcPct val="0"/>
              </a:spcBef>
            </a:pPr>
            <a:endParaRPr lang="en-US" sz="4200" spc="105" dirty="0">
              <a:solidFill>
                <a:srgbClr val="244357"/>
              </a:solidFill>
              <a:latin typeface="TH SarabunPSK" panose="020B0500040200020003" pitchFamily="34" charset="-34"/>
              <a:cs typeface="TH SarabunPSK" panose="020B0500040200020003" pitchFamily="34" charset="-3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Freeform 2"/>
          <p:cNvSpPr/>
          <p:nvPr/>
        </p:nvSpPr>
        <p:spPr>
          <a:xfrm>
            <a:off x="-154358" y="-164078"/>
            <a:ext cx="18596716" cy="1637860"/>
          </a:xfrm>
          <a:custGeom>
            <a:avLst/>
            <a:gdLst/>
            <a:ahLst/>
            <a:cxnLst/>
            <a:rect l="l" t="t" r="r" b="b"/>
            <a:pathLst>
              <a:path w="18596716" h="1637860">
                <a:moveTo>
                  <a:pt x="0" y="0"/>
                </a:moveTo>
                <a:lnTo>
                  <a:pt x="18596716" y="0"/>
                </a:lnTo>
                <a:lnTo>
                  <a:pt x="18596716" y="1637860"/>
                </a:lnTo>
                <a:lnTo>
                  <a:pt x="0" y="1637860"/>
                </a:lnTo>
                <a:lnTo>
                  <a:pt x="0" y="0"/>
                </a:lnTo>
                <a:close/>
              </a:path>
            </a:pathLst>
          </a:custGeom>
          <a:blipFill>
            <a:blip r:embed="rId3"/>
            <a:stretch>
              <a:fillRect l="-369" r="-1333" b="-548111"/>
            </a:stretch>
          </a:blipFill>
        </p:spPr>
      </p:sp>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4"/>
            <a:stretch>
              <a:fillRect/>
            </a:stretch>
          </a:blipFill>
        </p:spPr>
      </p:sp>
      <p:sp>
        <p:nvSpPr>
          <p:cNvPr id="4" name="Freeform 4"/>
          <p:cNvSpPr/>
          <p:nvPr/>
        </p:nvSpPr>
        <p:spPr>
          <a:xfrm>
            <a:off x="8819903" y="3081213"/>
            <a:ext cx="8818619" cy="4813496"/>
          </a:xfrm>
          <a:custGeom>
            <a:avLst/>
            <a:gdLst/>
            <a:ahLst/>
            <a:cxnLst/>
            <a:rect l="l" t="t" r="r" b="b"/>
            <a:pathLst>
              <a:path w="8818619" h="4813496">
                <a:moveTo>
                  <a:pt x="0" y="0"/>
                </a:moveTo>
                <a:lnTo>
                  <a:pt x="8818619" y="0"/>
                </a:lnTo>
                <a:lnTo>
                  <a:pt x="8818619" y="4813496"/>
                </a:lnTo>
                <a:lnTo>
                  <a:pt x="0" y="4813496"/>
                </a:lnTo>
                <a:lnTo>
                  <a:pt x="0" y="0"/>
                </a:lnTo>
                <a:close/>
              </a:path>
            </a:pathLst>
          </a:custGeom>
          <a:blipFill>
            <a:blip r:embed="rId5"/>
            <a:stretch>
              <a:fillRect/>
            </a:stretch>
          </a:blipFill>
        </p:spPr>
      </p:sp>
      <p:sp>
        <p:nvSpPr>
          <p:cNvPr id="5" name="TextBox 5"/>
          <p:cNvSpPr txBox="1"/>
          <p:nvPr/>
        </p:nvSpPr>
        <p:spPr>
          <a:xfrm>
            <a:off x="1028700" y="394716"/>
            <a:ext cx="15582406" cy="642484"/>
          </a:xfrm>
          <a:prstGeom prst="rect">
            <a:avLst/>
          </a:prstGeom>
        </p:spPr>
        <p:txBody>
          <a:bodyPr lIns="0" tIns="0" rIns="0" bIns="0" rtlCol="0" anchor="t">
            <a:spAutoFit/>
          </a:bodyPr>
          <a:lstStyle/>
          <a:p>
            <a:pPr>
              <a:lnSpc>
                <a:spcPts val="4998"/>
              </a:lnSpc>
              <a:spcBef>
                <a:spcPct val="0"/>
              </a:spcBef>
            </a:pPr>
            <a:r>
              <a:rPr lang="en-US" sz="4200" b="1" spc="105" dirty="0" err="1">
                <a:solidFill>
                  <a:srgbClr val="FFFFFF"/>
                </a:solidFill>
                <a:latin typeface="TH SarabunPSK" panose="020B0500040200020003" pitchFamily="34" charset="-34"/>
                <a:cs typeface="TH SarabunPSK" panose="020B0500040200020003" pitchFamily="34" charset="-34"/>
              </a:rPr>
              <a:t>เปรียบเทียบการใช้งานระหว่าง</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a:solidFill>
                  <a:srgbClr val="FFBD59"/>
                </a:solidFill>
                <a:latin typeface="TH SarabunPSK" panose="020B0500040200020003" pitchFamily="34" charset="-34"/>
                <a:cs typeface="TH SarabunPSK" panose="020B0500040200020003" pitchFamily="34" charset="-34"/>
              </a:rPr>
              <a:t>fetch</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FFFF"/>
                </a:solidFill>
                <a:latin typeface="TH SarabunPSK" panose="020B0500040200020003" pitchFamily="34" charset="-34"/>
                <a:cs typeface="TH SarabunPSK" panose="020B0500040200020003" pitchFamily="34" charset="-34"/>
              </a:rPr>
              <a:t>และ</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BD59"/>
                </a:solidFill>
                <a:latin typeface="TH SarabunPSK" panose="020B0500040200020003" pitchFamily="34" charset="-34"/>
                <a:cs typeface="TH SarabunPSK" panose="020B0500040200020003" pitchFamily="34" charset="-34"/>
              </a:rPr>
              <a:t>axios</a:t>
            </a:r>
            <a:endParaRPr lang="en-US" sz="4200" b="1" spc="105" dirty="0">
              <a:solidFill>
                <a:srgbClr val="FFBD59"/>
              </a:solidFill>
              <a:latin typeface="TH SarabunPSK" panose="020B0500040200020003" pitchFamily="34" charset="-34"/>
              <a:cs typeface="TH SarabunPSK" panose="020B0500040200020003" pitchFamily="34" charset="-34"/>
            </a:endParaRPr>
          </a:p>
        </p:txBody>
      </p:sp>
      <p:sp>
        <p:nvSpPr>
          <p:cNvPr id="6" name="TextBox 6"/>
          <p:cNvSpPr txBox="1"/>
          <p:nvPr/>
        </p:nvSpPr>
        <p:spPr>
          <a:xfrm>
            <a:off x="1380745" y="3883533"/>
            <a:ext cx="6772656" cy="1924886"/>
          </a:xfrm>
          <a:prstGeom prst="rect">
            <a:avLst/>
          </a:prstGeom>
        </p:spPr>
        <p:txBody>
          <a:bodyPr wrap="square" lIns="0" tIns="0" rIns="0" bIns="0" rtlCol="0" anchor="t">
            <a:spAutoFit/>
          </a:bodyPr>
          <a:lstStyle/>
          <a:p>
            <a:pPr>
              <a:lnSpc>
                <a:spcPts val="4998"/>
              </a:lnSpc>
              <a:spcBef>
                <a:spcPct val="0"/>
              </a:spcBef>
            </a:pPr>
            <a:r>
              <a:rPr lang="en-US" sz="4200" b="1" spc="105" dirty="0" err="1">
                <a:solidFill>
                  <a:srgbClr val="FFBD59"/>
                </a:solidFill>
                <a:latin typeface="TH SarabunPSK" panose="020B0500040200020003" pitchFamily="34" charset="-34"/>
                <a:cs typeface="TH SarabunPSK" panose="020B0500040200020003" pitchFamily="34" charset="-34"/>
              </a:rPr>
              <a:t>axios</a:t>
            </a:r>
            <a:r>
              <a:rPr lang="en-US" sz="4200" spc="105" dirty="0">
                <a:solidFill>
                  <a:srgbClr val="000000"/>
                </a:solidFill>
                <a:latin typeface="TH SarabunPSK" panose="020B0500040200020003" pitchFamily="34" charset="-34"/>
                <a:cs typeface="TH SarabunPSK" panose="020B0500040200020003" pitchFamily="34" charset="-34"/>
              </a:rPr>
              <a:t> </a:t>
            </a:r>
            <a:r>
              <a:rPr lang="en-US" sz="4200" spc="105" dirty="0" err="1">
                <a:solidFill>
                  <a:srgbClr val="244357"/>
                </a:solidFill>
                <a:latin typeface="TH SarabunPSK" panose="020B0500040200020003" pitchFamily="34" charset="-34"/>
                <a:cs typeface="TH SarabunPSK" panose="020B0500040200020003" pitchFamily="34" charset="-34"/>
              </a:rPr>
              <a:t>จัดการกับ</a:t>
            </a:r>
            <a:r>
              <a:rPr lang="en-US" sz="4200" spc="105" dirty="0">
                <a:solidFill>
                  <a:srgbClr val="244357"/>
                </a:solidFill>
                <a:latin typeface="TH SarabunPSK" panose="020B0500040200020003" pitchFamily="34" charset="-34"/>
                <a:cs typeface="TH SarabunPSK" panose="020B0500040200020003" pitchFamily="34" charset="-34"/>
              </a:rPr>
              <a:t> Error Handling </a:t>
            </a:r>
            <a:r>
              <a:rPr lang="en-US" sz="4200" spc="105" dirty="0" err="1">
                <a:solidFill>
                  <a:srgbClr val="244357"/>
                </a:solidFill>
                <a:latin typeface="TH SarabunPSK" panose="020B0500040200020003" pitchFamily="34" charset="-34"/>
                <a:cs typeface="TH SarabunPSK" panose="020B0500040200020003" pitchFamily="34" charset="-34"/>
              </a:rPr>
              <a:t>ได้สะดวกว่า</a:t>
            </a:r>
            <a:r>
              <a:rPr lang="en-US" sz="4200" spc="105" dirty="0">
                <a:solidFill>
                  <a:srgbClr val="244357"/>
                </a:solidFill>
                <a:latin typeface="TH SarabunPSK" panose="020B0500040200020003" pitchFamily="34" charset="-34"/>
                <a:cs typeface="TH SarabunPSK" panose="020B0500040200020003" pitchFamily="34" charset="-34"/>
              </a:rPr>
              <a:t> </a:t>
            </a:r>
            <a:r>
              <a:rPr lang="en-US" sz="4200" spc="105" dirty="0" err="1">
                <a:solidFill>
                  <a:srgbClr val="244357"/>
                </a:solidFill>
                <a:latin typeface="TH SarabunPSK" panose="020B0500040200020003" pitchFamily="34" charset="-34"/>
                <a:cs typeface="TH SarabunPSK" panose="020B0500040200020003" pitchFamily="34" charset="-34"/>
              </a:rPr>
              <a:t>โดยหากมี</a:t>
            </a:r>
            <a:r>
              <a:rPr lang="en-US" sz="4200" spc="105" dirty="0">
                <a:solidFill>
                  <a:srgbClr val="244357"/>
                </a:solidFill>
                <a:latin typeface="TH SarabunPSK" panose="020B0500040200020003" pitchFamily="34" charset="-34"/>
                <a:cs typeface="TH SarabunPSK" panose="020B0500040200020003" pitchFamily="34" charset="-34"/>
              </a:rPr>
              <a:t> error </a:t>
            </a:r>
            <a:r>
              <a:rPr lang="en-US" sz="4200" spc="105" dirty="0" err="1">
                <a:solidFill>
                  <a:srgbClr val="244357"/>
                </a:solidFill>
                <a:latin typeface="TH SarabunPSK" panose="020B0500040200020003" pitchFamily="34" charset="-34"/>
                <a:cs typeface="TH SarabunPSK" panose="020B0500040200020003" pitchFamily="34" charset="-34"/>
              </a:rPr>
              <a:t>จะทำการเอาลง</a:t>
            </a:r>
            <a:r>
              <a:rPr lang="en-US" sz="4200" spc="105" dirty="0">
                <a:solidFill>
                  <a:srgbClr val="244357"/>
                </a:solidFill>
                <a:latin typeface="TH SarabunPSK" panose="020B0500040200020003" pitchFamily="34" charset="-34"/>
                <a:cs typeface="TH SarabunPSK" panose="020B0500040200020003" pitchFamily="34" charset="-34"/>
              </a:rPr>
              <a:t> catch </a:t>
            </a:r>
            <a:r>
              <a:rPr lang="en-US" sz="4200" spc="105" dirty="0" err="1">
                <a:solidFill>
                  <a:srgbClr val="244357"/>
                </a:solidFill>
                <a:latin typeface="TH SarabunPSK" panose="020B0500040200020003" pitchFamily="34" charset="-34"/>
                <a:cs typeface="TH SarabunPSK" panose="020B0500040200020003" pitchFamily="34" charset="-34"/>
              </a:rPr>
              <a:t>ให้เลยทันที</a:t>
            </a:r>
            <a:endParaRPr lang="en-US" sz="4200" spc="105" dirty="0">
              <a:solidFill>
                <a:srgbClr val="244357"/>
              </a:solidFill>
              <a:latin typeface="TH SarabunPSK" panose="020B0500040200020003" pitchFamily="34" charset="-34"/>
              <a:cs typeface="TH SarabunPSK" panose="020B0500040200020003" pitchFamily="34" charset="-3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Freeform 2"/>
          <p:cNvSpPr/>
          <p:nvPr/>
        </p:nvSpPr>
        <p:spPr>
          <a:xfrm>
            <a:off x="-154358" y="-164078"/>
            <a:ext cx="18596716" cy="1637860"/>
          </a:xfrm>
          <a:custGeom>
            <a:avLst/>
            <a:gdLst/>
            <a:ahLst/>
            <a:cxnLst/>
            <a:rect l="l" t="t" r="r" b="b"/>
            <a:pathLst>
              <a:path w="18596716" h="1637860">
                <a:moveTo>
                  <a:pt x="0" y="0"/>
                </a:moveTo>
                <a:lnTo>
                  <a:pt x="18596716" y="0"/>
                </a:lnTo>
                <a:lnTo>
                  <a:pt x="18596716" y="1637860"/>
                </a:lnTo>
                <a:lnTo>
                  <a:pt x="0" y="1637860"/>
                </a:lnTo>
                <a:lnTo>
                  <a:pt x="0" y="0"/>
                </a:lnTo>
                <a:close/>
              </a:path>
            </a:pathLst>
          </a:custGeom>
          <a:blipFill>
            <a:blip r:embed="rId3"/>
            <a:stretch>
              <a:fillRect l="-369" r="-1333" b="-548111"/>
            </a:stretch>
          </a:blipFill>
        </p:spPr>
      </p:sp>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4"/>
            <a:stretch>
              <a:fillRect/>
            </a:stretch>
          </a:blipFill>
        </p:spPr>
      </p:sp>
      <p:sp>
        <p:nvSpPr>
          <p:cNvPr id="4" name="Freeform 4"/>
          <p:cNvSpPr/>
          <p:nvPr/>
        </p:nvSpPr>
        <p:spPr>
          <a:xfrm>
            <a:off x="1028700" y="2010104"/>
            <a:ext cx="10531947" cy="6955714"/>
          </a:xfrm>
          <a:custGeom>
            <a:avLst/>
            <a:gdLst/>
            <a:ahLst/>
            <a:cxnLst/>
            <a:rect l="l" t="t" r="r" b="b"/>
            <a:pathLst>
              <a:path w="10531947" h="6955714">
                <a:moveTo>
                  <a:pt x="0" y="0"/>
                </a:moveTo>
                <a:lnTo>
                  <a:pt x="10531947" y="0"/>
                </a:lnTo>
                <a:lnTo>
                  <a:pt x="10531947" y="6955714"/>
                </a:lnTo>
                <a:lnTo>
                  <a:pt x="0" y="6955714"/>
                </a:lnTo>
                <a:lnTo>
                  <a:pt x="0" y="0"/>
                </a:lnTo>
                <a:close/>
              </a:path>
            </a:pathLst>
          </a:custGeom>
          <a:blipFill>
            <a:blip r:embed="rId5"/>
            <a:stretch>
              <a:fillRect/>
            </a:stretch>
          </a:blipFill>
        </p:spPr>
      </p:sp>
      <p:sp>
        <p:nvSpPr>
          <p:cNvPr id="5" name="TextBox 5"/>
          <p:cNvSpPr txBox="1"/>
          <p:nvPr/>
        </p:nvSpPr>
        <p:spPr>
          <a:xfrm>
            <a:off x="1028700" y="394716"/>
            <a:ext cx="15582406" cy="642484"/>
          </a:xfrm>
          <a:prstGeom prst="rect">
            <a:avLst/>
          </a:prstGeom>
        </p:spPr>
        <p:txBody>
          <a:bodyPr lIns="0" tIns="0" rIns="0" bIns="0" rtlCol="0" anchor="t">
            <a:spAutoFit/>
          </a:bodyPr>
          <a:lstStyle/>
          <a:p>
            <a:pPr>
              <a:lnSpc>
                <a:spcPts val="4998"/>
              </a:lnSpc>
              <a:spcBef>
                <a:spcPct val="0"/>
              </a:spcBef>
            </a:pPr>
            <a:r>
              <a:rPr lang="en-US" sz="4200" b="1" spc="105" dirty="0" err="1">
                <a:solidFill>
                  <a:srgbClr val="FFFFFF"/>
                </a:solidFill>
                <a:latin typeface="TH SarabunPSK" panose="020B0500040200020003" pitchFamily="34" charset="-34"/>
                <a:cs typeface="TH SarabunPSK" panose="020B0500040200020003" pitchFamily="34" charset="-34"/>
              </a:rPr>
              <a:t>เปรียบเทียบการใช้งานระหว่าง</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a:solidFill>
                  <a:srgbClr val="FFBD59"/>
                </a:solidFill>
                <a:latin typeface="TH SarabunPSK" panose="020B0500040200020003" pitchFamily="34" charset="-34"/>
                <a:cs typeface="TH SarabunPSK" panose="020B0500040200020003" pitchFamily="34" charset="-34"/>
              </a:rPr>
              <a:t>fetch</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FFFF"/>
                </a:solidFill>
                <a:latin typeface="TH SarabunPSK" panose="020B0500040200020003" pitchFamily="34" charset="-34"/>
                <a:cs typeface="TH SarabunPSK" panose="020B0500040200020003" pitchFamily="34" charset="-34"/>
              </a:rPr>
              <a:t>และ</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BD59"/>
                </a:solidFill>
                <a:latin typeface="TH SarabunPSK" panose="020B0500040200020003" pitchFamily="34" charset="-34"/>
                <a:cs typeface="TH SarabunPSK" panose="020B0500040200020003" pitchFamily="34" charset="-34"/>
              </a:rPr>
              <a:t>axios</a:t>
            </a:r>
            <a:endParaRPr lang="en-US" sz="4200" b="1" spc="105" dirty="0">
              <a:solidFill>
                <a:srgbClr val="FFBD59"/>
              </a:solidFill>
              <a:latin typeface="TH SarabunPSK" panose="020B0500040200020003" pitchFamily="34" charset="-34"/>
              <a:cs typeface="TH SarabunPSK" panose="020B0500040200020003" pitchFamily="34" charset="-34"/>
            </a:endParaRPr>
          </a:p>
        </p:txBody>
      </p:sp>
      <p:sp>
        <p:nvSpPr>
          <p:cNvPr id="6" name="TextBox 6"/>
          <p:cNvSpPr txBox="1"/>
          <p:nvPr/>
        </p:nvSpPr>
        <p:spPr>
          <a:xfrm>
            <a:off x="11773705" y="2936049"/>
            <a:ext cx="6036848" cy="3978012"/>
          </a:xfrm>
          <a:prstGeom prst="rect">
            <a:avLst/>
          </a:prstGeom>
        </p:spPr>
        <p:txBody>
          <a:bodyPr lIns="0" tIns="0" rIns="0" bIns="0" rtlCol="0" anchor="t">
            <a:spAutoFit/>
          </a:bodyPr>
          <a:lstStyle/>
          <a:p>
            <a:pPr>
              <a:lnSpc>
                <a:spcPts val="4998"/>
              </a:lnSpc>
              <a:spcBef>
                <a:spcPct val="0"/>
              </a:spcBef>
            </a:pPr>
            <a:r>
              <a:rPr lang="en-US" sz="4200" b="1" spc="105" dirty="0">
                <a:solidFill>
                  <a:srgbClr val="244357"/>
                </a:solidFill>
                <a:latin typeface="TH SarabunPSK" panose="020B0500040200020003" pitchFamily="34" charset="-34"/>
                <a:cs typeface="TH SarabunPSK" panose="020B0500040200020003" pitchFamily="34" charset="-34"/>
              </a:rPr>
              <a:t>Intercept request </a:t>
            </a:r>
          </a:p>
          <a:p>
            <a:pPr>
              <a:lnSpc>
                <a:spcPts val="4998"/>
              </a:lnSpc>
              <a:spcBef>
                <a:spcPct val="0"/>
              </a:spcBef>
            </a:pPr>
            <a:r>
              <a:rPr lang="en-US" sz="4200" b="1" spc="105" dirty="0">
                <a:solidFill>
                  <a:srgbClr val="244357"/>
                </a:solidFill>
                <a:latin typeface="TH SarabunPSK" panose="020B0500040200020003" pitchFamily="34" charset="-34"/>
                <a:cs typeface="TH SarabunPSK" panose="020B0500040200020003" pitchFamily="34" charset="-34"/>
              </a:rPr>
              <a:t>and response</a:t>
            </a:r>
          </a:p>
          <a:p>
            <a:pPr>
              <a:lnSpc>
                <a:spcPts val="4998"/>
              </a:lnSpc>
              <a:spcBef>
                <a:spcPct val="0"/>
              </a:spcBef>
            </a:pPr>
            <a:endParaRPr lang="en-US" sz="4200" spc="105" dirty="0">
              <a:solidFill>
                <a:srgbClr val="244357"/>
              </a:solidFill>
              <a:latin typeface="TH SarabunPSK" panose="020B0500040200020003" pitchFamily="34" charset="-34"/>
              <a:cs typeface="TH SarabunPSK" panose="020B0500040200020003" pitchFamily="34" charset="-34"/>
            </a:endParaRPr>
          </a:p>
          <a:p>
            <a:pPr>
              <a:lnSpc>
                <a:spcPts val="4046"/>
              </a:lnSpc>
              <a:spcBef>
                <a:spcPct val="0"/>
              </a:spcBef>
            </a:pPr>
            <a:r>
              <a:rPr lang="en-US" sz="3400" b="1" spc="85" dirty="0" err="1">
                <a:solidFill>
                  <a:srgbClr val="FFBD59"/>
                </a:solidFill>
                <a:latin typeface="TH SarabunPSK" panose="020B0500040200020003" pitchFamily="34" charset="-34"/>
                <a:cs typeface="TH SarabunPSK" panose="020B0500040200020003" pitchFamily="34" charset="-34"/>
              </a:rPr>
              <a:t>axios</a:t>
            </a:r>
            <a:r>
              <a:rPr lang="en-US" sz="3400" spc="85" dirty="0">
                <a:solidFill>
                  <a:srgbClr val="244357"/>
                </a:solidFill>
                <a:latin typeface="TH SarabunPSK" panose="020B0500040200020003" pitchFamily="34" charset="-34"/>
                <a:cs typeface="TH SarabunPSK" panose="020B0500040200020003" pitchFamily="34" charset="-34"/>
              </a:rPr>
              <a:t> </a:t>
            </a:r>
            <a:r>
              <a:rPr lang="en-US" sz="3400" spc="85" dirty="0" err="1">
                <a:solidFill>
                  <a:srgbClr val="244357"/>
                </a:solidFill>
                <a:latin typeface="TH SarabunPSK" panose="020B0500040200020003" pitchFamily="34" charset="-34"/>
                <a:cs typeface="TH SarabunPSK" panose="020B0500040200020003" pitchFamily="34" charset="-34"/>
              </a:rPr>
              <a:t>มี</a:t>
            </a:r>
            <a:r>
              <a:rPr lang="en-US" sz="3400" spc="85" dirty="0">
                <a:solidFill>
                  <a:srgbClr val="244357"/>
                </a:solidFill>
                <a:latin typeface="TH SarabunPSK" panose="020B0500040200020003" pitchFamily="34" charset="-34"/>
                <a:cs typeface="TH SarabunPSK" panose="020B0500040200020003" pitchFamily="34" charset="-34"/>
              </a:rPr>
              <a:t> Interceptor </a:t>
            </a:r>
            <a:r>
              <a:rPr lang="en-US" sz="3400" spc="85" dirty="0" err="1">
                <a:solidFill>
                  <a:srgbClr val="244357"/>
                </a:solidFill>
                <a:latin typeface="TH SarabunPSK" panose="020B0500040200020003" pitchFamily="34" charset="-34"/>
                <a:cs typeface="TH SarabunPSK" panose="020B0500040200020003" pitchFamily="34" charset="-34"/>
              </a:rPr>
              <a:t>ให้ด้วย</a:t>
            </a:r>
            <a:r>
              <a:rPr lang="en-US" sz="3400" spc="85" dirty="0">
                <a:solidFill>
                  <a:srgbClr val="244357"/>
                </a:solidFill>
                <a:latin typeface="TH SarabunPSK" panose="020B0500040200020003" pitchFamily="34" charset="-34"/>
                <a:cs typeface="TH SarabunPSK" panose="020B0500040200020003" pitchFamily="34" charset="-34"/>
              </a:rPr>
              <a:t> </a:t>
            </a:r>
            <a:r>
              <a:rPr lang="en-US" sz="3400" spc="85" dirty="0" err="1">
                <a:solidFill>
                  <a:srgbClr val="244357"/>
                </a:solidFill>
                <a:latin typeface="TH SarabunPSK" panose="020B0500040200020003" pitchFamily="34" charset="-34"/>
                <a:cs typeface="TH SarabunPSK" panose="020B0500040200020003" pitchFamily="34" charset="-34"/>
              </a:rPr>
              <a:t>คุณสามารถปรับเปลี่ยน</a:t>
            </a:r>
            <a:r>
              <a:rPr lang="en-US" sz="3400" spc="85" dirty="0">
                <a:solidFill>
                  <a:srgbClr val="244357"/>
                </a:solidFill>
                <a:latin typeface="TH SarabunPSK" panose="020B0500040200020003" pitchFamily="34" charset="-34"/>
                <a:cs typeface="TH SarabunPSK" panose="020B0500040200020003" pitchFamily="34" charset="-34"/>
              </a:rPr>
              <a:t> request </a:t>
            </a:r>
            <a:r>
              <a:rPr lang="en-US" sz="3400" spc="85" dirty="0" err="1">
                <a:solidFill>
                  <a:srgbClr val="244357"/>
                </a:solidFill>
                <a:latin typeface="TH SarabunPSK" panose="020B0500040200020003" pitchFamily="34" charset="-34"/>
                <a:cs typeface="TH SarabunPSK" panose="020B0500040200020003" pitchFamily="34" charset="-34"/>
              </a:rPr>
              <a:t>ที่ได้รับมาก่อนจะโยนต่อ</a:t>
            </a:r>
            <a:r>
              <a:rPr lang="en-US" sz="3400" spc="85" dirty="0">
                <a:solidFill>
                  <a:srgbClr val="244357"/>
                </a:solidFill>
                <a:latin typeface="TH SarabunPSK" panose="020B0500040200020003" pitchFamily="34" charset="-34"/>
                <a:cs typeface="TH SarabunPSK" panose="020B0500040200020003" pitchFamily="34" charset="-34"/>
              </a:rPr>
              <a:t> </a:t>
            </a:r>
            <a:r>
              <a:rPr lang="en-US" sz="3400" spc="85" dirty="0" err="1">
                <a:solidFill>
                  <a:srgbClr val="244357"/>
                </a:solidFill>
                <a:latin typeface="TH SarabunPSK" panose="020B0500040200020003" pitchFamily="34" charset="-34"/>
                <a:cs typeface="TH SarabunPSK" panose="020B0500040200020003" pitchFamily="34" charset="-34"/>
              </a:rPr>
              <a:t>หรือปรับเปลี่ยนข้อมูลที่จะ</a:t>
            </a:r>
            <a:r>
              <a:rPr lang="en-US" sz="3400" spc="85" dirty="0">
                <a:solidFill>
                  <a:srgbClr val="244357"/>
                </a:solidFill>
                <a:latin typeface="TH SarabunPSK" panose="020B0500040200020003" pitchFamily="34" charset="-34"/>
                <a:cs typeface="TH SarabunPSK" panose="020B0500040200020003" pitchFamily="34" charset="-34"/>
              </a:rPr>
              <a:t> response </a:t>
            </a:r>
            <a:r>
              <a:rPr lang="en-US" sz="3400" spc="85" dirty="0" err="1">
                <a:solidFill>
                  <a:srgbClr val="244357"/>
                </a:solidFill>
                <a:latin typeface="TH SarabunPSK" panose="020B0500040200020003" pitchFamily="34" charset="-34"/>
                <a:cs typeface="TH SarabunPSK" panose="020B0500040200020003" pitchFamily="34" charset="-34"/>
              </a:rPr>
              <a:t>ได้ก่อนที่จะทำการ</a:t>
            </a:r>
            <a:r>
              <a:rPr lang="en-US" sz="3400" spc="85" dirty="0">
                <a:solidFill>
                  <a:srgbClr val="244357"/>
                </a:solidFill>
                <a:latin typeface="TH SarabunPSK" panose="020B0500040200020003" pitchFamily="34" charset="-34"/>
                <a:cs typeface="TH SarabunPSK" panose="020B0500040200020003" pitchFamily="34" charset="-34"/>
              </a:rPr>
              <a:t> response </a:t>
            </a:r>
            <a:r>
              <a:rPr lang="en-US" sz="3400" spc="85" dirty="0" err="1">
                <a:solidFill>
                  <a:srgbClr val="244357"/>
                </a:solidFill>
                <a:latin typeface="TH SarabunPSK" panose="020B0500040200020003" pitchFamily="34" charset="-34"/>
                <a:cs typeface="TH SarabunPSK" panose="020B0500040200020003" pitchFamily="34" charset="-34"/>
              </a:rPr>
              <a:t>จริง</a:t>
            </a:r>
            <a:endParaRPr lang="en-US" sz="3400" spc="85" dirty="0">
              <a:solidFill>
                <a:srgbClr val="244357"/>
              </a:solidFill>
              <a:latin typeface="TH SarabunPSK" panose="020B0500040200020003" pitchFamily="34" charset="-34"/>
              <a:cs typeface="TH SarabunPSK" panose="020B0500040200020003" pitchFamily="34" charset="-3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12390" t="1262" r="13338" b="24301"/>
          <a:stretch>
            <a:fillRect/>
          </a:stretch>
        </p:blipFill>
        <p:spPr>
          <a:xfrm>
            <a:off x="0" y="0"/>
            <a:ext cx="18288000" cy="10287000"/>
          </a:xfrm>
          <a:prstGeom prst="rect">
            <a:avLst/>
          </a:prstGeom>
        </p:spPr>
      </p:pic>
      <p:grpSp>
        <p:nvGrpSpPr>
          <p:cNvPr id="3" name="Group 3"/>
          <p:cNvGrpSpPr/>
          <p:nvPr/>
        </p:nvGrpSpPr>
        <p:grpSpPr>
          <a:xfrm>
            <a:off x="1397019" y="2944990"/>
            <a:ext cx="15493963" cy="4432739"/>
            <a:chOff x="0" y="47625"/>
            <a:chExt cx="20658617" cy="5910320"/>
          </a:xfrm>
        </p:grpSpPr>
        <p:sp>
          <p:nvSpPr>
            <p:cNvPr id="4" name="TextBox 4"/>
            <p:cNvSpPr txBox="1"/>
            <p:nvPr/>
          </p:nvSpPr>
          <p:spPr>
            <a:xfrm>
              <a:off x="0" y="47625"/>
              <a:ext cx="20658617" cy="1163955"/>
            </a:xfrm>
            <a:prstGeom prst="rect">
              <a:avLst/>
            </a:prstGeom>
          </p:spPr>
          <p:txBody>
            <a:bodyPr lIns="0" tIns="0" rIns="0" bIns="0" rtlCol="0" anchor="t">
              <a:spAutoFit/>
            </a:bodyPr>
            <a:lstStyle/>
            <a:p>
              <a:pPr marL="0" lvl="0" indent="0">
                <a:lnSpc>
                  <a:spcPts val="6719"/>
                </a:lnSpc>
              </a:pPr>
              <a:r>
                <a:rPr lang="en-US" sz="5999" b="1" spc="629" dirty="0">
                  <a:solidFill>
                    <a:srgbClr val="FFFFFF"/>
                  </a:solidFill>
                  <a:latin typeface="TH SarabunPSK" panose="020B0500040200020003" pitchFamily="34" charset="-34"/>
                  <a:cs typeface="TH SarabunPSK" panose="020B0500040200020003" pitchFamily="34" charset="-34"/>
                </a:rPr>
                <a:t>FETCH API</a:t>
              </a:r>
            </a:p>
          </p:txBody>
        </p:sp>
        <p:sp>
          <p:nvSpPr>
            <p:cNvPr id="5" name="TextBox 5"/>
            <p:cNvSpPr txBox="1"/>
            <p:nvPr/>
          </p:nvSpPr>
          <p:spPr>
            <a:xfrm>
              <a:off x="0" y="2056108"/>
              <a:ext cx="19734781" cy="2566515"/>
            </a:xfrm>
            <a:prstGeom prst="rect">
              <a:avLst/>
            </a:prstGeom>
          </p:spPr>
          <p:txBody>
            <a:bodyPr lIns="0" tIns="0" rIns="0" bIns="0" rtlCol="0" anchor="t">
              <a:spAutoFit/>
            </a:bodyPr>
            <a:lstStyle/>
            <a:p>
              <a:pPr>
                <a:lnSpc>
                  <a:spcPts val="4998"/>
                </a:lnSpc>
              </a:pPr>
              <a:r>
                <a:rPr lang="en-US" sz="4200" spc="105" dirty="0">
                  <a:solidFill>
                    <a:srgbClr val="FFFFFF"/>
                  </a:solidFill>
                  <a:latin typeface="TH SarabunPSK" panose="020B0500040200020003" pitchFamily="34" charset="-34"/>
                  <a:cs typeface="TH SarabunPSK" panose="020B0500040200020003" pitchFamily="34" charset="-34"/>
                </a:rPr>
                <a:t>Fetch API </a:t>
              </a:r>
              <a:r>
                <a:rPr lang="en-US" sz="4200" spc="105" dirty="0" err="1">
                  <a:solidFill>
                    <a:srgbClr val="FFFFFF"/>
                  </a:solidFill>
                  <a:latin typeface="TH SarabunPSK" panose="020B0500040200020003" pitchFamily="34" charset="-34"/>
                  <a:cs typeface="TH SarabunPSK" panose="020B0500040200020003" pitchFamily="34" charset="-34"/>
                </a:rPr>
                <a:t>เป็นมาตรฐานสำหรับการร้องขอข้อมูลผ่านเน็ตเวิร์ค</a:t>
              </a:r>
              <a:endParaRPr lang="en-US" sz="4200" spc="105" dirty="0">
                <a:solidFill>
                  <a:srgbClr val="FFFFFF"/>
                </a:solidFill>
                <a:latin typeface="TH SarabunPSK" panose="020B0500040200020003" pitchFamily="34" charset="-34"/>
                <a:cs typeface="TH SarabunPSK" panose="020B0500040200020003" pitchFamily="34" charset="-34"/>
              </a:endParaRPr>
            </a:p>
            <a:p>
              <a:pPr>
                <a:lnSpc>
                  <a:spcPts val="4998"/>
                </a:lnSpc>
              </a:pPr>
              <a:r>
                <a:rPr lang="en-US" sz="4200" spc="105" dirty="0" err="1">
                  <a:solidFill>
                    <a:srgbClr val="FFFFFF"/>
                  </a:solidFill>
                  <a:latin typeface="TH SarabunPSK" panose="020B0500040200020003" pitchFamily="34" charset="-34"/>
                  <a:cs typeface="TH SarabunPSK" panose="020B0500040200020003" pitchFamily="34" charset="-34"/>
                </a:rPr>
                <a:t>ที่ให้เราสามารถ</a:t>
              </a:r>
              <a:r>
                <a:rPr lang="en-US" sz="4200" spc="105" dirty="0">
                  <a:solidFill>
                    <a:srgbClr val="FFFFFF"/>
                  </a:solidFill>
                  <a:latin typeface="TH SarabunPSK" panose="020B0500040200020003" pitchFamily="34" charset="-34"/>
                  <a:cs typeface="TH SarabunPSK" panose="020B0500040200020003" pitchFamily="34" charset="-34"/>
                </a:rPr>
                <a:t> </a:t>
              </a:r>
              <a:r>
                <a:rPr lang="en-US" sz="4200" spc="105" dirty="0" err="1">
                  <a:solidFill>
                    <a:srgbClr val="FFFFFF"/>
                  </a:solidFill>
                  <a:latin typeface="TH SarabunPSK" panose="020B0500040200020003" pitchFamily="34" charset="-34"/>
                  <a:cs typeface="TH SarabunPSK" panose="020B0500040200020003" pitchFamily="34" charset="-34"/>
                </a:rPr>
                <a:t>รับ-ส่ง</a:t>
              </a:r>
              <a:r>
                <a:rPr lang="en-US" sz="4200" spc="105" dirty="0">
                  <a:solidFill>
                    <a:srgbClr val="FFFFFF"/>
                  </a:solidFill>
                  <a:latin typeface="TH SarabunPSK" panose="020B0500040200020003" pitchFamily="34" charset="-34"/>
                  <a:cs typeface="TH SarabunPSK" panose="020B0500040200020003" pitchFamily="34" charset="-34"/>
                </a:rPr>
                <a:t> </a:t>
              </a:r>
              <a:r>
                <a:rPr lang="en-US" sz="4200" spc="105" dirty="0" err="1">
                  <a:solidFill>
                    <a:srgbClr val="FFFFFF"/>
                  </a:solidFill>
                  <a:latin typeface="TH SarabunPSK" panose="020B0500040200020003" pitchFamily="34" charset="-34"/>
                  <a:cs typeface="TH SarabunPSK" panose="020B0500040200020003" pitchFamily="34" charset="-34"/>
                </a:rPr>
                <a:t>ข้อมูลระหว่างเว็บ</a:t>
              </a:r>
              <a:r>
                <a:rPr lang="en-US" sz="4200" spc="105" dirty="0">
                  <a:solidFill>
                    <a:srgbClr val="FFFFFF"/>
                  </a:solidFill>
                  <a:latin typeface="TH SarabunPSK" panose="020B0500040200020003" pitchFamily="34" charset="-34"/>
                  <a:cs typeface="TH SarabunPSK" panose="020B0500040200020003" pitchFamily="34" charset="-34"/>
                </a:rPr>
                <a:t> </a:t>
              </a:r>
              <a:r>
                <a:rPr lang="en-US" sz="4200" spc="105" dirty="0" err="1">
                  <a:solidFill>
                    <a:srgbClr val="FFFFFF"/>
                  </a:solidFill>
                  <a:latin typeface="TH SarabunPSK" panose="020B0500040200020003" pitchFamily="34" charset="-34"/>
                  <a:cs typeface="TH SarabunPSK" panose="020B0500040200020003" pitchFamily="34" charset="-34"/>
                </a:rPr>
                <a:t>ได้จากเว็บบราวเซอร์</a:t>
              </a:r>
              <a:r>
                <a:rPr lang="en-US" sz="4200" spc="105" dirty="0">
                  <a:solidFill>
                    <a:srgbClr val="FFFFFF"/>
                  </a:solidFill>
                  <a:latin typeface="TH SarabunPSK" panose="020B0500040200020003" pitchFamily="34" charset="-34"/>
                  <a:cs typeface="TH SarabunPSK" panose="020B0500040200020003" pitchFamily="34" charset="-34"/>
                </a:rPr>
                <a:t> </a:t>
              </a:r>
            </a:p>
            <a:p>
              <a:pPr marL="0" lvl="0" indent="0">
                <a:lnSpc>
                  <a:spcPts val="4998"/>
                </a:lnSpc>
                <a:spcBef>
                  <a:spcPct val="0"/>
                </a:spcBef>
              </a:pPr>
              <a:r>
                <a:rPr lang="en-US" sz="4200" spc="105" dirty="0" err="1">
                  <a:solidFill>
                    <a:srgbClr val="FFFFFF"/>
                  </a:solidFill>
                  <a:latin typeface="TH SarabunPSK" panose="020B0500040200020003" pitchFamily="34" charset="-34"/>
                  <a:cs typeface="TH SarabunPSK" panose="020B0500040200020003" pitchFamily="34" charset="-34"/>
                </a:rPr>
                <a:t>โดย</a:t>
              </a:r>
              <a:r>
                <a:rPr lang="en-US" sz="4200" spc="105" dirty="0">
                  <a:solidFill>
                    <a:srgbClr val="FFFFFF"/>
                  </a:solidFill>
                  <a:latin typeface="TH SarabunPSK" panose="020B0500040200020003" pitchFamily="34" charset="-34"/>
                  <a:cs typeface="TH SarabunPSK" panose="020B0500040200020003" pitchFamily="34" charset="-34"/>
                </a:rPr>
                <a:t> Fetch API </a:t>
              </a:r>
              <a:r>
                <a:rPr lang="en-US" sz="4200" spc="105" dirty="0" err="1">
                  <a:solidFill>
                    <a:srgbClr val="FFFFFF"/>
                  </a:solidFill>
                  <a:latin typeface="TH SarabunPSK" panose="020B0500040200020003" pitchFamily="34" charset="-34"/>
                  <a:cs typeface="TH SarabunPSK" panose="020B0500040200020003" pitchFamily="34" charset="-34"/>
                </a:rPr>
                <a:t>จะ</a:t>
              </a:r>
              <a:r>
                <a:rPr lang="en-US" sz="4200" spc="105" dirty="0">
                  <a:solidFill>
                    <a:srgbClr val="FFFFFF"/>
                  </a:solidFill>
                  <a:latin typeface="TH SarabunPSK" panose="020B0500040200020003" pitchFamily="34" charset="-34"/>
                  <a:cs typeface="TH SarabunPSK" panose="020B0500040200020003" pitchFamily="34" charset="-34"/>
                </a:rPr>
                <a:t> return </a:t>
              </a:r>
              <a:r>
                <a:rPr lang="en-US" sz="4200" spc="105" dirty="0" err="1">
                  <a:solidFill>
                    <a:srgbClr val="FFFFFF"/>
                  </a:solidFill>
                  <a:latin typeface="TH SarabunPSK" panose="020B0500040200020003" pitchFamily="34" charset="-34"/>
                  <a:cs typeface="TH SarabunPSK" panose="020B0500040200020003" pitchFamily="34" charset="-34"/>
                </a:rPr>
                <a:t>ค่า</a:t>
              </a:r>
              <a:r>
                <a:rPr lang="en-US" sz="4200" spc="105" dirty="0">
                  <a:solidFill>
                    <a:srgbClr val="FFFFFF"/>
                  </a:solidFill>
                  <a:latin typeface="TH SarabunPSK" panose="020B0500040200020003" pitchFamily="34" charset="-34"/>
                  <a:cs typeface="TH SarabunPSK" panose="020B0500040200020003" pitchFamily="34" charset="-34"/>
                </a:rPr>
                <a:t> Promise </a:t>
              </a:r>
              <a:r>
                <a:rPr lang="en-US" sz="4200" spc="105" dirty="0" err="1">
                  <a:solidFill>
                    <a:srgbClr val="FFFFFF"/>
                  </a:solidFill>
                  <a:latin typeface="TH SarabunPSK" panose="020B0500040200020003" pitchFamily="34" charset="-34"/>
                  <a:cs typeface="TH SarabunPSK" panose="020B0500040200020003" pitchFamily="34" charset="-34"/>
                </a:rPr>
                <a:t>กลับมา</a:t>
              </a:r>
              <a:r>
                <a:rPr lang="th-TH" sz="4200" spc="105" dirty="0">
                  <a:solidFill>
                    <a:srgbClr val="FFFFFF"/>
                  </a:solidFill>
                  <a:latin typeface="TH SarabunPSK" panose="020B0500040200020003" pitchFamily="34" charset="-34"/>
                  <a:cs typeface="TH SarabunPSK" panose="020B0500040200020003" pitchFamily="34" charset="-34"/>
                </a:rPr>
                <a:t>เสมอ</a:t>
              </a:r>
              <a:r>
                <a:rPr lang="en-US" sz="4200" spc="105" dirty="0">
                  <a:solidFill>
                    <a:srgbClr val="FFFFFF"/>
                  </a:solidFill>
                  <a:latin typeface="TH SarabunPSK" panose="020B0500040200020003" pitchFamily="34" charset="-34"/>
                  <a:cs typeface="TH SarabunPSK" panose="020B0500040200020003" pitchFamily="34" charset="-34"/>
                </a:rPr>
                <a:t> </a:t>
              </a:r>
            </a:p>
          </p:txBody>
        </p:sp>
        <p:sp>
          <p:nvSpPr>
            <p:cNvPr id="6" name="TextBox 6"/>
            <p:cNvSpPr txBox="1"/>
            <p:nvPr/>
          </p:nvSpPr>
          <p:spPr>
            <a:xfrm>
              <a:off x="0" y="5304953"/>
              <a:ext cx="17446354" cy="652992"/>
            </a:xfrm>
            <a:prstGeom prst="rect">
              <a:avLst/>
            </a:prstGeom>
          </p:spPr>
          <p:txBody>
            <a:bodyPr lIns="0" tIns="0" rIns="0" bIns="0" rtlCol="0" anchor="t">
              <a:spAutoFit/>
            </a:bodyPr>
            <a:lstStyle/>
            <a:p>
              <a:pPr algn="ctr">
                <a:lnSpc>
                  <a:spcPts val="4059"/>
                </a:lnSpc>
              </a:pPr>
              <a:endParaRPr/>
            </a:p>
          </p:txBody>
        </p:sp>
      </p:grpSp>
      <p:sp>
        <p:nvSpPr>
          <p:cNvPr id="7" name="Freeform 7"/>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4"/>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Freeform 2"/>
          <p:cNvSpPr/>
          <p:nvPr/>
        </p:nvSpPr>
        <p:spPr>
          <a:xfrm>
            <a:off x="-154358" y="-164078"/>
            <a:ext cx="18596716" cy="1637860"/>
          </a:xfrm>
          <a:custGeom>
            <a:avLst/>
            <a:gdLst/>
            <a:ahLst/>
            <a:cxnLst/>
            <a:rect l="l" t="t" r="r" b="b"/>
            <a:pathLst>
              <a:path w="18596716" h="1637860">
                <a:moveTo>
                  <a:pt x="0" y="0"/>
                </a:moveTo>
                <a:lnTo>
                  <a:pt x="18596716" y="0"/>
                </a:lnTo>
                <a:lnTo>
                  <a:pt x="18596716" y="1637860"/>
                </a:lnTo>
                <a:lnTo>
                  <a:pt x="0" y="1637860"/>
                </a:lnTo>
                <a:lnTo>
                  <a:pt x="0" y="0"/>
                </a:lnTo>
                <a:close/>
              </a:path>
            </a:pathLst>
          </a:custGeom>
          <a:blipFill>
            <a:blip r:embed="rId3"/>
            <a:stretch>
              <a:fillRect l="-369" r="-1333" b="-548111"/>
            </a:stretch>
          </a:blipFill>
        </p:spPr>
      </p:sp>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4"/>
            <a:stretch>
              <a:fillRect/>
            </a:stretch>
          </a:blipFill>
        </p:spPr>
      </p:sp>
      <p:sp>
        <p:nvSpPr>
          <p:cNvPr id="4" name="Freeform 4"/>
          <p:cNvSpPr/>
          <p:nvPr/>
        </p:nvSpPr>
        <p:spPr>
          <a:xfrm>
            <a:off x="1715617" y="1596815"/>
            <a:ext cx="7104286" cy="7661485"/>
          </a:xfrm>
          <a:custGeom>
            <a:avLst/>
            <a:gdLst/>
            <a:ahLst/>
            <a:cxnLst/>
            <a:rect l="l" t="t" r="r" b="b"/>
            <a:pathLst>
              <a:path w="7104286" h="7661485">
                <a:moveTo>
                  <a:pt x="0" y="0"/>
                </a:moveTo>
                <a:lnTo>
                  <a:pt x="7104286" y="0"/>
                </a:lnTo>
                <a:lnTo>
                  <a:pt x="7104286" y="7661485"/>
                </a:lnTo>
                <a:lnTo>
                  <a:pt x="0" y="7661485"/>
                </a:lnTo>
                <a:lnTo>
                  <a:pt x="0" y="0"/>
                </a:lnTo>
                <a:close/>
              </a:path>
            </a:pathLst>
          </a:custGeom>
          <a:blipFill>
            <a:blip r:embed="rId5"/>
            <a:stretch>
              <a:fillRect/>
            </a:stretch>
          </a:blipFill>
        </p:spPr>
      </p:sp>
      <p:sp>
        <p:nvSpPr>
          <p:cNvPr id="5" name="TextBox 5"/>
          <p:cNvSpPr txBox="1"/>
          <p:nvPr/>
        </p:nvSpPr>
        <p:spPr>
          <a:xfrm>
            <a:off x="1028700" y="394716"/>
            <a:ext cx="15582406" cy="642484"/>
          </a:xfrm>
          <a:prstGeom prst="rect">
            <a:avLst/>
          </a:prstGeom>
        </p:spPr>
        <p:txBody>
          <a:bodyPr lIns="0" tIns="0" rIns="0" bIns="0" rtlCol="0" anchor="t">
            <a:spAutoFit/>
          </a:bodyPr>
          <a:lstStyle/>
          <a:p>
            <a:pPr>
              <a:lnSpc>
                <a:spcPts val="4998"/>
              </a:lnSpc>
              <a:spcBef>
                <a:spcPct val="0"/>
              </a:spcBef>
            </a:pPr>
            <a:r>
              <a:rPr lang="en-US" sz="4200" b="1" spc="105" dirty="0" err="1">
                <a:solidFill>
                  <a:srgbClr val="FFFFFF"/>
                </a:solidFill>
                <a:latin typeface="TH SarabunPSK" panose="020B0500040200020003" pitchFamily="34" charset="-34"/>
                <a:cs typeface="TH SarabunPSK" panose="020B0500040200020003" pitchFamily="34" charset="-34"/>
              </a:rPr>
              <a:t>เปรียบเทียบการใช้งานระหว่าง</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a:solidFill>
                  <a:srgbClr val="FFBD59"/>
                </a:solidFill>
                <a:latin typeface="TH SarabunPSK" panose="020B0500040200020003" pitchFamily="34" charset="-34"/>
                <a:cs typeface="TH SarabunPSK" panose="020B0500040200020003" pitchFamily="34" charset="-34"/>
              </a:rPr>
              <a:t>fetch</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FFFF"/>
                </a:solidFill>
                <a:latin typeface="TH SarabunPSK" panose="020B0500040200020003" pitchFamily="34" charset="-34"/>
                <a:cs typeface="TH SarabunPSK" panose="020B0500040200020003" pitchFamily="34" charset="-34"/>
              </a:rPr>
              <a:t>และ</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BD59"/>
                </a:solidFill>
                <a:latin typeface="TH SarabunPSK" panose="020B0500040200020003" pitchFamily="34" charset="-34"/>
                <a:cs typeface="TH SarabunPSK" panose="020B0500040200020003" pitchFamily="34" charset="-34"/>
              </a:rPr>
              <a:t>axios</a:t>
            </a:r>
            <a:endParaRPr lang="en-US" sz="4200" b="1" spc="105" dirty="0">
              <a:solidFill>
                <a:srgbClr val="FFBD59"/>
              </a:solidFill>
              <a:latin typeface="TH SarabunPSK" panose="020B0500040200020003" pitchFamily="34" charset="-34"/>
              <a:cs typeface="TH SarabunPSK" panose="020B0500040200020003" pitchFamily="34" charset="-34"/>
            </a:endParaRPr>
          </a:p>
        </p:txBody>
      </p:sp>
      <p:sp>
        <p:nvSpPr>
          <p:cNvPr id="6" name="TextBox 6"/>
          <p:cNvSpPr txBox="1"/>
          <p:nvPr/>
        </p:nvSpPr>
        <p:spPr>
          <a:xfrm>
            <a:off x="9857973" y="4007612"/>
            <a:ext cx="7002763" cy="2310889"/>
          </a:xfrm>
          <a:prstGeom prst="rect">
            <a:avLst/>
          </a:prstGeom>
        </p:spPr>
        <p:txBody>
          <a:bodyPr lIns="0" tIns="0" rIns="0" bIns="0" rtlCol="0" anchor="t">
            <a:spAutoFit/>
          </a:bodyPr>
          <a:lstStyle/>
          <a:p>
            <a:pPr>
              <a:lnSpc>
                <a:spcPts val="4998"/>
              </a:lnSpc>
              <a:spcBef>
                <a:spcPct val="0"/>
              </a:spcBef>
            </a:pPr>
            <a:r>
              <a:rPr lang="en-US" sz="4200" b="1" spc="105" dirty="0">
                <a:solidFill>
                  <a:srgbClr val="244357"/>
                </a:solidFill>
                <a:latin typeface="TH SarabunPSK" panose="020B0500040200020003" pitchFamily="34" charset="-34"/>
                <a:cs typeface="TH SarabunPSK" panose="020B0500040200020003" pitchFamily="34" charset="-34"/>
              </a:rPr>
              <a:t>Cancel Request</a:t>
            </a:r>
          </a:p>
          <a:p>
            <a:pPr>
              <a:lnSpc>
                <a:spcPts val="4998"/>
              </a:lnSpc>
              <a:spcBef>
                <a:spcPct val="0"/>
              </a:spcBef>
            </a:pPr>
            <a:endParaRPr lang="en-US" sz="4200" spc="105" dirty="0">
              <a:solidFill>
                <a:srgbClr val="244357"/>
              </a:solidFill>
              <a:latin typeface="TH SarabunPSK" panose="020B0500040200020003" pitchFamily="34" charset="-34"/>
              <a:cs typeface="TH SarabunPSK" panose="020B0500040200020003" pitchFamily="34" charset="-34"/>
            </a:endParaRPr>
          </a:p>
          <a:p>
            <a:pPr>
              <a:lnSpc>
                <a:spcPts val="4046"/>
              </a:lnSpc>
              <a:spcBef>
                <a:spcPct val="0"/>
              </a:spcBef>
            </a:pPr>
            <a:r>
              <a:rPr lang="en-US" sz="3400" b="1" spc="85" dirty="0" err="1">
                <a:solidFill>
                  <a:srgbClr val="FFBD59"/>
                </a:solidFill>
                <a:latin typeface="TH SarabunPSK" panose="020B0500040200020003" pitchFamily="34" charset="-34"/>
                <a:cs typeface="TH SarabunPSK" panose="020B0500040200020003" pitchFamily="34" charset="-34"/>
              </a:rPr>
              <a:t>axios</a:t>
            </a:r>
            <a:r>
              <a:rPr lang="en-US" sz="3400" spc="85" dirty="0">
                <a:solidFill>
                  <a:srgbClr val="244357"/>
                </a:solidFill>
                <a:latin typeface="TH SarabunPSK" panose="020B0500040200020003" pitchFamily="34" charset="-34"/>
                <a:cs typeface="TH SarabunPSK" panose="020B0500040200020003" pitchFamily="34" charset="-34"/>
              </a:rPr>
              <a:t> </a:t>
            </a:r>
            <a:r>
              <a:rPr lang="en-US" sz="3400" spc="85" dirty="0" err="1">
                <a:solidFill>
                  <a:srgbClr val="244357"/>
                </a:solidFill>
                <a:latin typeface="TH SarabunPSK" panose="020B0500040200020003" pitchFamily="34" charset="-34"/>
                <a:cs typeface="TH SarabunPSK" panose="020B0500040200020003" pitchFamily="34" charset="-34"/>
              </a:rPr>
              <a:t>มีการ</a:t>
            </a:r>
            <a:r>
              <a:rPr lang="en-US" sz="3400" spc="85" dirty="0">
                <a:solidFill>
                  <a:srgbClr val="244357"/>
                </a:solidFill>
                <a:latin typeface="TH SarabunPSK" panose="020B0500040200020003" pitchFamily="34" charset="-34"/>
                <a:cs typeface="TH SarabunPSK" panose="020B0500040200020003" pitchFamily="34" charset="-34"/>
              </a:rPr>
              <a:t> Provide </a:t>
            </a:r>
            <a:r>
              <a:rPr lang="en-US" sz="3400" spc="85" dirty="0" err="1">
                <a:solidFill>
                  <a:srgbClr val="244357"/>
                </a:solidFill>
                <a:latin typeface="TH SarabunPSK" panose="020B0500040200020003" pitchFamily="34" charset="-34"/>
                <a:cs typeface="TH SarabunPSK" panose="020B0500040200020003" pitchFamily="34" charset="-34"/>
              </a:rPr>
              <a:t>การทำ</a:t>
            </a:r>
            <a:r>
              <a:rPr lang="en-US" sz="3400" spc="85" dirty="0">
                <a:solidFill>
                  <a:srgbClr val="244357"/>
                </a:solidFill>
                <a:latin typeface="TH SarabunPSK" panose="020B0500040200020003" pitchFamily="34" charset="-34"/>
                <a:cs typeface="TH SarabunPSK" panose="020B0500040200020003" pitchFamily="34" charset="-34"/>
              </a:rPr>
              <a:t> Cancel request </a:t>
            </a:r>
            <a:r>
              <a:rPr lang="en-US" sz="3400" spc="85" dirty="0" err="1">
                <a:solidFill>
                  <a:srgbClr val="244357"/>
                </a:solidFill>
                <a:latin typeface="TH SarabunPSK" panose="020B0500040200020003" pitchFamily="34" charset="-34"/>
                <a:cs typeface="TH SarabunPSK" panose="020B0500040200020003" pitchFamily="34" charset="-34"/>
              </a:rPr>
              <a:t>มาให้เรียกใช้ได้</a:t>
            </a:r>
            <a:endParaRPr lang="en-US" sz="3400" spc="85" dirty="0">
              <a:solidFill>
                <a:srgbClr val="244357"/>
              </a:solidFill>
              <a:latin typeface="TH SarabunPSK" panose="020B0500040200020003" pitchFamily="34" charset="-34"/>
              <a:cs typeface="TH SarabunPSK" panose="020B0500040200020003" pitchFamily="34" charset="-3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Freeform 2"/>
          <p:cNvSpPr/>
          <p:nvPr/>
        </p:nvSpPr>
        <p:spPr>
          <a:xfrm>
            <a:off x="-154358" y="-164078"/>
            <a:ext cx="18596716" cy="1637860"/>
          </a:xfrm>
          <a:custGeom>
            <a:avLst/>
            <a:gdLst/>
            <a:ahLst/>
            <a:cxnLst/>
            <a:rect l="l" t="t" r="r" b="b"/>
            <a:pathLst>
              <a:path w="18596716" h="1637860">
                <a:moveTo>
                  <a:pt x="0" y="0"/>
                </a:moveTo>
                <a:lnTo>
                  <a:pt x="18596716" y="0"/>
                </a:lnTo>
                <a:lnTo>
                  <a:pt x="18596716" y="1637860"/>
                </a:lnTo>
                <a:lnTo>
                  <a:pt x="0" y="1637860"/>
                </a:lnTo>
                <a:lnTo>
                  <a:pt x="0" y="0"/>
                </a:lnTo>
                <a:close/>
              </a:path>
            </a:pathLst>
          </a:custGeom>
          <a:blipFill>
            <a:blip r:embed="rId3"/>
            <a:stretch>
              <a:fillRect l="-369" r="-1333" b="-548111"/>
            </a:stretch>
          </a:blipFill>
        </p:spPr>
      </p:sp>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4"/>
            <a:stretch>
              <a:fillRect/>
            </a:stretch>
          </a:blipFill>
        </p:spPr>
      </p:sp>
      <p:sp>
        <p:nvSpPr>
          <p:cNvPr id="4" name="Freeform 4"/>
          <p:cNvSpPr/>
          <p:nvPr/>
        </p:nvSpPr>
        <p:spPr>
          <a:xfrm>
            <a:off x="3038178" y="2225062"/>
            <a:ext cx="12211643" cy="6525799"/>
          </a:xfrm>
          <a:custGeom>
            <a:avLst/>
            <a:gdLst/>
            <a:ahLst/>
            <a:cxnLst/>
            <a:rect l="l" t="t" r="r" b="b"/>
            <a:pathLst>
              <a:path w="12211643" h="6525799">
                <a:moveTo>
                  <a:pt x="0" y="0"/>
                </a:moveTo>
                <a:lnTo>
                  <a:pt x="12211644" y="0"/>
                </a:lnTo>
                <a:lnTo>
                  <a:pt x="12211644" y="6525798"/>
                </a:lnTo>
                <a:lnTo>
                  <a:pt x="0" y="6525798"/>
                </a:lnTo>
                <a:lnTo>
                  <a:pt x="0" y="0"/>
                </a:lnTo>
                <a:close/>
              </a:path>
            </a:pathLst>
          </a:custGeom>
          <a:blipFill>
            <a:blip r:embed="rId5"/>
            <a:stretch>
              <a:fillRect/>
            </a:stretch>
          </a:blipFill>
        </p:spPr>
      </p:sp>
      <p:sp>
        <p:nvSpPr>
          <p:cNvPr id="5" name="TextBox 5"/>
          <p:cNvSpPr txBox="1"/>
          <p:nvPr/>
        </p:nvSpPr>
        <p:spPr>
          <a:xfrm>
            <a:off x="1028700" y="394716"/>
            <a:ext cx="15582406" cy="642484"/>
          </a:xfrm>
          <a:prstGeom prst="rect">
            <a:avLst/>
          </a:prstGeom>
        </p:spPr>
        <p:txBody>
          <a:bodyPr lIns="0" tIns="0" rIns="0" bIns="0" rtlCol="0" anchor="t">
            <a:spAutoFit/>
          </a:bodyPr>
          <a:lstStyle/>
          <a:p>
            <a:pPr>
              <a:lnSpc>
                <a:spcPts val="4998"/>
              </a:lnSpc>
              <a:spcBef>
                <a:spcPct val="0"/>
              </a:spcBef>
            </a:pPr>
            <a:r>
              <a:rPr lang="en-US" sz="4200" b="1" spc="105" dirty="0" err="1">
                <a:solidFill>
                  <a:srgbClr val="FFFFFF"/>
                </a:solidFill>
                <a:latin typeface="TH SarabunPSK" panose="020B0500040200020003" pitchFamily="34" charset="-34"/>
                <a:cs typeface="TH SarabunPSK" panose="020B0500040200020003" pitchFamily="34" charset="-34"/>
              </a:rPr>
              <a:t>เบรา</a:t>
            </a:r>
            <a:r>
              <a:rPr lang="th-TH" sz="4200" b="1" spc="105" dirty="0" err="1">
                <a:solidFill>
                  <a:srgbClr val="FFFFFF"/>
                </a:solidFill>
                <a:latin typeface="TH SarabunPSK" panose="020B0500040200020003" pitchFamily="34" charset="-34"/>
                <a:cs typeface="TH SarabunPSK" panose="020B0500040200020003" pitchFamily="34" charset="-34"/>
              </a:rPr>
              <a:t>ว์</a:t>
            </a:r>
            <a:r>
              <a:rPr lang="en-US" sz="4200" b="1" spc="105" dirty="0" err="1">
                <a:solidFill>
                  <a:srgbClr val="FFFFFF"/>
                </a:solidFill>
                <a:latin typeface="TH SarabunPSK" panose="020B0500040200020003" pitchFamily="34" charset="-34"/>
                <a:cs typeface="TH SarabunPSK" panose="020B0500040200020003" pitchFamily="34" charset="-34"/>
              </a:rPr>
              <a:t>เซอร์ที่รอบรับการใช้งาน</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BD59"/>
                </a:solidFill>
                <a:latin typeface="TH SarabunPSK" panose="020B0500040200020003" pitchFamily="34" charset="-34"/>
                <a:cs typeface="TH SarabunPSK" panose="020B0500040200020003" pitchFamily="34" charset="-34"/>
              </a:rPr>
              <a:t>axios</a:t>
            </a:r>
            <a:endParaRPr lang="en-US" sz="4200" b="1" spc="105" dirty="0">
              <a:solidFill>
                <a:srgbClr val="FFBD59"/>
              </a:solidFill>
              <a:latin typeface="TH SarabunPSK" panose="020B0500040200020003" pitchFamily="34" charset="-34"/>
              <a:cs typeface="TH SarabunPSK" panose="020B0500040200020003" pitchFamily="34" charset="-3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Freeform 2"/>
          <p:cNvSpPr/>
          <p:nvPr/>
        </p:nvSpPr>
        <p:spPr>
          <a:xfrm>
            <a:off x="-154358" y="-164078"/>
            <a:ext cx="18596716" cy="1637860"/>
          </a:xfrm>
          <a:custGeom>
            <a:avLst/>
            <a:gdLst/>
            <a:ahLst/>
            <a:cxnLst/>
            <a:rect l="l" t="t" r="r" b="b"/>
            <a:pathLst>
              <a:path w="18596716" h="1637860">
                <a:moveTo>
                  <a:pt x="0" y="0"/>
                </a:moveTo>
                <a:lnTo>
                  <a:pt x="18596716" y="0"/>
                </a:lnTo>
                <a:lnTo>
                  <a:pt x="18596716" y="1637860"/>
                </a:lnTo>
                <a:lnTo>
                  <a:pt x="0" y="1637860"/>
                </a:lnTo>
                <a:lnTo>
                  <a:pt x="0" y="0"/>
                </a:lnTo>
                <a:close/>
              </a:path>
            </a:pathLst>
          </a:custGeom>
          <a:blipFill>
            <a:blip r:embed="rId2"/>
            <a:stretch>
              <a:fillRect l="-369" r="-1333" b="-548111"/>
            </a:stretch>
          </a:blipFill>
        </p:spPr>
      </p:sp>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3"/>
            <a:stretch>
              <a:fillRect/>
            </a:stretch>
          </a:blipFill>
        </p:spPr>
      </p:sp>
      <p:sp>
        <p:nvSpPr>
          <p:cNvPr id="4" name="Freeform 4"/>
          <p:cNvSpPr/>
          <p:nvPr/>
        </p:nvSpPr>
        <p:spPr>
          <a:xfrm>
            <a:off x="8154400" y="2571437"/>
            <a:ext cx="9104900" cy="3050066"/>
          </a:xfrm>
          <a:custGeom>
            <a:avLst/>
            <a:gdLst/>
            <a:ahLst/>
            <a:cxnLst/>
            <a:rect l="l" t="t" r="r" b="b"/>
            <a:pathLst>
              <a:path w="9104900" h="3050066">
                <a:moveTo>
                  <a:pt x="0" y="0"/>
                </a:moveTo>
                <a:lnTo>
                  <a:pt x="9104900" y="0"/>
                </a:lnTo>
                <a:lnTo>
                  <a:pt x="9104900" y="3050066"/>
                </a:lnTo>
                <a:lnTo>
                  <a:pt x="0" y="3050066"/>
                </a:lnTo>
                <a:lnTo>
                  <a:pt x="0" y="0"/>
                </a:lnTo>
                <a:close/>
              </a:path>
            </a:pathLst>
          </a:custGeom>
          <a:blipFill>
            <a:blip r:embed="rId4"/>
            <a:stretch>
              <a:fillRect/>
            </a:stretch>
          </a:blipFill>
        </p:spPr>
      </p:sp>
      <p:sp>
        <p:nvSpPr>
          <p:cNvPr id="5" name="Freeform 5"/>
          <p:cNvSpPr/>
          <p:nvPr/>
        </p:nvSpPr>
        <p:spPr>
          <a:xfrm>
            <a:off x="8154400" y="5766225"/>
            <a:ext cx="8459711" cy="3207640"/>
          </a:xfrm>
          <a:custGeom>
            <a:avLst/>
            <a:gdLst/>
            <a:ahLst/>
            <a:cxnLst/>
            <a:rect l="l" t="t" r="r" b="b"/>
            <a:pathLst>
              <a:path w="8459711" h="3207640">
                <a:moveTo>
                  <a:pt x="0" y="0"/>
                </a:moveTo>
                <a:lnTo>
                  <a:pt x="8459711" y="0"/>
                </a:lnTo>
                <a:lnTo>
                  <a:pt x="8459711" y="3207641"/>
                </a:lnTo>
                <a:lnTo>
                  <a:pt x="0" y="3207641"/>
                </a:lnTo>
                <a:lnTo>
                  <a:pt x="0" y="0"/>
                </a:lnTo>
                <a:close/>
              </a:path>
            </a:pathLst>
          </a:custGeom>
          <a:blipFill>
            <a:blip r:embed="rId5"/>
            <a:stretch>
              <a:fillRect/>
            </a:stretch>
          </a:blipFill>
        </p:spPr>
      </p:sp>
      <p:sp>
        <p:nvSpPr>
          <p:cNvPr id="6" name="TextBox 6"/>
          <p:cNvSpPr txBox="1"/>
          <p:nvPr/>
        </p:nvSpPr>
        <p:spPr>
          <a:xfrm>
            <a:off x="1028700" y="394716"/>
            <a:ext cx="15582406" cy="642484"/>
          </a:xfrm>
          <a:prstGeom prst="rect">
            <a:avLst/>
          </a:prstGeom>
        </p:spPr>
        <p:txBody>
          <a:bodyPr lIns="0" tIns="0" rIns="0" bIns="0" rtlCol="0" anchor="t">
            <a:spAutoFit/>
          </a:bodyPr>
          <a:lstStyle/>
          <a:p>
            <a:pPr>
              <a:lnSpc>
                <a:spcPts val="4998"/>
              </a:lnSpc>
              <a:spcBef>
                <a:spcPct val="0"/>
              </a:spcBef>
            </a:pPr>
            <a:r>
              <a:rPr lang="en-US" sz="4200" b="1" spc="105" dirty="0" err="1">
                <a:solidFill>
                  <a:srgbClr val="FFFFFF"/>
                </a:solidFill>
                <a:latin typeface="TH SarabunPSK" panose="020B0500040200020003" pitchFamily="34" charset="-34"/>
                <a:cs typeface="TH SarabunPSK" panose="020B0500040200020003" pitchFamily="34" charset="-34"/>
              </a:rPr>
              <a:t>รูปแบบ</a:t>
            </a:r>
            <a:r>
              <a:rPr lang="en-US" sz="4200" b="1" spc="105" dirty="0">
                <a:solidFill>
                  <a:srgbClr val="FFFFFF"/>
                </a:solidFill>
                <a:latin typeface="TH SarabunPSK" panose="020B0500040200020003" pitchFamily="34" charset="-34"/>
                <a:cs typeface="TH SarabunPSK" panose="020B0500040200020003" pitchFamily="34" charset="-34"/>
              </a:rPr>
              <a:t> syntax </a:t>
            </a:r>
            <a:r>
              <a:rPr lang="en-US" sz="4200" b="1" spc="105" dirty="0" err="1">
                <a:solidFill>
                  <a:srgbClr val="FFFFFF"/>
                </a:solidFill>
                <a:latin typeface="TH SarabunPSK" panose="020B0500040200020003" pitchFamily="34" charset="-34"/>
                <a:cs typeface="TH SarabunPSK" panose="020B0500040200020003" pitchFamily="34" charset="-34"/>
              </a:rPr>
              <a:t>ของ</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a:solidFill>
                  <a:srgbClr val="FFBD59"/>
                </a:solidFill>
                <a:latin typeface="TH SarabunPSK" panose="020B0500040200020003" pitchFamily="34" charset="-34"/>
                <a:cs typeface="TH SarabunPSK" panose="020B0500040200020003" pitchFamily="34" charset="-34"/>
              </a:rPr>
              <a:t>fetch</a:t>
            </a:r>
          </a:p>
        </p:txBody>
      </p:sp>
      <p:sp>
        <p:nvSpPr>
          <p:cNvPr id="7" name="TextBox 7"/>
          <p:cNvSpPr txBox="1"/>
          <p:nvPr/>
        </p:nvSpPr>
        <p:spPr>
          <a:xfrm>
            <a:off x="1028700" y="6929159"/>
            <a:ext cx="6524402" cy="642484"/>
          </a:xfrm>
          <a:prstGeom prst="rect">
            <a:avLst/>
          </a:prstGeom>
        </p:spPr>
        <p:txBody>
          <a:bodyPr lIns="0" tIns="0" rIns="0" bIns="0" rtlCol="0" anchor="t">
            <a:spAutoFit/>
          </a:bodyPr>
          <a:lstStyle/>
          <a:p>
            <a:pPr>
              <a:lnSpc>
                <a:spcPts val="4998"/>
              </a:lnSpc>
              <a:spcBef>
                <a:spcPct val="0"/>
              </a:spcBef>
            </a:pPr>
            <a:r>
              <a:rPr lang="en-US" sz="4200" spc="105" dirty="0" err="1">
                <a:solidFill>
                  <a:srgbClr val="244357"/>
                </a:solidFill>
                <a:latin typeface="TH SarabunPSK" panose="020B0500040200020003" pitchFamily="34" charset="-34"/>
                <a:cs typeface="TH SarabunPSK" panose="020B0500040200020003" pitchFamily="34" charset="-34"/>
              </a:rPr>
              <a:t>แบบ</a:t>
            </a:r>
            <a:r>
              <a:rPr lang="en-US" sz="4200" spc="105" dirty="0">
                <a:solidFill>
                  <a:srgbClr val="244357"/>
                </a:solidFill>
                <a:latin typeface="TH SarabunPSK" panose="020B0500040200020003" pitchFamily="34" charset="-34"/>
                <a:cs typeface="TH SarabunPSK" panose="020B0500040200020003" pitchFamily="34" charset="-34"/>
              </a:rPr>
              <a:t> </a:t>
            </a:r>
            <a:r>
              <a:rPr lang="en-US" sz="4200" b="1" spc="105" dirty="0">
                <a:solidFill>
                  <a:schemeClr val="accent6"/>
                </a:solidFill>
                <a:latin typeface="TH SarabunPSK" panose="020B0500040200020003" pitchFamily="34" charset="-34"/>
                <a:cs typeface="TH SarabunPSK" panose="020B0500040200020003" pitchFamily="34" charset="-34"/>
              </a:rPr>
              <a:t>async/await</a:t>
            </a:r>
          </a:p>
        </p:txBody>
      </p:sp>
      <p:sp>
        <p:nvSpPr>
          <p:cNvPr id="8" name="TextBox 8"/>
          <p:cNvSpPr txBox="1"/>
          <p:nvPr/>
        </p:nvSpPr>
        <p:spPr>
          <a:xfrm>
            <a:off x="1028700" y="3779478"/>
            <a:ext cx="4752715" cy="642484"/>
          </a:xfrm>
          <a:prstGeom prst="rect">
            <a:avLst/>
          </a:prstGeom>
        </p:spPr>
        <p:txBody>
          <a:bodyPr lIns="0" tIns="0" rIns="0" bIns="0" rtlCol="0" anchor="t">
            <a:spAutoFit/>
          </a:bodyPr>
          <a:lstStyle/>
          <a:p>
            <a:pPr>
              <a:lnSpc>
                <a:spcPts val="4998"/>
              </a:lnSpc>
              <a:spcBef>
                <a:spcPct val="0"/>
              </a:spcBef>
            </a:pPr>
            <a:r>
              <a:rPr lang="en-US" sz="4200" spc="105" dirty="0" err="1">
                <a:solidFill>
                  <a:srgbClr val="000000"/>
                </a:solidFill>
                <a:latin typeface="TH SarabunPSK" panose="020B0500040200020003" pitchFamily="34" charset="-34"/>
                <a:cs typeface="TH SarabunPSK" panose="020B0500040200020003" pitchFamily="34" charset="-34"/>
              </a:rPr>
              <a:t>แบบ</a:t>
            </a:r>
            <a:r>
              <a:rPr lang="en-US" sz="4200" spc="105" dirty="0">
                <a:solidFill>
                  <a:srgbClr val="000000"/>
                </a:solidFill>
                <a:latin typeface="TH SarabunPSK" panose="020B0500040200020003" pitchFamily="34" charset="-34"/>
                <a:cs typeface="TH SarabunPSK" panose="020B0500040200020003" pitchFamily="34" charset="-34"/>
              </a:rPr>
              <a:t> </a:t>
            </a:r>
            <a:r>
              <a:rPr lang="en-US" sz="4200" b="1" spc="105" dirty="0">
                <a:solidFill>
                  <a:schemeClr val="accent6"/>
                </a:solidFill>
                <a:latin typeface="TH SarabunPSK" panose="020B0500040200020003" pitchFamily="34" charset="-34"/>
                <a:cs typeface="TH SarabunPSK" panose="020B0500040200020003" pitchFamily="34" charset="-34"/>
              </a:rPr>
              <a:t>callback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12390" t="1262" r="13338" b="24301"/>
          <a:stretch>
            <a:fillRect/>
          </a:stretch>
        </p:blipFill>
        <p:spPr>
          <a:xfrm>
            <a:off x="0" y="0"/>
            <a:ext cx="18288000" cy="10287000"/>
          </a:xfrm>
          <a:prstGeom prst="rect">
            <a:avLst/>
          </a:prstGeom>
        </p:spPr>
      </p:pic>
      <p:sp>
        <p:nvSpPr>
          <p:cNvPr id="3" name="TextBox 3"/>
          <p:cNvSpPr txBox="1"/>
          <p:nvPr/>
        </p:nvSpPr>
        <p:spPr>
          <a:xfrm>
            <a:off x="1415066" y="1038225"/>
            <a:ext cx="15457868" cy="720471"/>
          </a:xfrm>
          <a:prstGeom prst="rect">
            <a:avLst/>
          </a:prstGeom>
        </p:spPr>
        <p:txBody>
          <a:bodyPr lIns="0" tIns="0" rIns="0" bIns="0" rtlCol="0" anchor="t">
            <a:spAutoFit/>
          </a:bodyPr>
          <a:lstStyle/>
          <a:p>
            <a:pPr marL="0" lvl="0" indent="0" algn="ctr">
              <a:lnSpc>
                <a:spcPts val="5711"/>
              </a:lnSpc>
              <a:spcBef>
                <a:spcPct val="0"/>
              </a:spcBef>
            </a:pPr>
            <a:r>
              <a:rPr lang="en-US" sz="4799" spc="119">
                <a:solidFill>
                  <a:srgbClr val="FFFFFF"/>
                </a:solidFill>
                <a:cs typeface="Prompt Medium Bold"/>
              </a:rPr>
              <a:t>ตัวอย่างการใช้งาน </a:t>
            </a:r>
            <a:r>
              <a:rPr lang="en-US" sz="4799" spc="119">
                <a:solidFill>
                  <a:srgbClr val="FFBD59"/>
                </a:solidFill>
                <a:latin typeface="Prompt Medium Bold"/>
              </a:rPr>
              <a:t>fetch</a:t>
            </a:r>
          </a:p>
        </p:txBody>
      </p:sp>
      <p:sp>
        <p:nvSpPr>
          <p:cNvPr id="4" name="Freeform 4"/>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4"/>
            <a:stretch>
              <a:fillRect/>
            </a:stretch>
          </a:blipFill>
        </p:spPr>
      </p:sp>
      <p:sp>
        <p:nvSpPr>
          <p:cNvPr id="5" name="Freeform 5"/>
          <p:cNvSpPr/>
          <p:nvPr/>
        </p:nvSpPr>
        <p:spPr>
          <a:xfrm>
            <a:off x="1028700" y="2221279"/>
            <a:ext cx="8183688" cy="6235835"/>
          </a:xfrm>
          <a:custGeom>
            <a:avLst/>
            <a:gdLst/>
            <a:ahLst/>
            <a:cxnLst/>
            <a:rect l="l" t="t" r="r" b="b"/>
            <a:pathLst>
              <a:path w="8183688" h="6235835">
                <a:moveTo>
                  <a:pt x="0" y="0"/>
                </a:moveTo>
                <a:lnTo>
                  <a:pt x="8183688" y="0"/>
                </a:lnTo>
                <a:lnTo>
                  <a:pt x="8183688" y="6235835"/>
                </a:lnTo>
                <a:lnTo>
                  <a:pt x="0" y="6235835"/>
                </a:lnTo>
                <a:lnTo>
                  <a:pt x="0" y="0"/>
                </a:lnTo>
                <a:close/>
              </a:path>
            </a:pathLst>
          </a:custGeom>
          <a:blipFill>
            <a:blip r:embed="rId5"/>
            <a:stretch>
              <a:fillRect/>
            </a:stretch>
          </a:blipFill>
        </p:spPr>
      </p:sp>
      <p:sp>
        <p:nvSpPr>
          <p:cNvPr id="6" name="TextBox 6"/>
          <p:cNvSpPr txBox="1"/>
          <p:nvPr/>
        </p:nvSpPr>
        <p:spPr>
          <a:xfrm>
            <a:off x="9331732" y="3323556"/>
            <a:ext cx="8069786" cy="2628925"/>
          </a:xfrm>
          <a:prstGeom prst="rect">
            <a:avLst/>
          </a:prstGeom>
        </p:spPr>
        <p:txBody>
          <a:bodyPr lIns="0" tIns="0" rIns="0" bIns="0" rtlCol="0" anchor="t">
            <a:spAutoFit/>
          </a:bodyPr>
          <a:lstStyle/>
          <a:p>
            <a:pPr algn="l">
              <a:lnSpc>
                <a:spcPts val="4059"/>
              </a:lnSpc>
            </a:pPr>
            <a:r>
              <a:rPr lang="en-US" sz="3000" spc="69" dirty="0" err="1">
                <a:solidFill>
                  <a:srgbClr val="FFFFFF"/>
                </a:solidFill>
                <a:latin typeface="TH SarabunPSK" panose="020B0500040200020003" pitchFamily="34" charset="-34"/>
                <a:cs typeface="TH SarabunPSK" panose="020B0500040200020003" pitchFamily="34" charset="-34"/>
              </a:rPr>
              <a:t>ค่าที่</a:t>
            </a:r>
            <a:r>
              <a:rPr lang="en-US" sz="3000" spc="69" dirty="0">
                <a:solidFill>
                  <a:srgbClr val="FFFFFF"/>
                </a:solidFill>
                <a:latin typeface="TH SarabunPSK" panose="020B0500040200020003" pitchFamily="34" charset="-34"/>
                <a:cs typeface="TH SarabunPSK" panose="020B0500040200020003" pitchFamily="34" charset="-34"/>
              </a:rPr>
              <a:t> fetch() </a:t>
            </a:r>
            <a:r>
              <a:rPr lang="en-US" sz="3000" spc="69" dirty="0" err="1">
                <a:solidFill>
                  <a:srgbClr val="FFFFFF"/>
                </a:solidFill>
                <a:latin typeface="TH SarabunPSK" panose="020B0500040200020003" pitchFamily="34" charset="-34"/>
                <a:cs typeface="TH SarabunPSK" panose="020B0500040200020003" pitchFamily="34" charset="-34"/>
              </a:rPr>
              <a:t>ส่งกลับมา</a:t>
            </a:r>
            <a:r>
              <a:rPr lang="en-US" sz="3000" spc="69" dirty="0">
                <a:solidFill>
                  <a:srgbClr val="FFFFFF"/>
                </a:solidFill>
                <a:latin typeface="TH SarabunPSK" panose="020B0500040200020003" pitchFamily="34" charset="-34"/>
                <a:cs typeface="TH SarabunPSK" panose="020B0500040200020003" pitchFamily="34" charset="-34"/>
              </a:rPr>
              <a:t> </a:t>
            </a:r>
            <a:r>
              <a:rPr lang="en-US" sz="3000" spc="69" dirty="0" err="1">
                <a:solidFill>
                  <a:srgbClr val="FFFFFF"/>
                </a:solidFill>
                <a:latin typeface="TH SarabunPSK" panose="020B0500040200020003" pitchFamily="34" charset="-34"/>
                <a:cs typeface="TH SarabunPSK" panose="020B0500040200020003" pitchFamily="34" charset="-34"/>
              </a:rPr>
              <a:t>เป็น</a:t>
            </a:r>
            <a:r>
              <a:rPr lang="en-US" sz="3000" spc="69" dirty="0">
                <a:solidFill>
                  <a:srgbClr val="FFFFFF"/>
                </a:solidFill>
                <a:latin typeface="TH SarabunPSK" panose="020B0500040200020003" pitchFamily="34" charset="-34"/>
                <a:cs typeface="TH SarabunPSK" panose="020B0500040200020003" pitchFamily="34" charset="-34"/>
              </a:rPr>
              <a:t> object response </a:t>
            </a:r>
            <a:r>
              <a:rPr lang="en-US" sz="3000" spc="69" dirty="0" err="1">
                <a:solidFill>
                  <a:srgbClr val="FFFFFF"/>
                </a:solidFill>
                <a:latin typeface="TH SarabunPSK" panose="020B0500040200020003" pitchFamily="34" charset="-34"/>
                <a:cs typeface="TH SarabunPSK" panose="020B0500040200020003" pitchFamily="34" charset="-34"/>
              </a:rPr>
              <a:t>จะมีค่าข้างในหลักๆ</a:t>
            </a:r>
            <a:r>
              <a:rPr lang="en-US" sz="3000" spc="69" dirty="0">
                <a:solidFill>
                  <a:srgbClr val="FFFFFF"/>
                </a:solidFill>
                <a:latin typeface="TH SarabunPSK" panose="020B0500040200020003" pitchFamily="34" charset="-34"/>
                <a:cs typeface="TH SarabunPSK" panose="020B0500040200020003" pitchFamily="34" charset="-34"/>
              </a:rPr>
              <a:t> </a:t>
            </a:r>
            <a:r>
              <a:rPr lang="en-US" sz="3000" spc="69" dirty="0" err="1">
                <a:solidFill>
                  <a:srgbClr val="FFFFFF"/>
                </a:solidFill>
                <a:latin typeface="TH SarabunPSK" panose="020B0500040200020003" pitchFamily="34" charset="-34"/>
                <a:cs typeface="TH SarabunPSK" panose="020B0500040200020003" pitchFamily="34" charset="-34"/>
              </a:rPr>
              <a:t>คือ</a:t>
            </a:r>
            <a:endParaRPr lang="en-US" sz="3000" spc="69" dirty="0">
              <a:solidFill>
                <a:srgbClr val="FFFFFF"/>
              </a:solidFill>
              <a:latin typeface="TH SarabunPSK" panose="020B0500040200020003" pitchFamily="34" charset="-34"/>
              <a:cs typeface="TH SarabunPSK" panose="020B0500040200020003" pitchFamily="34" charset="-34"/>
            </a:endParaRPr>
          </a:p>
          <a:p>
            <a:pPr marL="604520" lvl="1" indent="-302260" algn="l">
              <a:lnSpc>
                <a:spcPts val="4060"/>
              </a:lnSpc>
              <a:buFont typeface="Arial"/>
              <a:buChar char="•"/>
            </a:pPr>
            <a:r>
              <a:rPr lang="en-US" sz="3000" b="1" spc="70" dirty="0">
                <a:solidFill>
                  <a:srgbClr val="FFBD59"/>
                </a:solidFill>
                <a:latin typeface="TH SarabunPSK" panose="020B0500040200020003" pitchFamily="34" charset="-34"/>
                <a:cs typeface="TH SarabunPSK" panose="020B0500040200020003" pitchFamily="34" charset="-34"/>
              </a:rPr>
              <a:t>ok</a:t>
            </a:r>
            <a:r>
              <a:rPr lang="en-US" sz="3000" spc="70" dirty="0">
                <a:solidFill>
                  <a:srgbClr val="FFFFFF"/>
                </a:solidFill>
                <a:latin typeface="TH SarabunPSK" panose="020B0500040200020003" pitchFamily="34" charset="-34"/>
                <a:cs typeface="TH SarabunPSK" panose="020B0500040200020003" pitchFamily="34" charset="-34"/>
              </a:rPr>
              <a:t> - </a:t>
            </a:r>
            <a:r>
              <a:rPr lang="en-US" sz="3000" spc="70" dirty="0" err="1">
                <a:solidFill>
                  <a:srgbClr val="FFFFFF"/>
                </a:solidFill>
                <a:latin typeface="TH SarabunPSK" panose="020B0500040200020003" pitchFamily="34" charset="-34"/>
                <a:cs typeface="TH SarabunPSK" panose="020B0500040200020003" pitchFamily="34" charset="-34"/>
              </a:rPr>
              <a:t>เป็นค่า</a:t>
            </a:r>
            <a:r>
              <a:rPr lang="en-US" sz="3000" spc="70" dirty="0">
                <a:solidFill>
                  <a:srgbClr val="FFFFFF"/>
                </a:solidFill>
                <a:latin typeface="TH SarabunPSK" panose="020B0500040200020003" pitchFamily="34" charset="-34"/>
                <a:cs typeface="TH SarabunPSK" panose="020B0500040200020003" pitchFamily="34" charset="-34"/>
              </a:rPr>
              <a:t> true </a:t>
            </a:r>
            <a:r>
              <a:rPr lang="en-US" sz="3000" spc="70" dirty="0" err="1">
                <a:solidFill>
                  <a:srgbClr val="FFFFFF"/>
                </a:solidFill>
                <a:latin typeface="TH SarabunPSK" panose="020B0500040200020003" pitchFamily="34" charset="-34"/>
                <a:cs typeface="TH SarabunPSK" panose="020B0500040200020003" pitchFamily="34" charset="-34"/>
              </a:rPr>
              <a:t>หรือ</a:t>
            </a:r>
            <a:r>
              <a:rPr lang="en-US" sz="3000" spc="70" dirty="0">
                <a:solidFill>
                  <a:srgbClr val="FFFFFF"/>
                </a:solidFill>
                <a:latin typeface="TH SarabunPSK" panose="020B0500040200020003" pitchFamily="34" charset="-34"/>
                <a:cs typeface="TH SarabunPSK" panose="020B0500040200020003" pitchFamily="34" charset="-34"/>
              </a:rPr>
              <a:t> false</a:t>
            </a:r>
          </a:p>
          <a:p>
            <a:pPr marL="604519" lvl="1" indent="-302260" algn="l">
              <a:lnSpc>
                <a:spcPts val="4059"/>
              </a:lnSpc>
              <a:buFont typeface="Arial"/>
              <a:buChar char="•"/>
            </a:pPr>
            <a:r>
              <a:rPr lang="en-US" sz="3000" b="1" spc="69" dirty="0">
                <a:solidFill>
                  <a:srgbClr val="FFBD59"/>
                </a:solidFill>
                <a:latin typeface="TH SarabunPSK" panose="020B0500040200020003" pitchFamily="34" charset="-34"/>
                <a:cs typeface="TH SarabunPSK" panose="020B0500040200020003" pitchFamily="34" charset="-34"/>
              </a:rPr>
              <a:t>status</a:t>
            </a:r>
            <a:r>
              <a:rPr lang="en-US" sz="3000" spc="69" dirty="0">
                <a:solidFill>
                  <a:srgbClr val="FFFFFF"/>
                </a:solidFill>
                <a:latin typeface="TH SarabunPSK" panose="020B0500040200020003" pitchFamily="34" charset="-34"/>
                <a:cs typeface="TH SarabunPSK" panose="020B0500040200020003" pitchFamily="34" charset="-34"/>
              </a:rPr>
              <a:t> - </a:t>
            </a:r>
            <a:r>
              <a:rPr lang="en-US" sz="3000" spc="69" dirty="0" err="1">
                <a:solidFill>
                  <a:srgbClr val="FFFFFF"/>
                </a:solidFill>
                <a:latin typeface="TH SarabunPSK" panose="020B0500040200020003" pitchFamily="34" charset="-34"/>
                <a:cs typeface="TH SarabunPSK" panose="020B0500040200020003" pitchFamily="34" charset="-34"/>
              </a:rPr>
              <a:t>ค่า</a:t>
            </a:r>
            <a:r>
              <a:rPr lang="en-US" sz="3000" spc="69" dirty="0">
                <a:solidFill>
                  <a:srgbClr val="FFFFFF"/>
                </a:solidFill>
                <a:latin typeface="TH SarabunPSK" panose="020B0500040200020003" pitchFamily="34" charset="-34"/>
                <a:cs typeface="TH SarabunPSK" panose="020B0500040200020003" pitchFamily="34" charset="-34"/>
              </a:rPr>
              <a:t> HTTP status code </a:t>
            </a:r>
            <a:r>
              <a:rPr lang="en-US" sz="3000" spc="69" dirty="0" err="1">
                <a:solidFill>
                  <a:srgbClr val="FFFFFF"/>
                </a:solidFill>
                <a:latin typeface="TH SarabunPSK" panose="020B0500040200020003" pitchFamily="34" charset="-34"/>
                <a:cs typeface="TH SarabunPSK" panose="020B0500040200020003" pitchFamily="34" charset="-34"/>
              </a:rPr>
              <a:t>ที่ได้</a:t>
            </a:r>
            <a:r>
              <a:rPr lang="en-US" sz="3000" spc="69" dirty="0">
                <a:solidFill>
                  <a:srgbClr val="FFFFFF"/>
                </a:solidFill>
                <a:latin typeface="TH SarabunPSK" panose="020B0500040200020003" pitchFamily="34" charset="-34"/>
                <a:cs typeface="TH SarabunPSK" panose="020B0500040200020003" pitchFamily="34" charset="-34"/>
              </a:rPr>
              <a:t> (</a:t>
            </a:r>
            <a:r>
              <a:rPr lang="en-US" sz="3000" spc="69" dirty="0" err="1">
                <a:solidFill>
                  <a:srgbClr val="FFFFFF"/>
                </a:solidFill>
                <a:latin typeface="TH SarabunPSK" panose="020B0500040200020003" pitchFamily="34" charset="-34"/>
                <a:cs typeface="TH SarabunPSK" panose="020B0500040200020003" pitchFamily="34" charset="-34"/>
              </a:rPr>
              <a:t>ปกติ</a:t>
            </a:r>
            <a:r>
              <a:rPr lang="en-US" sz="3000" spc="69" dirty="0">
                <a:solidFill>
                  <a:srgbClr val="FFFFFF"/>
                </a:solidFill>
                <a:latin typeface="TH SarabunPSK" panose="020B0500040200020003" pitchFamily="34" charset="-34"/>
                <a:cs typeface="TH SarabunPSK" panose="020B0500040200020003" pitchFamily="34" charset="-34"/>
              </a:rPr>
              <a:t> </a:t>
            </a:r>
            <a:r>
              <a:rPr lang="en-US" sz="3000" spc="69" dirty="0" err="1">
                <a:solidFill>
                  <a:srgbClr val="FFFFFF"/>
                </a:solidFill>
                <a:latin typeface="TH SarabunPSK" panose="020B0500040200020003" pitchFamily="34" charset="-34"/>
                <a:cs typeface="TH SarabunPSK" panose="020B0500040200020003" pitchFamily="34" charset="-34"/>
              </a:rPr>
              <a:t>จะเป็น</a:t>
            </a:r>
            <a:r>
              <a:rPr lang="en-US" sz="3000" spc="69" dirty="0">
                <a:solidFill>
                  <a:srgbClr val="FFFFFF"/>
                </a:solidFill>
                <a:latin typeface="TH SarabunPSK" panose="020B0500040200020003" pitchFamily="34" charset="-34"/>
                <a:cs typeface="TH SarabunPSK" panose="020B0500040200020003" pitchFamily="34" charset="-34"/>
              </a:rPr>
              <a:t> 200)</a:t>
            </a:r>
          </a:p>
          <a:p>
            <a:pPr marL="604519" lvl="1" indent="-302260" algn="l">
              <a:lnSpc>
                <a:spcPts val="4059"/>
              </a:lnSpc>
              <a:buFont typeface="Arial"/>
              <a:buChar char="•"/>
            </a:pPr>
            <a:r>
              <a:rPr lang="en-US" sz="3000" b="1" spc="69" dirty="0" err="1">
                <a:solidFill>
                  <a:srgbClr val="FFBD59"/>
                </a:solidFill>
                <a:latin typeface="TH SarabunPSK" panose="020B0500040200020003" pitchFamily="34" charset="-34"/>
                <a:cs typeface="TH SarabunPSK" panose="020B0500040200020003" pitchFamily="34" charset="-34"/>
              </a:rPr>
              <a:t>statusText</a:t>
            </a:r>
            <a:r>
              <a:rPr lang="en-US" sz="3000" spc="69" dirty="0">
                <a:solidFill>
                  <a:srgbClr val="FFFFFF"/>
                </a:solidFill>
                <a:latin typeface="TH SarabunPSK" panose="020B0500040200020003" pitchFamily="34" charset="-34"/>
                <a:cs typeface="TH SarabunPSK" panose="020B0500040200020003" pitchFamily="34" charset="-34"/>
              </a:rPr>
              <a:t> - </a:t>
            </a:r>
            <a:r>
              <a:rPr lang="en-US" sz="3000" spc="69" dirty="0" err="1">
                <a:solidFill>
                  <a:srgbClr val="FFFFFF"/>
                </a:solidFill>
                <a:latin typeface="TH SarabunPSK" panose="020B0500040200020003" pitchFamily="34" charset="-34"/>
                <a:cs typeface="TH SarabunPSK" panose="020B0500040200020003" pitchFamily="34" charset="-34"/>
              </a:rPr>
              <a:t>ค่า</a:t>
            </a:r>
            <a:r>
              <a:rPr lang="en-US" sz="3000" spc="69" dirty="0">
                <a:solidFill>
                  <a:srgbClr val="FFFFFF"/>
                </a:solidFill>
                <a:latin typeface="TH SarabunPSK" panose="020B0500040200020003" pitchFamily="34" charset="-34"/>
                <a:cs typeface="TH SarabunPSK" panose="020B0500040200020003" pitchFamily="34" charset="-34"/>
              </a:rPr>
              <a:t> default</a:t>
            </a:r>
          </a:p>
          <a:p>
            <a:pPr algn="l">
              <a:lnSpc>
                <a:spcPts val="4060"/>
              </a:lnSpc>
            </a:pPr>
            <a:endParaRPr lang="en-US" sz="3000" spc="69" dirty="0">
              <a:solidFill>
                <a:srgbClr val="FFFFFF"/>
              </a:solidFill>
              <a:latin typeface="TH SarabunPSK" panose="020B0500040200020003" pitchFamily="34" charset="-34"/>
              <a:cs typeface="TH SarabunPSK" panose="020B0500040200020003" pitchFamily="34" charset="-3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3C3DD"/>
        </a:solidFill>
        <a:effectLst/>
      </p:bgPr>
    </p:bg>
    <p:spTree>
      <p:nvGrpSpPr>
        <p:cNvPr id="1" name=""/>
        <p:cNvGrpSpPr/>
        <p:nvPr/>
      </p:nvGrpSpPr>
      <p:grpSpPr>
        <a:xfrm>
          <a:off x="0" y="0"/>
          <a:ext cx="0" cy="0"/>
          <a:chOff x="0" y="0"/>
          <a:chExt cx="0" cy="0"/>
        </a:xfrm>
      </p:grpSpPr>
      <p:grpSp>
        <p:nvGrpSpPr>
          <p:cNvPr id="2" name="Group 2"/>
          <p:cNvGrpSpPr/>
          <p:nvPr/>
        </p:nvGrpSpPr>
        <p:grpSpPr>
          <a:xfrm>
            <a:off x="3733800" y="609939"/>
            <a:ext cx="10820400" cy="9067121"/>
            <a:chOff x="0" y="0"/>
            <a:chExt cx="14427200" cy="12089495"/>
          </a:xfrm>
        </p:grpSpPr>
        <p:sp>
          <p:nvSpPr>
            <p:cNvPr id="3" name="Freeform 3"/>
            <p:cNvSpPr/>
            <p:nvPr/>
          </p:nvSpPr>
          <p:spPr>
            <a:xfrm>
              <a:off x="6349166" y="0"/>
              <a:ext cx="1490371" cy="1028344"/>
            </a:xfrm>
            <a:custGeom>
              <a:avLst/>
              <a:gdLst/>
              <a:ahLst/>
              <a:cxnLst/>
              <a:rect l="l" t="t" r="r" b="b"/>
              <a:pathLst>
                <a:path w="1490371" h="1028344">
                  <a:moveTo>
                    <a:pt x="0" y="0"/>
                  </a:moveTo>
                  <a:lnTo>
                    <a:pt x="1490371" y="0"/>
                  </a:lnTo>
                  <a:lnTo>
                    <a:pt x="1490371" y="1028344"/>
                  </a:lnTo>
                  <a:lnTo>
                    <a:pt x="0" y="1028344"/>
                  </a:lnTo>
                  <a:lnTo>
                    <a:pt x="0" y="0"/>
                  </a:lnTo>
                  <a:close/>
                </a:path>
              </a:pathLst>
            </a:custGeom>
            <a:blipFill>
              <a:blip r:embed="rId2">
                <a:extLst>
                  <a:ext uri="{96DAC541-7B7A-43D3-8B79-37D633B846F1}">
                    <asvg:svgBlip xmlns:asvg="http://schemas.microsoft.com/office/drawing/2016/SVG/main" r:embed="rId3"/>
                  </a:ext>
                </a:extLst>
              </a:blip>
              <a:stretch>
                <a:fillRect t="-242" b="-242"/>
              </a:stretch>
            </a:blipFill>
          </p:spPr>
        </p:sp>
        <p:sp>
          <p:nvSpPr>
            <p:cNvPr id="4" name="TextBox 4"/>
            <p:cNvSpPr txBox="1"/>
            <p:nvPr/>
          </p:nvSpPr>
          <p:spPr>
            <a:xfrm>
              <a:off x="902427" y="5076977"/>
              <a:ext cx="12383851" cy="3231653"/>
            </a:xfrm>
            <a:prstGeom prst="rect">
              <a:avLst/>
            </a:prstGeom>
          </p:spPr>
          <p:txBody>
            <a:bodyPr lIns="0" tIns="0" rIns="0" bIns="0" rtlCol="0" anchor="t">
              <a:spAutoFit/>
            </a:bodyPr>
            <a:lstStyle/>
            <a:p>
              <a:pPr algn="ctr">
                <a:lnSpc>
                  <a:spcPts val="6250"/>
                </a:lnSpc>
              </a:pPr>
              <a:r>
                <a:rPr lang="en-US" sz="5000" b="1" spc="250" dirty="0">
                  <a:solidFill>
                    <a:srgbClr val="FFBD59"/>
                  </a:solidFill>
                  <a:latin typeface="TH SarabunPSK" panose="020B0500040200020003" pitchFamily="34" charset="-34"/>
                  <a:cs typeface="TH SarabunPSK" panose="020B0500040200020003" pitchFamily="34" charset="-34"/>
                </a:rPr>
                <a:t>fetch()</a:t>
              </a:r>
              <a:r>
                <a:rPr lang="en-US" sz="5000" spc="250" dirty="0">
                  <a:solidFill>
                    <a:srgbClr val="FFBD59"/>
                  </a:solidFill>
                  <a:latin typeface="TH SarabunPSK" panose="020B0500040200020003" pitchFamily="34" charset="-34"/>
                  <a:cs typeface="TH SarabunPSK" panose="020B0500040200020003" pitchFamily="34" charset="-34"/>
                </a:rPr>
                <a:t> </a:t>
              </a:r>
              <a:r>
                <a:rPr lang="en-US" sz="5000" u="sng" spc="250" dirty="0" err="1">
                  <a:solidFill>
                    <a:srgbClr val="F2FAFF"/>
                  </a:solidFill>
                  <a:latin typeface="TH SarabunPSK" panose="020B0500040200020003" pitchFamily="34" charset="-34"/>
                  <a:cs typeface="TH SarabunPSK" panose="020B0500040200020003" pitchFamily="34" charset="-34"/>
                </a:rPr>
                <a:t>ไม่</a:t>
              </a:r>
              <a:r>
                <a:rPr lang="en-US" sz="5000" spc="250" dirty="0" err="1">
                  <a:solidFill>
                    <a:srgbClr val="F2FAFF"/>
                  </a:solidFill>
                  <a:latin typeface="TH SarabunPSK" panose="020B0500040200020003" pitchFamily="34" charset="-34"/>
                  <a:cs typeface="TH SarabunPSK" panose="020B0500040200020003" pitchFamily="34" charset="-34"/>
                </a:rPr>
                <a:t>รองรับ</a:t>
              </a:r>
              <a:r>
                <a:rPr lang="en-US" sz="5000" spc="250" dirty="0">
                  <a:solidFill>
                    <a:srgbClr val="F2FAFF"/>
                  </a:solidFill>
                  <a:latin typeface="TH SarabunPSK" panose="020B0500040200020003" pitchFamily="34" charset="-34"/>
                  <a:cs typeface="TH SarabunPSK" panose="020B0500040200020003" pitchFamily="34" charset="-34"/>
                </a:rPr>
                <a:t> </a:t>
              </a:r>
              <a:r>
                <a:rPr lang="en-US" sz="5000" b="1" spc="250" dirty="0">
                  <a:solidFill>
                    <a:srgbClr val="FFBD59"/>
                  </a:solidFill>
                  <a:latin typeface="TH SarabunPSK" panose="020B0500040200020003" pitchFamily="34" charset="-34"/>
                  <a:cs typeface="TH SarabunPSK" panose="020B0500040200020003" pitchFamily="34" charset="-34"/>
                </a:rPr>
                <a:t>Internet Explorer 11</a:t>
              </a:r>
              <a:r>
                <a:rPr lang="en-US" sz="5000" b="1" spc="250" dirty="0">
                  <a:solidFill>
                    <a:srgbClr val="F2FAFF"/>
                  </a:solidFill>
                  <a:latin typeface="TH SarabunPSK" panose="020B0500040200020003" pitchFamily="34" charset="-34"/>
                  <a:cs typeface="TH SarabunPSK" panose="020B0500040200020003" pitchFamily="34" charset="-34"/>
                </a:rPr>
                <a:t> </a:t>
              </a:r>
              <a:r>
                <a:rPr lang="en-US" sz="5000" spc="250" dirty="0" err="1">
                  <a:solidFill>
                    <a:srgbClr val="F2FAFF"/>
                  </a:solidFill>
                  <a:latin typeface="TH SarabunPSK" panose="020B0500040200020003" pitchFamily="34" charset="-34"/>
                  <a:cs typeface="TH SarabunPSK" panose="020B0500040200020003" pitchFamily="34" charset="-34"/>
                </a:rPr>
                <a:t>หรือก่อนหน้า</a:t>
              </a:r>
              <a:r>
                <a:rPr lang="th-TH" sz="5000" spc="250" dirty="0">
                  <a:solidFill>
                    <a:srgbClr val="F2FAFF"/>
                  </a:solidFill>
                  <a:latin typeface="TH SarabunPSK" panose="020B0500040200020003" pitchFamily="34" charset="-34"/>
                  <a:cs typeface="TH SarabunPSK" panose="020B0500040200020003" pitchFamily="34" charset="-34"/>
                </a:rPr>
                <a:t> </a:t>
              </a:r>
              <a:r>
                <a:rPr lang="en-US" sz="5000" spc="250" dirty="0" err="1">
                  <a:solidFill>
                    <a:srgbClr val="F2FAFF"/>
                  </a:solidFill>
                  <a:latin typeface="TH SarabunPSK" panose="020B0500040200020003" pitchFamily="34" charset="-34"/>
                  <a:cs typeface="TH SarabunPSK" panose="020B0500040200020003" pitchFamily="34" charset="-34"/>
                </a:rPr>
                <a:t>แต่ถ้าเป็น</a:t>
              </a:r>
              <a:r>
                <a:rPr lang="en-US" sz="5000" spc="250" dirty="0">
                  <a:solidFill>
                    <a:srgbClr val="F2FAFF"/>
                  </a:solidFill>
                  <a:latin typeface="TH SarabunPSK" panose="020B0500040200020003" pitchFamily="34" charset="-34"/>
                  <a:cs typeface="TH SarabunPSK" panose="020B0500040200020003" pitchFamily="34" charset="-34"/>
                </a:rPr>
                <a:t> Browser </a:t>
              </a:r>
              <a:r>
                <a:rPr lang="en-US" sz="5000" spc="250" dirty="0" err="1">
                  <a:solidFill>
                    <a:srgbClr val="F2FAFF"/>
                  </a:solidFill>
                  <a:latin typeface="TH SarabunPSK" panose="020B0500040200020003" pitchFamily="34" charset="-34"/>
                  <a:cs typeface="TH SarabunPSK" panose="020B0500040200020003" pitchFamily="34" charset="-34"/>
                </a:rPr>
                <a:t>ใหม่ๆ</a:t>
              </a:r>
              <a:r>
                <a:rPr lang="en-US" sz="5000" spc="250" dirty="0">
                  <a:solidFill>
                    <a:srgbClr val="F2FAFF"/>
                  </a:solidFill>
                  <a:latin typeface="TH SarabunPSK" panose="020B0500040200020003" pitchFamily="34" charset="-34"/>
                  <a:cs typeface="TH SarabunPSK" panose="020B0500040200020003" pitchFamily="34" charset="-34"/>
                </a:rPr>
                <a:t> </a:t>
              </a:r>
              <a:r>
                <a:rPr lang="en-US" sz="5000" spc="250" dirty="0" err="1">
                  <a:solidFill>
                    <a:srgbClr val="F2FAFF"/>
                  </a:solidFill>
                  <a:latin typeface="TH SarabunPSK" panose="020B0500040200020003" pitchFamily="34" charset="-34"/>
                  <a:cs typeface="TH SarabunPSK" panose="020B0500040200020003" pitchFamily="34" charset="-34"/>
                </a:rPr>
                <a:t>สามารถใช้งานได้</a:t>
              </a:r>
              <a:r>
                <a:rPr lang="th-TH" sz="5000" spc="250" dirty="0">
                  <a:solidFill>
                    <a:srgbClr val="F2FAFF"/>
                  </a:solidFill>
                  <a:latin typeface="TH SarabunPSK" panose="020B0500040200020003" pitchFamily="34" charset="-34"/>
                  <a:cs typeface="TH SarabunPSK" panose="020B0500040200020003" pitchFamily="34" charset="-34"/>
                </a:rPr>
                <a:t>ปกติ</a:t>
              </a:r>
              <a:endParaRPr lang="en-US" sz="5000" spc="250" dirty="0">
                <a:solidFill>
                  <a:srgbClr val="F2FAFF"/>
                </a:solidFill>
                <a:latin typeface="TH SarabunPSK" panose="020B0500040200020003" pitchFamily="34" charset="-34"/>
                <a:cs typeface="TH SarabunPSK" panose="020B0500040200020003" pitchFamily="34" charset="-34"/>
              </a:endParaRPr>
            </a:p>
          </p:txBody>
        </p:sp>
        <p:sp>
          <p:nvSpPr>
            <p:cNvPr id="5" name="TextBox 5"/>
            <p:cNvSpPr txBox="1"/>
            <p:nvPr/>
          </p:nvSpPr>
          <p:spPr>
            <a:xfrm>
              <a:off x="2235966" y="1909387"/>
              <a:ext cx="9955269" cy="1027642"/>
            </a:xfrm>
            <a:prstGeom prst="rect">
              <a:avLst/>
            </a:prstGeom>
          </p:spPr>
          <p:txBody>
            <a:bodyPr lIns="0" tIns="0" rIns="0" bIns="0" rtlCol="0" anchor="t">
              <a:spAutoFit/>
            </a:bodyPr>
            <a:lstStyle/>
            <a:p>
              <a:pPr algn="ctr">
                <a:lnSpc>
                  <a:spcPts val="6670"/>
                </a:lnSpc>
              </a:pPr>
              <a:r>
                <a:rPr lang="en-US" sz="4600" spc="114">
                  <a:solidFill>
                    <a:srgbClr val="F2FAFF"/>
                  </a:solidFill>
                  <a:latin typeface="Prompt Medium Bold"/>
                </a:rPr>
                <a:t>ALWAYS REMEMBER</a:t>
              </a:r>
            </a:p>
          </p:txBody>
        </p:sp>
        <p:sp>
          <p:nvSpPr>
            <p:cNvPr id="6" name="TextBox 6"/>
            <p:cNvSpPr txBox="1"/>
            <p:nvPr/>
          </p:nvSpPr>
          <p:spPr>
            <a:xfrm>
              <a:off x="1354717" y="11343370"/>
              <a:ext cx="11479269" cy="746125"/>
            </a:xfrm>
            <a:prstGeom prst="rect">
              <a:avLst/>
            </a:prstGeom>
          </p:spPr>
          <p:txBody>
            <a:bodyPr lIns="0" tIns="0" rIns="0" bIns="0" rtlCol="0" anchor="t">
              <a:spAutoFit/>
            </a:bodyPr>
            <a:lstStyle/>
            <a:p>
              <a:pPr algn="ctr">
                <a:lnSpc>
                  <a:spcPts val="4785"/>
                </a:lnSpc>
              </a:pPr>
              <a:endParaRPr/>
            </a:p>
          </p:txBody>
        </p:sp>
        <p:sp>
          <p:nvSpPr>
            <p:cNvPr id="7" name="AutoShape 7"/>
            <p:cNvSpPr/>
            <p:nvPr/>
          </p:nvSpPr>
          <p:spPr>
            <a:xfrm>
              <a:off x="0" y="3953028"/>
              <a:ext cx="14427200" cy="127000"/>
            </a:xfrm>
            <a:prstGeom prst="rect">
              <a:avLst/>
            </a:prstGeom>
            <a:solidFill>
              <a:srgbClr val="F2FAFF"/>
            </a:solidFill>
          </p:spPr>
        </p:sp>
        <p:sp>
          <p:nvSpPr>
            <p:cNvPr id="8" name="AutoShape 8"/>
            <p:cNvSpPr/>
            <p:nvPr/>
          </p:nvSpPr>
          <p:spPr>
            <a:xfrm>
              <a:off x="0" y="10286095"/>
              <a:ext cx="14427200" cy="127000"/>
            </a:xfrm>
            <a:prstGeom prst="rect">
              <a:avLst/>
            </a:prstGeom>
            <a:solidFill>
              <a:srgbClr val="F2FAFF"/>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12390" t="1262" r="13338" b="24301"/>
          <a:stretch>
            <a:fillRect/>
          </a:stretch>
        </p:blipFill>
        <p:spPr>
          <a:xfrm>
            <a:off x="0" y="0"/>
            <a:ext cx="18291200" cy="10288800"/>
          </a:xfrm>
          <a:prstGeom prst="rect">
            <a:avLst/>
          </a:prstGeom>
        </p:spPr>
      </p:pic>
      <p:grpSp>
        <p:nvGrpSpPr>
          <p:cNvPr id="3" name="Group 3"/>
          <p:cNvGrpSpPr/>
          <p:nvPr/>
        </p:nvGrpSpPr>
        <p:grpSpPr>
          <a:xfrm>
            <a:off x="1649459" y="2520051"/>
            <a:ext cx="11702284" cy="4432739"/>
            <a:chOff x="0" y="47625"/>
            <a:chExt cx="15603045" cy="5910320"/>
          </a:xfrm>
        </p:grpSpPr>
        <p:sp>
          <p:nvSpPr>
            <p:cNvPr id="4" name="TextBox 4"/>
            <p:cNvSpPr txBox="1"/>
            <p:nvPr/>
          </p:nvSpPr>
          <p:spPr>
            <a:xfrm>
              <a:off x="0" y="47625"/>
              <a:ext cx="15603045" cy="1163955"/>
            </a:xfrm>
            <a:prstGeom prst="rect">
              <a:avLst/>
            </a:prstGeom>
          </p:spPr>
          <p:txBody>
            <a:bodyPr lIns="0" tIns="0" rIns="0" bIns="0" rtlCol="0" anchor="t">
              <a:spAutoFit/>
            </a:bodyPr>
            <a:lstStyle/>
            <a:p>
              <a:pPr marL="0" lvl="0" indent="0">
                <a:lnSpc>
                  <a:spcPts val="6719"/>
                </a:lnSpc>
              </a:pPr>
              <a:r>
                <a:rPr lang="en-US" sz="5999" b="1" spc="629" dirty="0">
                  <a:solidFill>
                    <a:srgbClr val="FFFFFF"/>
                  </a:solidFill>
                  <a:latin typeface="TH SarabunPSK" panose="020B0500040200020003" pitchFamily="34" charset="-34"/>
                  <a:cs typeface="TH SarabunPSK" panose="020B0500040200020003" pitchFamily="34" charset="-34"/>
                </a:rPr>
                <a:t>AXIOS</a:t>
              </a:r>
            </a:p>
          </p:txBody>
        </p:sp>
        <p:sp>
          <p:nvSpPr>
            <p:cNvPr id="5" name="TextBox 5"/>
            <p:cNvSpPr txBox="1"/>
            <p:nvPr/>
          </p:nvSpPr>
          <p:spPr>
            <a:xfrm>
              <a:off x="0" y="2056108"/>
              <a:ext cx="14905289" cy="2566515"/>
            </a:xfrm>
            <a:prstGeom prst="rect">
              <a:avLst/>
            </a:prstGeom>
          </p:spPr>
          <p:txBody>
            <a:bodyPr lIns="0" tIns="0" rIns="0" bIns="0" rtlCol="0" anchor="t">
              <a:spAutoFit/>
            </a:bodyPr>
            <a:lstStyle/>
            <a:p>
              <a:pPr>
                <a:lnSpc>
                  <a:spcPts val="4998"/>
                </a:lnSpc>
              </a:pPr>
              <a:r>
                <a:rPr lang="en-US" sz="4200" spc="105" dirty="0" err="1">
                  <a:solidFill>
                    <a:srgbClr val="FFFFFF"/>
                  </a:solidFill>
                  <a:latin typeface="TH SarabunPSK" panose="020B0500040200020003" pitchFamily="34" charset="-34"/>
                  <a:cs typeface="TH SarabunPSK" panose="020B0500040200020003" pitchFamily="34" charset="-34"/>
                </a:rPr>
                <a:t>Axios</a:t>
              </a:r>
              <a:r>
                <a:rPr lang="en-US" sz="4200" spc="105" dirty="0">
                  <a:solidFill>
                    <a:srgbClr val="FFFFFF"/>
                  </a:solidFill>
                  <a:latin typeface="TH SarabunPSK" panose="020B0500040200020003" pitchFamily="34" charset="-34"/>
                  <a:cs typeface="TH SarabunPSK" panose="020B0500040200020003" pitchFamily="34" charset="-34"/>
                </a:rPr>
                <a:t> </a:t>
              </a:r>
              <a:r>
                <a:rPr lang="en-US" sz="4200" spc="105" dirty="0" err="1">
                  <a:solidFill>
                    <a:srgbClr val="FFFFFF"/>
                  </a:solidFill>
                  <a:latin typeface="TH SarabunPSK" panose="020B0500040200020003" pitchFamily="34" charset="-34"/>
                  <a:cs typeface="TH SarabunPSK" panose="020B0500040200020003" pitchFamily="34" charset="-34"/>
                </a:rPr>
                <a:t>คือ</a:t>
              </a:r>
              <a:r>
                <a:rPr lang="en-US" sz="4200" spc="105" dirty="0">
                  <a:solidFill>
                    <a:srgbClr val="FFFFFF"/>
                  </a:solidFill>
                  <a:latin typeface="TH SarabunPSK" panose="020B0500040200020003" pitchFamily="34" charset="-34"/>
                  <a:cs typeface="TH SarabunPSK" panose="020B0500040200020003" pitchFamily="34" charset="-34"/>
                </a:rPr>
                <a:t> JavaScript Library </a:t>
              </a:r>
            </a:p>
            <a:p>
              <a:pPr marL="0" lvl="0" indent="0" algn="just">
                <a:lnSpc>
                  <a:spcPts val="4998"/>
                </a:lnSpc>
                <a:spcBef>
                  <a:spcPct val="0"/>
                </a:spcBef>
              </a:pPr>
              <a:r>
                <a:rPr lang="en-US" sz="4200" spc="105" dirty="0" err="1">
                  <a:solidFill>
                    <a:srgbClr val="FFFFFF"/>
                  </a:solidFill>
                  <a:latin typeface="TH SarabunPSK" panose="020B0500040200020003" pitchFamily="34" charset="-34"/>
                  <a:cs typeface="TH SarabunPSK" panose="020B0500040200020003" pitchFamily="34" charset="-34"/>
                </a:rPr>
                <a:t>ที่ใชัสำหรับเชื่อมต่อข้อมูลกับ</a:t>
              </a:r>
              <a:r>
                <a:rPr lang="en-US" sz="4200" spc="105" dirty="0">
                  <a:solidFill>
                    <a:srgbClr val="FFFFFF"/>
                  </a:solidFill>
                  <a:latin typeface="TH SarabunPSK" panose="020B0500040200020003" pitchFamily="34" charset="-34"/>
                  <a:cs typeface="TH SarabunPSK" panose="020B0500040200020003" pitchFamily="34" charset="-34"/>
                </a:rPr>
                <a:t> API </a:t>
              </a:r>
              <a:r>
                <a:rPr lang="en-US" sz="4200" spc="105" dirty="0" err="1">
                  <a:solidFill>
                    <a:srgbClr val="FFFFFF"/>
                  </a:solidFill>
                  <a:latin typeface="TH SarabunPSK" panose="020B0500040200020003" pitchFamily="34" charset="-34"/>
                  <a:cs typeface="TH SarabunPSK" panose="020B0500040200020003" pitchFamily="34" charset="-34"/>
                </a:rPr>
                <a:t>ได้อย่างง่ายดาย</a:t>
              </a:r>
              <a:r>
                <a:rPr lang="en-US" sz="4200" spc="105" dirty="0">
                  <a:solidFill>
                    <a:srgbClr val="FFFFFF"/>
                  </a:solidFill>
                  <a:latin typeface="TH SarabunPSK" panose="020B0500040200020003" pitchFamily="34" charset="-34"/>
                  <a:cs typeface="TH SarabunPSK" panose="020B0500040200020003" pitchFamily="34" charset="-34"/>
                </a:rPr>
                <a:t> </a:t>
              </a:r>
              <a:r>
                <a:rPr lang="en-US" sz="4200" spc="105" dirty="0" err="1">
                  <a:solidFill>
                    <a:srgbClr val="FFFFFF"/>
                  </a:solidFill>
                  <a:latin typeface="TH SarabunPSK" panose="020B0500040200020003" pitchFamily="34" charset="-34"/>
                  <a:cs typeface="TH SarabunPSK" panose="020B0500040200020003" pitchFamily="34" charset="-34"/>
                </a:rPr>
                <a:t>ใช้งานได้บนเบราว์เซอร์</a:t>
              </a:r>
              <a:r>
                <a:rPr lang="en-US" sz="4200" spc="105" dirty="0">
                  <a:solidFill>
                    <a:srgbClr val="FFFFFF"/>
                  </a:solidFill>
                  <a:latin typeface="TH SarabunPSK" panose="020B0500040200020003" pitchFamily="34" charset="-34"/>
                  <a:cs typeface="TH SarabunPSK" panose="020B0500040200020003" pitchFamily="34" charset="-34"/>
                </a:rPr>
                <a:t> </a:t>
              </a:r>
              <a:r>
                <a:rPr lang="en-US" sz="4200" spc="105" dirty="0" err="1">
                  <a:solidFill>
                    <a:srgbClr val="FFFFFF"/>
                  </a:solidFill>
                  <a:latin typeface="TH SarabunPSK" panose="020B0500040200020003" pitchFamily="34" charset="-34"/>
                  <a:cs typeface="TH SarabunPSK" panose="020B0500040200020003" pitchFamily="34" charset="-34"/>
                </a:rPr>
                <a:t>และ</a:t>
              </a:r>
              <a:r>
                <a:rPr lang="en-US" sz="4200" spc="105" dirty="0">
                  <a:solidFill>
                    <a:srgbClr val="FFFFFF"/>
                  </a:solidFill>
                  <a:latin typeface="TH SarabunPSK" panose="020B0500040200020003" pitchFamily="34" charset="-34"/>
                  <a:cs typeface="TH SarabunPSK" panose="020B0500040200020003" pitchFamily="34" charset="-34"/>
                </a:rPr>
                <a:t> Node.js</a:t>
              </a:r>
            </a:p>
          </p:txBody>
        </p:sp>
        <p:sp>
          <p:nvSpPr>
            <p:cNvPr id="6" name="TextBox 6"/>
            <p:cNvSpPr txBox="1"/>
            <p:nvPr/>
          </p:nvSpPr>
          <p:spPr>
            <a:xfrm>
              <a:off x="0" y="5304953"/>
              <a:ext cx="13176886" cy="652992"/>
            </a:xfrm>
            <a:prstGeom prst="rect">
              <a:avLst/>
            </a:prstGeom>
          </p:spPr>
          <p:txBody>
            <a:bodyPr lIns="0" tIns="0" rIns="0" bIns="0" rtlCol="0" anchor="t">
              <a:spAutoFit/>
            </a:bodyPr>
            <a:lstStyle/>
            <a:p>
              <a:pPr algn="ctr">
                <a:lnSpc>
                  <a:spcPts val="4059"/>
                </a:lnSpc>
              </a:pPr>
              <a:endParaRPr/>
            </a:p>
          </p:txBody>
        </p:sp>
      </p:grpSp>
      <p:sp>
        <p:nvSpPr>
          <p:cNvPr id="7" name="Freeform 7"/>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4"/>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Freeform 2"/>
          <p:cNvSpPr/>
          <p:nvPr/>
        </p:nvSpPr>
        <p:spPr>
          <a:xfrm>
            <a:off x="-154358" y="-164078"/>
            <a:ext cx="18596716" cy="1637860"/>
          </a:xfrm>
          <a:custGeom>
            <a:avLst/>
            <a:gdLst/>
            <a:ahLst/>
            <a:cxnLst/>
            <a:rect l="l" t="t" r="r" b="b"/>
            <a:pathLst>
              <a:path w="18596716" h="1637860">
                <a:moveTo>
                  <a:pt x="0" y="0"/>
                </a:moveTo>
                <a:lnTo>
                  <a:pt x="18596716" y="0"/>
                </a:lnTo>
                <a:lnTo>
                  <a:pt x="18596716" y="1637860"/>
                </a:lnTo>
                <a:lnTo>
                  <a:pt x="0" y="1637860"/>
                </a:lnTo>
                <a:lnTo>
                  <a:pt x="0" y="0"/>
                </a:lnTo>
                <a:close/>
              </a:path>
            </a:pathLst>
          </a:custGeom>
          <a:blipFill>
            <a:blip r:embed="rId2"/>
            <a:stretch>
              <a:fillRect l="-369" r="-1333" b="-548111"/>
            </a:stretch>
          </a:blipFill>
        </p:spPr>
      </p:sp>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3"/>
            <a:stretch>
              <a:fillRect/>
            </a:stretch>
          </a:blipFill>
        </p:spPr>
      </p:sp>
      <p:sp>
        <p:nvSpPr>
          <p:cNvPr id="4" name="TextBox 4"/>
          <p:cNvSpPr txBox="1"/>
          <p:nvPr/>
        </p:nvSpPr>
        <p:spPr>
          <a:xfrm>
            <a:off x="1028700" y="6929159"/>
            <a:ext cx="4752715" cy="642484"/>
          </a:xfrm>
          <a:prstGeom prst="rect">
            <a:avLst/>
          </a:prstGeom>
        </p:spPr>
        <p:txBody>
          <a:bodyPr lIns="0" tIns="0" rIns="0" bIns="0" rtlCol="0" anchor="t">
            <a:spAutoFit/>
          </a:bodyPr>
          <a:lstStyle/>
          <a:p>
            <a:pPr algn="r">
              <a:lnSpc>
                <a:spcPts val="4998"/>
              </a:lnSpc>
              <a:spcBef>
                <a:spcPct val="0"/>
              </a:spcBef>
            </a:pPr>
            <a:r>
              <a:rPr lang="en-US" sz="4200" spc="105" dirty="0" err="1">
                <a:solidFill>
                  <a:srgbClr val="244357"/>
                </a:solidFill>
                <a:latin typeface="TH SarabunPSK" panose="020B0500040200020003" pitchFamily="34" charset="-34"/>
                <a:cs typeface="TH SarabunPSK" panose="020B0500040200020003" pitchFamily="34" charset="-34"/>
              </a:rPr>
              <a:t>ใช้</a:t>
            </a:r>
            <a:r>
              <a:rPr lang="en-US" sz="4200" spc="105" dirty="0">
                <a:solidFill>
                  <a:srgbClr val="244357"/>
                </a:solidFill>
                <a:latin typeface="TH SarabunPSK" panose="020B0500040200020003" pitchFamily="34" charset="-34"/>
                <a:cs typeface="TH SarabunPSK" panose="020B0500040200020003" pitchFamily="34" charset="-34"/>
              </a:rPr>
              <a:t> </a:t>
            </a:r>
            <a:r>
              <a:rPr lang="en-US" sz="4200" b="1" spc="105" dirty="0">
                <a:solidFill>
                  <a:schemeClr val="accent6"/>
                </a:solidFill>
                <a:latin typeface="TH SarabunPSK" panose="020B0500040200020003" pitchFamily="34" charset="-34"/>
                <a:cs typeface="TH SarabunPSK" panose="020B0500040200020003" pitchFamily="34" charset="-34"/>
              </a:rPr>
              <a:t>yarn</a:t>
            </a:r>
          </a:p>
        </p:txBody>
      </p:sp>
      <p:sp>
        <p:nvSpPr>
          <p:cNvPr id="5" name="Freeform 5"/>
          <p:cNvSpPr/>
          <p:nvPr/>
        </p:nvSpPr>
        <p:spPr>
          <a:xfrm>
            <a:off x="7068287" y="6024956"/>
            <a:ext cx="9304338" cy="2442389"/>
          </a:xfrm>
          <a:custGeom>
            <a:avLst/>
            <a:gdLst/>
            <a:ahLst/>
            <a:cxnLst/>
            <a:rect l="l" t="t" r="r" b="b"/>
            <a:pathLst>
              <a:path w="9304338" h="2442389">
                <a:moveTo>
                  <a:pt x="0" y="0"/>
                </a:moveTo>
                <a:lnTo>
                  <a:pt x="9304338" y="0"/>
                </a:lnTo>
                <a:lnTo>
                  <a:pt x="9304338" y="2442389"/>
                </a:lnTo>
                <a:lnTo>
                  <a:pt x="0" y="2442389"/>
                </a:lnTo>
                <a:lnTo>
                  <a:pt x="0" y="0"/>
                </a:lnTo>
                <a:close/>
              </a:path>
            </a:pathLst>
          </a:custGeom>
          <a:blipFill>
            <a:blip r:embed="rId4"/>
            <a:stretch>
              <a:fillRect/>
            </a:stretch>
          </a:blipFill>
        </p:spPr>
      </p:sp>
      <p:sp>
        <p:nvSpPr>
          <p:cNvPr id="6" name="Freeform 6"/>
          <p:cNvSpPr/>
          <p:nvPr/>
        </p:nvSpPr>
        <p:spPr>
          <a:xfrm>
            <a:off x="7068287" y="2947979"/>
            <a:ext cx="8638115" cy="2195521"/>
          </a:xfrm>
          <a:custGeom>
            <a:avLst/>
            <a:gdLst/>
            <a:ahLst/>
            <a:cxnLst/>
            <a:rect l="l" t="t" r="r" b="b"/>
            <a:pathLst>
              <a:path w="8638115" h="2195521">
                <a:moveTo>
                  <a:pt x="0" y="0"/>
                </a:moveTo>
                <a:lnTo>
                  <a:pt x="8638114" y="0"/>
                </a:lnTo>
                <a:lnTo>
                  <a:pt x="8638114" y="2195521"/>
                </a:lnTo>
                <a:lnTo>
                  <a:pt x="0" y="2195521"/>
                </a:lnTo>
                <a:lnTo>
                  <a:pt x="0" y="0"/>
                </a:lnTo>
                <a:close/>
              </a:path>
            </a:pathLst>
          </a:custGeom>
          <a:blipFill>
            <a:blip r:embed="rId5"/>
            <a:stretch>
              <a:fillRect/>
            </a:stretch>
          </a:blipFill>
        </p:spPr>
      </p:sp>
      <p:sp>
        <p:nvSpPr>
          <p:cNvPr id="7" name="TextBox 7"/>
          <p:cNvSpPr txBox="1"/>
          <p:nvPr/>
        </p:nvSpPr>
        <p:spPr>
          <a:xfrm>
            <a:off x="1028700" y="394716"/>
            <a:ext cx="15582406" cy="642484"/>
          </a:xfrm>
          <a:prstGeom prst="rect">
            <a:avLst/>
          </a:prstGeom>
        </p:spPr>
        <p:txBody>
          <a:bodyPr lIns="0" tIns="0" rIns="0" bIns="0" rtlCol="0" anchor="t">
            <a:spAutoFit/>
          </a:bodyPr>
          <a:lstStyle/>
          <a:p>
            <a:pPr>
              <a:lnSpc>
                <a:spcPts val="4998"/>
              </a:lnSpc>
              <a:spcBef>
                <a:spcPct val="0"/>
              </a:spcBef>
            </a:pPr>
            <a:r>
              <a:rPr lang="en-US" sz="4200" b="1" spc="105" dirty="0" err="1">
                <a:solidFill>
                  <a:srgbClr val="FFFFFF"/>
                </a:solidFill>
                <a:latin typeface="TH SarabunPSK" panose="020B0500040200020003" pitchFamily="34" charset="-34"/>
                <a:cs typeface="TH SarabunPSK" panose="020B0500040200020003" pitchFamily="34" charset="-34"/>
              </a:rPr>
              <a:t>การติดตั้ง</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BD59"/>
                </a:solidFill>
                <a:latin typeface="TH SarabunPSK" panose="020B0500040200020003" pitchFamily="34" charset="-34"/>
                <a:cs typeface="TH SarabunPSK" panose="020B0500040200020003" pitchFamily="34" charset="-34"/>
              </a:rPr>
              <a:t>Axios</a:t>
            </a:r>
            <a:endParaRPr lang="en-US" sz="4200" b="1" spc="105" dirty="0">
              <a:solidFill>
                <a:srgbClr val="FFBD59"/>
              </a:solidFill>
              <a:latin typeface="TH SarabunPSK" panose="020B0500040200020003" pitchFamily="34" charset="-34"/>
              <a:cs typeface="TH SarabunPSK" panose="020B0500040200020003" pitchFamily="34" charset="-34"/>
            </a:endParaRPr>
          </a:p>
        </p:txBody>
      </p:sp>
      <p:sp>
        <p:nvSpPr>
          <p:cNvPr id="8" name="TextBox 8"/>
          <p:cNvSpPr txBox="1"/>
          <p:nvPr/>
        </p:nvSpPr>
        <p:spPr>
          <a:xfrm>
            <a:off x="1028700" y="3728748"/>
            <a:ext cx="4752715" cy="642484"/>
          </a:xfrm>
          <a:prstGeom prst="rect">
            <a:avLst/>
          </a:prstGeom>
        </p:spPr>
        <p:txBody>
          <a:bodyPr lIns="0" tIns="0" rIns="0" bIns="0" rtlCol="0" anchor="t">
            <a:spAutoFit/>
          </a:bodyPr>
          <a:lstStyle/>
          <a:p>
            <a:pPr algn="r">
              <a:lnSpc>
                <a:spcPts val="4998"/>
              </a:lnSpc>
              <a:spcBef>
                <a:spcPct val="0"/>
              </a:spcBef>
            </a:pPr>
            <a:r>
              <a:rPr lang="en-US" sz="4200" spc="105" dirty="0" err="1">
                <a:solidFill>
                  <a:srgbClr val="000000"/>
                </a:solidFill>
                <a:latin typeface="TH SarabunPSK" panose="020B0500040200020003" pitchFamily="34" charset="-34"/>
                <a:cs typeface="TH SarabunPSK" panose="020B0500040200020003" pitchFamily="34" charset="-34"/>
              </a:rPr>
              <a:t>ใช้</a:t>
            </a:r>
            <a:r>
              <a:rPr lang="en-US" sz="4200" spc="105" dirty="0">
                <a:solidFill>
                  <a:srgbClr val="000000"/>
                </a:solidFill>
                <a:latin typeface="TH SarabunPSK" panose="020B0500040200020003" pitchFamily="34" charset="-34"/>
                <a:cs typeface="TH SarabunPSK" panose="020B0500040200020003" pitchFamily="34" charset="-34"/>
              </a:rPr>
              <a:t> </a:t>
            </a:r>
            <a:r>
              <a:rPr lang="en-US" sz="4200" b="1" spc="105" dirty="0" err="1">
                <a:solidFill>
                  <a:schemeClr val="accent6"/>
                </a:solidFill>
                <a:latin typeface="TH SarabunPSK" panose="020B0500040200020003" pitchFamily="34" charset="-34"/>
                <a:cs typeface="TH SarabunPSK" panose="020B0500040200020003" pitchFamily="34" charset="-34"/>
              </a:rPr>
              <a:t>npm</a:t>
            </a:r>
            <a:endParaRPr lang="en-US" sz="4200" b="1" spc="105" dirty="0">
              <a:solidFill>
                <a:schemeClr val="accent6"/>
              </a:solidFill>
              <a:latin typeface="TH SarabunPSK" panose="020B0500040200020003" pitchFamily="34" charset="-34"/>
              <a:cs typeface="TH SarabunPSK" panose="020B0500040200020003" pitchFamily="34" charset="-3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12390" t="1262" r="13338" b="24301"/>
          <a:stretch>
            <a:fillRect/>
          </a:stretch>
        </p:blipFill>
        <p:spPr>
          <a:xfrm>
            <a:off x="0" y="0"/>
            <a:ext cx="18288000" cy="10287000"/>
          </a:xfrm>
          <a:prstGeom prst="rect">
            <a:avLst/>
          </a:prstGeom>
        </p:spPr>
      </p:pic>
      <p:sp>
        <p:nvSpPr>
          <p:cNvPr id="3" name="Freeform 3"/>
          <p:cNvSpPr/>
          <p:nvPr/>
        </p:nvSpPr>
        <p:spPr>
          <a:xfrm>
            <a:off x="2596162" y="2358226"/>
            <a:ext cx="13095677" cy="5570549"/>
          </a:xfrm>
          <a:custGeom>
            <a:avLst/>
            <a:gdLst/>
            <a:ahLst/>
            <a:cxnLst/>
            <a:rect l="l" t="t" r="r" b="b"/>
            <a:pathLst>
              <a:path w="13095677" h="5570549">
                <a:moveTo>
                  <a:pt x="0" y="0"/>
                </a:moveTo>
                <a:lnTo>
                  <a:pt x="13095676" y="0"/>
                </a:lnTo>
                <a:lnTo>
                  <a:pt x="13095676" y="5570548"/>
                </a:lnTo>
                <a:lnTo>
                  <a:pt x="0" y="5570548"/>
                </a:lnTo>
                <a:lnTo>
                  <a:pt x="0" y="0"/>
                </a:lnTo>
                <a:close/>
              </a:path>
            </a:pathLst>
          </a:custGeom>
          <a:blipFill>
            <a:blip r:embed="rId4"/>
            <a:stretch>
              <a:fillRect/>
            </a:stretch>
          </a:blipFill>
        </p:spPr>
      </p:sp>
      <p:sp>
        <p:nvSpPr>
          <p:cNvPr id="4" name="TextBox 4"/>
          <p:cNvSpPr txBox="1"/>
          <p:nvPr/>
        </p:nvSpPr>
        <p:spPr>
          <a:xfrm>
            <a:off x="1415066" y="1279704"/>
            <a:ext cx="15457868" cy="732829"/>
          </a:xfrm>
          <a:prstGeom prst="rect">
            <a:avLst/>
          </a:prstGeom>
        </p:spPr>
        <p:txBody>
          <a:bodyPr lIns="0" tIns="0" rIns="0" bIns="0" rtlCol="0" anchor="t">
            <a:spAutoFit/>
          </a:bodyPr>
          <a:lstStyle/>
          <a:p>
            <a:pPr marL="0" lvl="0" indent="0" algn="ctr">
              <a:lnSpc>
                <a:spcPts val="5711"/>
              </a:lnSpc>
              <a:spcBef>
                <a:spcPct val="0"/>
              </a:spcBef>
            </a:pPr>
            <a:r>
              <a:rPr lang="en-US" sz="4799" b="1" spc="119" dirty="0" err="1">
                <a:solidFill>
                  <a:srgbClr val="FFFFFF"/>
                </a:solidFill>
                <a:latin typeface="TH SarabunPSK" panose="020B0500040200020003" pitchFamily="34" charset="-34"/>
                <a:cs typeface="TH SarabunPSK" panose="020B0500040200020003" pitchFamily="34" charset="-34"/>
              </a:rPr>
              <a:t>ตัวอย่างการใช้งาน</a:t>
            </a:r>
            <a:r>
              <a:rPr lang="en-US" sz="4799" b="1" spc="119" dirty="0">
                <a:solidFill>
                  <a:srgbClr val="FFFFFF"/>
                </a:solidFill>
                <a:latin typeface="TH SarabunPSK" panose="020B0500040200020003" pitchFamily="34" charset="-34"/>
                <a:cs typeface="TH SarabunPSK" panose="020B0500040200020003" pitchFamily="34" charset="-34"/>
              </a:rPr>
              <a:t> </a:t>
            </a:r>
            <a:r>
              <a:rPr lang="en-US" sz="4799" b="1" spc="119" dirty="0" err="1">
                <a:solidFill>
                  <a:srgbClr val="FFBD59"/>
                </a:solidFill>
                <a:latin typeface="TH SarabunPSK" panose="020B0500040200020003" pitchFamily="34" charset="-34"/>
                <a:cs typeface="TH SarabunPSK" panose="020B0500040200020003" pitchFamily="34" charset="-34"/>
              </a:rPr>
              <a:t>axios</a:t>
            </a:r>
            <a:endParaRPr lang="en-US" sz="4799" b="1" spc="119" dirty="0">
              <a:solidFill>
                <a:srgbClr val="FFBD59"/>
              </a:solidFill>
              <a:latin typeface="TH SarabunPSK" panose="020B0500040200020003" pitchFamily="34" charset="-34"/>
              <a:cs typeface="TH SarabunPSK" panose="020B0500040200020003" pitchFamily="34" charset="-34"/>
            </a:endParaRPr>
          </a:p>
        </p:txBody>
      </p:sp>
      <p:sp>
        <p:nvSpPr>
          <p:cNvPr id="5" name="Freeform 5"/>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5"/>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12390" t="1262" r="13338" b="24301"/>
          <a:stretch>
            <a:fillRect/>
          </a:stretch>
        </p:blipFill>
        <p:spPr>
          <a:xfrm>
            <a:off x="0" y="0"/>
            <a:ext cx="18288000" cy="10287000"/>
          </a:xfrm>
          <a:prstGeom prst="rect">
            <a:avLst/>
          </a:prstGeom>
        </p:spPr>
      </p:pic>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4"/>
            <a:stretch>
              <a:fillRect/>
            </a:stretch>
          </a:blipFill>
        </p:spPr>
      </p:sp>
      <p:sp>
        <p:nvSpPr>
          <p:cNvPr id="4" name="Freeform 4"/>
          <p:cNvSpPr/>
          <p:nvPr/>
        </p:nvSpPr>
        <p:spPr>
          <a:xfrm>
            <a:off x="6908573" y="1028700"/>
            <a:ext cx="10157576" cy="8229600"/>
          </a:xfrm>
          <a:custGeom>
            <a:avLst/>
            <a:gdLst/>
            <a:ahLst/>
            <a:cxnLst/>
            <a:rect l="l" t="t" r="r" b="b"/>
            <a:pathLst>
              <a:path w="10157576" h="8229600">
                <a:moveTo>
                  <a:pt x="0" y="0"/>
                </a:moveTo>
                <a:lnTo>
                  <a:pt x="10157576" y="0"/>
                </a:lnTo>
                <a:lnTo>
                  <a:pt x="10157576" y="8229600"/>
                </a:lnTo>
                <a:lnTo>
                  <a:pt x="0" y="8229600"/>
                </a:lnTo>
                <a:lnTo>
                  <a:pt x="0" y="0"/>
                </a:lnTo>
                <a:close/>
              </a:path>
            </a:pathLst>
          </a:custGeom>
          <a:blipFill>
            <a:blip r:embed="rId5"/>
            <a:stretch>
              <a:fillRect/>
            </a:stretch>
          </a:blipFill>
        </p:spPr>
      </p:sp>
      <p:sp>
        <p:nvSpPr>
          <p:cNvPr id="5" name="TextBox 5"/>
          <p:cNvSpPr txBox="1"/>
          <p:nvPr/>
        </p:nvSpPr>
        <p:spPr>
          <a:xfrm>
            <a:off x="1028700" y="3838264"/>
            <a:ext cx="6257251" cy="1924886"/>
          </a:xfrm>
          <a:prstGeom prst="rect">
            <a:avLst/>
          </a:prstGeom>
        </p:spPr>
        <p:txBody>
          <a:bodyPr lIns="0" tIns="0" rIns="0" bIns="0" rtlCol="0" anchor="t">
            <a:spAutoFit/>
          </a:bodyPr>
          <a:lstStyle/>
          <a:p>
            <a:pPr>
              <a:lnSpc>
                <a:spcPts val="4998"/>
              </a:lnSpc>
            </a:pPr>
            <a:r>
              <a:rPr lang="en-US" sz="4200" spc="105" dirty="0" err="1">
                <a:solidFill>
                  <a:srgbClr val="FFFFFF"/>
                </a:solidFill>
                <a:latin typeface="TH SarabunPSK" panose="020B0500040200020003" pitchFamily="34" charset="-34"/>
                <a:cs typeface="TH SarabunPSK" panose="020B0500040200020003" pitchFamily="34" charset="-34"/>
              </a:rPr>
              <a:t>การใช้งาน</a:t>
            </a:r>
            <a:r>
              <a:rPr lang="th-TH" sz="4200"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chemeClr val="accent6"/>
                </a:solidFill>
                <a:latin typeface="TH SarabunPSK" panose="020B0500040200020003" pitchFamily="34" charset="-34"/>
                <a:cs typeface="TH SarabunPSK" panose="020B0500040200020003" pitchFamily="34" charset="-34"/>
              </a:rPr>
              <a:t>axios</a:t>
            </a:r>
            <a:r>
              <a:rPr lang="en-US" sz="4200" spc="105" dirty="0">
                <a:solidFill>
                  <a:srgbClr val="FFFFFF"/>
                </a:solidFill>
                <a:latin typeface="TH SarabunPSK" panose="020B0500040200020003" pitchFamily="34" charset="-34"/>
                <a:cs typeface="TH SarabunPSK" panose="020B0500040200020003" pitchFamily="34" charset="-34"/>
              </a:rPr>
              <a:t> </a:t>
            </a:r>
            <a:r>
              <a:rPr lang="en-US" sz="4200" spc="105" dirty="0" err="1">
                <a:solidFill>
                  <a:srgbClr val="FFFFFF"/>
                </a:solidFill>
                <a:latin typeface="TH SarabunPSK" panose="020B0500040200020003" pitchFamily="34" charset="-34"/>
                <a:cs typeface="TH SarabunPSK" panose="020B0500040200020003" pitchFamily="34" charset="-34"/>
              </a:rPr>
              <a:t>ร่วมกับ</a:t>
            </a:r>
            <a:r>
              <a:rPr lang="en-US" sz="4200" spc="105" dirty="0">
                <a:solidFill>
                  <a:srgbClr val="FFFFFF"/>
                </a:solidFill>
                <a:latin typeface="TH SarabunPSK" panose="020B0500040200020003" pitchFamily="34" charset="-34"/>
                <a:cs typeface="TH SarabunPSK" panose="020B0500040200020003" pitchFamily="34" charset="-34"/>
              </a:rPr>
              <a:t> </a:t>
            </a:r>
          </a:p>
          <a:p>
            <a:pPr>
              <a:lnSpc>
                <a:spcPts val="4998"/>
              </a:lnSpc>
            </a:pPr>
            <a:r>
              <a:rPr lang="en-US" sz="4200" b="1" spc="105" dirty="0" err="1">
                <a:solidFill>
                  <a:srgbClr val="FFBD59"/>
                </a:solidFill>
                <a:latin typeface="TH SarabunPSK" panose="020B0500040200020003" pitchFamily="34" charset="-34"/>
                <a:cs typeface="TH SarabunPSK" panose="020B0500040200020003" pitchFamily="34" charset="-34"/>
              </a:rPr>
              <a:t>useState</a:t>
            </a:r>
            <a:r>
              <a:rPr lang="en-US" sz="4200" spc="105" dirty="0">
                <a:solidFill>
                  <a:srgbClr val="FFFFFF"/>
                </a:solidFill>
                <a:latin typeface="TH SarabunPSK" panose="020B0500040200020003" pitchFamily="34" charset="-34"/>
                <a:cs typeface="TH SarabunPSK" panose="020B0500040200020003" pitchFamily="34" charset="-34"/>
              </a:rPr>
              <a:t> </a:t>
            </a:r>
            <a:r>
              <a:rPr lang="en-US" sz="4200" spc="105" dirty="0" err="1">
                <a:solidFill>
                  <a:srgbClr val="FFFFFF"/>
                </a:solidFill>
                <a:latin typeface="TH SarabunPSK" panose="020B0500040200020003" pitchFamily="34" charset="-34"/>
                <a:cs typeface="TH SarabunPSK" panose="020B0500040200020003" pitchFamily="34" charset="-34"/>
              </a:rPr>
              <a:t>และ</a:t>
            </a:r>
            <a:r>
              <a:rPr lang="en-US" sz="4200"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BD59"/>
                </a:solidFill>
                <a:latin typeface="TH SarabunPSK" panose="020B0500040200020003" pitchFamily="34" charset="-34"/>
                <a:cs typeface="TH SarabunPSK" panose="020B0500040200020003" pitchFamily="34" charset="-34"/>
              </a:rPr>
              <a:t>useEffect</a:t>
            </a:r>
            <a:r>
              <a:rPr lang="en-US" sz="4200" spc="105" dirty="0">
                <a:solidFill>
                  <a:srgbClr val="FFFFFF"/>
                </a:solidFill>
                <a:latin typeface="TH SarabunPSK" panose="020B0500040200020003" pitchFamily="34" charset="-34"/>
                <a:cs typeface="TH SarabunPSK" panose="020B0500040200020003" pitchFamily="34" charset="-34"/>
              </a:rPr>
              <a:t> </a:t>
            </a:r>
          </a:p>
          <a:p>
            <a:pPr marL="0" lvl="0" indent="0">
              <a:lnSpc>
                <a:spcPts val="4998"/>
              </a:lnSpc>
              <a:spcBef>
                <a:spcPct val="0"/>
              </a:spcBef>
            </a:pPr>
            <a:r>
              <a:rPr lang="en-US" sz="4200" spc="105" dirty="0" err="1">
                <a:solidFill>
                  <a:srgbClr val="FFFFFF"/>
                </a:solidFill>
                <a:latin typeface="TH SarabunPSK" panose="020B0500040200020003" pitchFamily="34" charset="-34"/>
                <a:cs typeface="TH SarabunPSK" panose="020B0500040200020003" pitchFamily="34" charset="-34"/>
              </a:rPr>
              <a:t>เพื่อดึงข้อมูลจาก</a:t>
            </a:r>
            <a:r>
              <a:rPr lang="en-US" sz="4200" spc="105" dirty="0">
                <a:solidFill>
                  <a:srgbClr val="FFFFFF"/>
                </a:solidFill>
                <a:latin typeface="TH SarabunPSK" panose="020B0500040200020003" pitchFamily="34" charset="-34"/>
                <a:cs typeface="TH SarabunPSK" panose="020B0500040200020003" pitchFamily="34" charset="-34"/>
              </a:rPr>
              <a:t> API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1818</Words>
  <Application>Microsoft Macintosh PowerPoint</Application>
  <PresentationFormat>Custom</PresentationFormat>
  <Paragraphs>128</Paragraphs>
  <Slides>21</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Calibri</vt:lpstr>
      <vt:lpstr>Prompt Medium Bold</vt:lpstr>
      <vt:lpstr>TH SarabunPSK</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Fetch และ Axios</dc:title>
  <cp:lastModifiedBy>Pongsiri Pisutakarathada</cp:lastModifiedBy>
  <cp:revision>4</cp:revision>
  <dcterms:created xsi:type="dcterms:W3CDTF">2006-08-16T00:00:00Z</dcterms:created>
  <dcterms:modified xsi:type="dcterms:W3CDTF">2023-06-23T16:28:55Z</dcterms:modified>
  <dc:identifier>DAFmG0uPQ7A</dc:identifier>
</cp:coreProperties>
</file>