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1736B3-2733-4B12-A9CC-F36F51066E5A}">
  <a:tblStyle styleId="{271736B3-2733-4B12-A9CC-F36F51066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>
      <p:cViewPr>
        <p:scale>
          <a:sx n="156" d="100"/>
          <a:sy n="156" d="100"/>
        </p:scale>
        <p:origin x="3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2B9F8-C03D-A746-A90D-E803AAF27091}" type="doc">
      <dgm:prSet loTypeId="urn:microsoft.com/office/officeart/2005/8/layout/lProcess3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D69ED7C-D571-6F48-8BE7-456B3E1F218D}">
      <dgm:prSet phldrT="[Text]"/>
      <dgm:spPr/>
      <dgm:t>
        <a:bodyPr/>
        <a:lstStyle/>
        <a:p>
          <a:pPr rtl="0"/>
          <a:r>
            <a:rPr lang="en-US" dirty="0">
              <a:solidFill>
                <a:schemeClr val="accent6"/>
              </a:solidFill>
            </a:rPr>
            <a:t>Step 1</a:t>
          </a:r>
        </a:p>
      </dgm:t>
    </dgm:pt>
    <dgm:pt modelId="{73FA1744-9DDE-DF4C-82D4-6FF6533272C4}" type="parTrans" cxnId="{2544E181-FA9A-E247-A08B-01AF19A27905}">
      <dgm:prSet/>
      <dgm:spPr/>
      <dgm:t>
        <a:bodyPr/>
        <a:lstStyle/>
        <a:p>
          <a:endParaRPr lang="en-US"/>
        </a:p>
      </dgm:t>
    </dgm:pt>
    <dgm:pt modelId="{E9041D0A-8846-1A42-B642-2CC1680DE02D}" type="sibTrans" cxnId="{2544E181-FA9A-E247-A08B-01AF19A27905}">
      <dgm:prSet/>
      <dgm:spPr/>
      <dgm:t>
        <a:bodyPr/>
        <a:lstStyle/>
        <a:p>
          <a:endParaRPr lang="en-US"/>
        </a:p>
      </dgm:t>
    </dgm:pt>
    <dgm:pt modelId="{D592DBAA-BC1D-B64C-B915-5ED9C7A88060}">
      <dgm:prSet phldrT="[Text]" custT="1"/>
      <dgm:spPr/>
      <dgm:t>
        <a:bodyPr/>
        <a:lstStyle/>
        <a:p>
          <a:pPr rtl="0"/>
          <a:r>
            <a:rPr lang="en-US" sz="1200" b="1" dirty="0">
              <a:latin typeface="+mj-lt"/>
              <a:cs typeface="Aldhabi" pitchFamily="2" charset="-78"/>
            </a:rPr>
            <a:t>Data Exploration</a:t>
          </a:r>
        </a:p>
      </dgm:t>
    </dgm:pt>
    <dgm:pt modelId="{CB5C1481-1FFF-A74C-887D-5419C0A06C0D}" type="parTrans" cxnId="{0CF6EAC7-FC03-5241-83DA-FA209BC7785E}">
      <dgm:prSet/>
      <dgm:spPr/>
      <dgm:t>
        <a:bodyPr/>
        <a:lstStyle/>
        <a:p>
          <a:endParaRPr lang="en-US"/>
        </a:p>
      </dgm:t>
    </dgm:pt>
    <dgm:pt modelId="{CF231D99-1321-6C4B-8675-2F9C526F3447}" type="sibTrans" cxnId="{0CF6EAC7-FC03-5241-83DA-FA209BC7785E}">
      <dgm:prSet/>
      <dgm:spPr/>
      <dgm:t>
        <a:bodyPr/>
        <a:lstStyle/>
        <a:p>
          <a:endParaRPr lang="en-US"/>
        </a:p>
      </dgm:t>
    </dgm:pt>
    <dgm:pt modelId="{745BDDE8-7884-F146-A5E5-6A295A2C2E07}">
      <dgm:prSet phldrT="[Text]"/>
      <dgm:spPr/>
      <dgm:t>
        <a:bodyPr/>
        <a:lstStyle/>
        <a:p>
          <a:pPr rtl="0"/>
          <a:r>
            <a:rPr lang="en-US" dirty="0">
              <a:solidFill>
                <a:schemeClr val="accent6"/>
              </a:solidFill>
            </a:rPr>
            <a:t>Step 2</a:t>
          </a:r>
        </a:p>
      </dgm:t>
    </dgm:pt>
    <dgm:pt modelId="{8CC7E7AF-DBEC-144F-BFFD-0F45A5C2F02B}" type="parTrans" cxnId="{0C625DAE-389B-6648-AF9E-70AF4C91380F}">
      <dgm:prSet/>
      <dgm:spPr/>
      <dgm:t>
        <a:bodyPr/>
        <a:lstStyle/>
        <a:p>
          <a:endParaRPr lang="en-US"/>
        </a:p>
      </dgm:t>
    </dgm:pt>
    <dgm:pt modelId="{D78E70A4-3277-2D4D-B79E-73F45B7EAC69}" type="sibTrans" cxnId="{0C625DAE-389B-6648-AF9E-70AF4C91380F}">
      <dgm:prSet/>
      <dgm:spPr/>
      <dgm:t>
        <a:bodyPr/>
        <a:lstStyle/>
        <a:p>
          <a:endParaRPr lang="en-US"/>
        </a:p>
      </dgm:t>
    </dgm:pt>
    <dgm:pt modelId="{6728A742-732B-2748-A7A8-4A540B53A13D}">
      <dgm:prSet phldrT="[Text]" custT="1"/>
      <dgm:spPr/>
      <dgm:t>
        <a:bodyPr/>
        <a:lstStyle/>
        <a:p>
          <a:pPr rtl="0"/>
          <a:r>
            <a:rPr lang="en-US" sz="1200" b="1" dirty="0">
              <a:latin typeface="+mj-lt"/>
              <a:cs typeface="Aldhabi" pitchFamily="2" charset="-78"/>
            </a:rPr>
            <a:t>D</a:t>
          </a:r>
          <a:r>
            <a:rPr lang="en-US" sz="1400" b="1" dirty="0">
              <a:latin typeface="+mj-lt"/>
              <a:cs typeface="Aldhabi" pitchFamily="2" charset="-78"/>
            </a:rPr>
            <a:t>ata Cleaning </a:t>
          </a:r>
        </a:p>
      </dgm:t>
    </dgm:pt>
    <dgm:pt modelId="{E10D9F05-2D94-DE47-AAE5-7D3918D9EDE7}" type="parTrans" cxnId="{87EA513E-6A30-7D49-9E0C-E60D4D54AFB3}">
      <dgm:prSet/>
      <dgm:spPr/>
      <dgm:t>
        <a:bodyPr/>
        <a:lstStyle/>
        <a:p>
          <a:endParaRPr lang="en-US"/>
        </a:p>
      </dgm:t>
    </dgm:pt>
    <dgm:pt modelId="{B1D25833-7D97-2E4E-98A0-9531F1481DC3}" type="sibTrans" cxnId="{87EA513E-6A30-7D49-9E0C-E60D4D54AFB3}">
      <dgm:prSet/>
      <dgm:spPr/>
      <dgm:t>
        <a:bodyPr/>
        <a:lstStyle/>
        <a:p>
          <a:endParaRPr lang="en-US"/>
        </a:p>
      </dgm:t>
    </dgm:pt>
    <dgm:pt modelId="{D8D80733-6CAA-0046-AB8B-9A01B60A7673}">
      <dgm:prSet phldrT="[Text]"/>
      <dgm:spPr/>
      <dgm:t>
        <a:bodyPr/>
        <a:lstStyle/>
        <a:p>
          <a:pPr rtl="0"/>
          <a:r>
            <a:rPr lang="en-US" dirty="0">
              <a:solidFill>
                <a:schemeClr val="accent6"/>
              </a:solidFill>
            </a:rPr>
            <a:t>Step 3</a:t>
          </a:r>
        </a:p>
      </dgm:t>
    </dgm:pt>
    <dgm:pt modelId="{ABF588C6-4A62-0643-98F5-35619657B4CF}" type="parTrans" cxnId="{30DF9F8C-7C4E-C347-A2F1-7F2B3E553BF8}">
      <dgm:prSet/>
      <dgm:spPr/>
      <dgm:t>
        <a:bodyPr/>
        <a:lstStyle/>
        <a:p>
          <a:endParaRPr lang="en-US"/>
        </a:p>
      </dgm:t>
    </dgm:pt>
    <dgm:pt modelId="{E2497703-D66C-FD4D-81E4-BC7D84B82705}" type="sibTrans" cxnId="{30DF9F8C-7C4E-C347-A2F1-7F2B3E553BF8}">
      <dgm:prSet/>
      <dgm:spPr/>
      <dgm:t>
        <a:bodyPr/>
        <a:lstStyle/>
        <a:p>
          <a:endParaRPr lang="en-US"/>
        </a:p>
      </dgm:t>
    </dgm:pt>
    <dgm:pt modelId="{3A9C4E98-25DE-6B40-9AB6-2F81129DCBEC}">
      <dgm:prSet phldrT="[Text]" custT="1"/>
      <dgm:spPr/>
      <dgm:t>
        <a:bodyPr/>
        <a:lstStyle/>
        <a:p>
          <a:pPr rtl="0"/>
          <a:r>
            <a:rPr lang="en-US" sz="1200" b="1" dirty="0"/>
            <a:t>Graph features that might have correlation </a:t>
          </a:r>
        </a:p>
      </dgm:t>
    </dgm:pt>
    <dgm:pt modelId="{A1710D2C-FB5D-9043-B7A5-DF0A1D474152}" type="parTrans" cxnId="{C7756357-5790-DE49-AF5D-C89197E91815}">
      <dgm:prSet/>
      <dgm:spPr/>
      <dgm:t>
        <a:bodyPr/>
        <a:lstStyle/>
        <a:p>
          <a:endParaRPr lang="en-US"/>
        </a:p>
      </dgm:t>
    </dgm:pt>
    <dgm:pt modelId="{26BF067B-42F5-854F-91BE-37EC342C2031}" type="sibTrans" cxnId="{C7756357-5790-DE49-AF5D-C89197E91815}">
      <dgm:prSet/>
      <dgm:spPr/>
      <dgm:t>
        <a:bodyPr/>
        <a:lstStyle/>
        <a:p>
          <a:endParaRPr lang="en-US"/>
        </a:p>
      </dgm:t>
    </dgm:pt>
    <dgm:pt modelId="{C25A22AF-1491-1C4F-8C8C-044A6F5867F7}" type="pres">
      <dgm:prSet presAssocID="{5952B9F8-C03D-A746-A90D-E803AAF2709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43D3DEB-F0FF-1A4F-9DEE-68CA6A0A96C7}" type="pres">
      <dgm:prSet presAssocID="{DD69ED7C-D571-6F48-8BE7-456B3E1F218D}" presName="horFlow" presStyleCnt="0"/>
      <dgm:spPr/>
    </dgm:pt>
    <dgm:pt modelId="{1C5B03CC-338D-EC4A-A3A1-22C5110A8761}" type="pres">
      <dgm:prSet presAssocID="{DD69ED7C-D571-6F48-8BE7-456B3E1F218D}" presName="bigChev" presStyleLbl="node1" presStyleIdx="0" presStyleCnt="3"/>
      <dgm:spPr/>
    </dgm:pt>
    <dgm:pt modelId="{DAFA3345-760F-3747-81EC-843C381887CF}" type="pres">
      <dgm:prSet presAssocID="{CB5C1481-1FFF-A74C-887D-5419C0A06C0D}" presName="parTrans" presStyleCnt="0"/>
      <dgm:spPr/>
    </dgm:pt>
    <dgm:pt modelId="{31D89E73-E22D-EA43-9DA8-2E35243829E7}" type="pres">
      <dgm:prSet presAssocID="{D592DBAA-BC1D-B64C-B915-5ED9C7A88060}" presName="node" presStyleLbl="alignAccFollowNode1" presStyleIdx="0" presStyleCnt="3" custScaleX="298125">
        <dgm:presLayoutVars>
          <dgm:bulletEnabled val="1"/>
        </dgm:presLayoutVars>
      </dgm:prSet>
      <dgm:spPr/>
    </dgm:pt>
    <dgm:pt modelId="{A5614373-32B5-2947-B5EB-A510E53484EE}" type="pres">
      <dgm:prSet presAssocID="{DD69ED7C-D571-6F48-8BE7-456B3E1F218D}" presName="vSp" presStyleCnt="0"/>
      <dgm:spPr/>
    </dgm:pt>
    <dgm:pt modelId="{70DFF91A-9BF6-1C4E-9245-98E552A71C4D}" type="pres">
      <dgm:prSet presAssocID="{745BDDE8-7884-F146-A5E5-6A295A2C2E07}" presName="horFlow" presStyleCnt="0"/>
      <dgm:spPr/>
    </dgm:pt>
    <dgm:pt modelId="{F8A5AE7B-E1AE-F448-A2EB-16BC468853FB}" type="pres">
      <dgm:prSet presAssocID="{745BDDE8-7884-F146-A5E5-6A295A2C2E07}" presName="bigChev" presStyleLbl="node1" presStyleIdx="1" presStyleCnt="3"/>
      <dgm:spPr/>
    </dgm:pt>
    <dgm:pt modelId="{0C55E14C-82E1-3549-B4BB-900D24D57AD1}" type="pres">
      <dgm:prSet presAssocID="{E10D9F05-2D94-DE47-AAE5-7D3918D9EDE7}" presName="parTrans" presStyleCnt="0"/>
      <dgm:spPr/>
    </dgm:pt>
    <dgm:pt modelId="{D04093A4-0BC8-A44A-AA7D-7EFC1C3099BD}" type="pres">
      <dgm:prSet presAssocID="{6728A742-732B-2748-A7A8-4A540B53A13D}" presName="node" presStyleLbl="alignAccFollowNode1" presStyleIdx="1" presStyleCnt="3" custScaleX="302721">
        <dgm:presLayoutVars>
          <dgm:bulletEnabled val="1"/>
        </dgm:presLayoutVars>
      </dgm:prSet>
      <dgm:spPr/>
    </dgm:pt>
    <dgm:pt modelId="{8A121C86-1A68-A647-AA1C-B175357EFCCB}" type="pres">
      <dgm:prSet presAssocID="{745BDDE8-7884-F146-A5E5-6A295A2C2E07}" presName="vSp" presStyleCnt="0"/>
      <dgm:spPr/>
    </dgm:pt>
    <dgm:pt modelId="{22369EFA-F74C-D04E-ADF1-348FCFE7EA6E}" type="pres">
      <dgm:prSet presAssocID="{D8D80733-6CAA-0046-AB8B-9A01B60A7673}" presName="horFlow" presStyleCnt="0"/>
      <dgm:spPr/>
    </dgm:pt>
    <dgm:pt modelId="{3BF343FD-1944-6447-B318-81DF695BEBE0}" type="pres">
      <dgm:prSet presAssocID="{D8D80733-6CAA-0046-AB8B-9A01B60A7673}" presName="bigChev" presStyleLbl="node1" presStyleIdx="2" presStyleCnt="3"/>
      <dgm:spPr/>
    </dgm:pt>
    <dgm:pt modelId="{4A73D7F0-DC67-1A46-A4C9-B52DFF061071}" type="pres">
      <dgm:prSet presAssocID="{A1710D2C-FB5D-9043-B7A5-DF0A1D474152}" presName="parTrans" presStyleCnt="0"/>
      <dgm:spPr/>
    </dgm:pt>
    <dgm:pt modelId="{913172E9-9FA8-8844-9714-7DD31A1AA072}" type="pres">
      <dgm:prSet presAssocID="{3A9C4E98-25DE-6B40-9AB6-2F81129DCBEC}" presName="node" presStyleLbl="alignAccFollowNode1" presStyleIdx="2" presStyleCnt="3" custScaleX="298125">
        <dgm:presLayoutVars>
          <dgm:bulletEnabled val="1"/>
        </dgm:presLayoutVars>
      </dgm:prSet>
      <dgm:spPr/>
    </dgm:pt>
  </dgm:ptLst>
  <dgm:cxnLst>
    <dgm:cxn modelId="{2EF41F2E-02BF-CD4F-A695-6AA6BF7C1928}" type="presOf" srcId="{745BDDE8-7884-F146-A5E5-6A295A2C2E07}" destId="{F8A5AE7B-E1AE-F448-A2EB-16BC468853FB}" srcOrd="0" destOrd="0" presId="urn:microsoft.com/office/officeart/2005/8/layout/lProcess3"/>
    <dgm:cxn modelId="{87EA513E-6A30-7D49-9E0C-E60D4D54AFB3}" srcId="{745BDDE8-7884-F146-A5E5-6A295A2C2E07}" destId="{6728A742-732B-2748-A7A8-4A540B53A13D}" srcOrd="0" destOrd="0" parTransId="{E10D9F05-2D94-DE47-AAE5-7D3918D9EDE7}" sibTransId="{B1D25833-7D97-2E4E-98A0-9531F1481DC3}"/>
    <dgm:cxn modelId="{C7756357-5790-DE49-AF5D-C89197E91815}" srcId="{D8D80733-6CAA-0046-AB8B-9A01B60A7673}" destId="{3A9C4E98-25DE-6B40-9AB6-2F81129DCBEC}" srcOrd="0" destOrd="0" parTransId="{A1710D2C-FB5D-9043-B7A5-DF0A1D474152}" sibTransId="{26BF067B-42F5-854F-91BE-37EC342C2031}"/>
    <dgm:cxn modelId="{6584855A-DB69-C04F-A706-F38F9B74522E}" type="presOf" srcId="{5952B9F8-C03D-A746-A90D-E803AAF27091}" destId="{C25A22AF-1491-1C4F-8C8C-044A6F5867F7}" srcOrd="0" destOrd="0" presId="urn:microsoft.com/office/officeart/2005/8/layout/lProcess3"/>
    <dgm:cxn modelId="{87E03975-345B-7242-8B72-86A05F56A674}" type="presOf" srcId="{DD69ED7C-D571-6F48-8BE7-456B3E1F218D}" destId="{1C5B03CC-338D-EC4A-A3A1-22C5110A8761}" srcOrd="0" destOrd="0" presId="urn:microsoft.com/office/officeart/2005/8/layout/lProcess3"/>
    <dgm:cxn modelId="{2544E181-FA9A-E247-A08B-01AF19A27905}" srcId="{5952B9F8-C03D-A746-A90D-E803AAF27091}" destId="{DD69ED7C-D571-6F48-8BE7-456B3E1F218D}" srcOrd="0" destOrd="0" parTransId="{73FA1744-9DDE-DF4C-82D4-6FF6533272C4}" sibTransId="{E9041D0A-8846-1A42-B642-2CC1680DE02D}"/>
    <dgm:cxn modelId="{03508D8B-4AA0-8441-B713-D462A392BC81}" type="presOf" srcId="{3A9C4E98-25DE-6B40-9AB6-2F81129DCBEC}" destId="{913172E9-9FA8-8844-9714-7DD31A1AA072}" srcOrd="0" destOrd="0" presId="urn:microsoft.com/office/officeart/2005/8/layout/lProcess3"/>
    <dgm:cxn modelId="{30DF9F8C-7C4E-C347-A2F1-7F2B3E553BF8}" srcId="{5952B9F8-C03D-A746-A90D-E803AAF27091}" destId="{D8D80733-6CAA-0046-AB8B-9A01B60A7673}" srcOrd="2" destOrd="0" parTransId="{ABF588C6-4A62-0643-98F5-35619657B4CF}" sibTransId="{E2497703-D66C-FD4D-81E4-BC7D84B82705}"/>
    <dgm:cxn modelId="{0C625DAE-389B-6648-AF9E-70AF4C91380F}" srcId="{5952B9F8-C03D-A746-A90D-E803AAF27091}" destId="{745BDDE8-7884-F146-A5E5-6A295A2C2E07}" srcOrd="1" destOrd="0" parTransId="{8CC7E7AF-DBEC-144F-BFFD-0F45A5C2F02B}" sibTransId="{D78E70A4-3277-2D4D-B79E-73F45B7EAC69}"/>
    <dgm:cxn modelId="{0CF6EAC7-FC03-5241-83DA-FA209BC7785E}" srcId="{DD69ED7C-D571-6F48-8BE7-456B3E1F218D}" destId="{D592DBAA-BC1D-B64C-B915-5ED9C7A88060}" srcOrd="0" destOrd="0" parTransId="{CB5C1481-1FFF-A74C-887D-5419C0A06C0D}" sibTransId="{CF231D99-1321-6C4B-8675-2F9C526F3447}"/>
    <dgm:cxn modelId="{95D905C9-E19A-074B-8D5B-F6884FBE2A0B}" type="presOf" srcId="{D8D80733-6CAA-0046-AB8B-9A01B60A7673}" destId="{3BF343FD-1944-6447-B318-81DF695BEBE0}" srcOrd="0" destOrd="0" presId="urn:microsoft.com/office/officeart/2005/8/layout/lProcess3"/>
    <dgm:cxn modelId="{3290F6D4-B50A-474C-8272-EA0AD41DEEF2}" type="presOf" srcId="{D592DBAA-BC1D-B64C-B915-5ED9C7A88060}" destId="{31D89E73-E22D-EA43-9DA8-2E35243829E7}" srcOrd="0" destOrd="0" presId="urn:microsoft.com/office/officeart/2005/8/layout/lProcess3"/>
    <dgm:cxn modelId="{CAA03FF7-733D-5D48-92F0-A95D6093A829}" type="presOf" srcId="{6728A742-732B-2748-A7A8-4A540B53A13D}" destId="{D04093A4-0BC8-A44A-AA7D-7EFC1C3099BD}" srcOrd="0" destOrd="0" presId="urn:microsoft.com/office/officeart/2005/8/layout/lProcess3"/>
    <dgm:cxn modelId="{7B7E0FBE-58BF-1A49-9A43-CDE009A79282}" type="presParOf" srcId="{C25A22AF-1491-1C4F-8C8C-044A6F5867F7}" destId="{A43D3DEB-F0FF-1A4F-9DEE-68CA6A0A96C7}" srcOrd="0" destOrd="0" presId="urn:microsoft.com/office/officeart/2005/8/layout/lProcess3"/>
    <dgm:cxn modelId="{31632EAB-2E6E-614E-9724-28C1510C95BA}" type="presParOf" srcId="{A43D3DEB-F0FF-1A4F-9DEE-68CA6A0A96C7}" destId="{1C5B03CC-338D-EC4A-A3A1-22C5110A8761}" srcOrd="0" destOrd="0" presId="urn:microsoft.com/office/officeart/2005/8/layout/lProcess3"/>
    <dgm:cxn modelId="{0853022D-395B-D444-8B71-5D6448A6093C}" type="presParOf" srcId="{A43D3DEB-F0FF-1A4F-9DEE-68CA6A0A96C7}" destId="{DAFA3345-760F-3747-81EC-843C381887CF}" srcOrd="1" destOrd="0" presId="urn:microsoft.com/office/officeart/2005/8/layout/lProcess3"/>
    <dgm:cxn modelId="{0CDE636A-FACB-2344-ADDB-9EDF040338F7}" type="presParOf" srcId="{A43D3DEB-F0FF-1A4F-9DEE-68CA6A0A96C7}" destId="{31D89E73-E22D-EA43-9DA8-2E35243829E7}" srcOrd="2" destOrd="0" presId="urn:microsoft.com/office/officeart/2005/8/layout/lProcess3"/>
    <dgm:cxn modelId="{3508FAF0-C09E-8642-9626-7BEC6A282F0B}" type="presParOf" srcId="{C25A22AF-1491-1C4F-8C8C-044A6F5867F7}" destId="{A5614373-32B5-2947-B5EB-A510E53484EE}" srcOrd="1" destOrd="0" presId="urn:microsoft.com/office/officeart/2005/8/layout/lProcess3"/>
    <dgm:cxn modelId="{F57FFF51-74A5-3643-A05C-AE623C9258AD}" type="presParOf" srcId="{C25A22AF-1491-1C4F-8C8C-044A6F5867F7}" destId="{70DFF91A-9BF6-1C4E-9245-98E552A71C4D}" srcOrd="2" destOrd="0" presId="urn:microsoft.com/office/officeart/2005/8/layout/lProcess3"/>
    <dgm:cxn modelId="{6027931A-8F61-5243-B4CE-ACD070A0D098}" type="presParOf" srcId="{70DFF91A-9BF6-1C4E-9245-98E552A71C4D}" destId="{F8A5AE7B-E1AE-F448-A2EB-16BC468853FB}" srcOrd="0" destOrd="0" presId="urn:microsoft.com/office/officeart/2005/8/layout/lProcess3"/>
    <dgm:cxn modelId="{AAAFDD78-8104-2148-81D8-F22728FECC55}" type="presParOf" srcId="{70DFF91A-9BF6-1C4E-9245-98E552A71C4D}" destId="{0C55E14C-82E1-3549-B4BB-900D24D57AD1}" srcOrd="1" destOrd="0" presId="urn:microsoft.com/office/officeart/2005/8/layout/lProcess3"/>
    <dgm:cxn modelId="{9AF09CF0-FE2C-1043-890F-3ECF5AFE620A}" type="presParOf" srcId="{70DFF91A-9BF6-1C4E-9245-98E552A71C4D}" destId="{D04093A4-0BC8-A44A-AA7D-7EFC1C3099BD}" srcOrd="2" destOrd="0" presId="urn:microsoft.com/office/officeart/2005/8/layout/lProcess3"/>
    <dgm:cxn modelId="{15283AF3-047A-E14C-8299-AC5223690F8E}" type="presParOf" srcId="{C25A22AF-1491-1C4F-8C8C-044A6F5867F7}" destId="{8A121C86-1A68-A647-AA1C-B175357EFCCB}" srcOrd="3" destOrd="0" presId="urn:microsoft.com/office/officeart/2005/8/layout/lProcess3"/>
    <dgm:cxn modelId="{8031A8B7-FCCF-3E4B-B9F3-4C709F74FAB6}" type="presParOf" srcId="{C25A22AF-1491-1C4F-8C8C-044A6F5867F7}" destId="{22369EFA-F74C-D04E-ADF1-348FCFE7EA6E}" srcOrd="4" destOrd="0" presId="urn:microsoft.com/office/officeart/2005/8/layout/lProcess3"/>
    <dgm:cxn modelId="{A33DFD6A-F001-1744-B87C-253F754C15D4}" type="presParOf" srcId="{22369EFA-F74C-D04E-ADF1-348FCFE7EA6E}" destId="{3BF343FD-1944-6447-B318-81DF695BEBE0}" srcOrd="0" destOrd="0" presId="urn:microsoft.com/office/officeart/2005/8/layout/lProcess3"/>
    <dgm:cxn modelId="{8C543C0B-FCE3-3E45-8EBE-FECCAC34ED39}" type="presParOf" srcId="{22369EFA-F74C-D04E-ADF1-348FCFE7EA6E}" destId="{4A73D7F0-DC67-1A46-A4C9-B52DFF061071}" srcOrd="1" destOrd="0" presId="urn:microsoft.com/office/officeart/2005/8/layout/lProcess3"/>
    <dgm:cxn modelId="{736F38E1-867E-884C-8E4A-0031F2F20182}" type="presParOf" srcId="{22369EFA-F74C-D04E-ADF1-348FCFE7EA6E}" destId="{913172E9-9FA8-8844-9714-7DD31A1AA07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1125E-876F-CE41-BAE2-4A4096991FBA}" type="doc">
      <dgm:prSet loTypeId="urn:microsoft.com/office/officeart/2005/8/layout/lProcess3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EB15E83C-62E3-AD40-AF38-F830F7E42DE0}">
      <dgm:prSet phldrT="[Text]"/>
      <dgm:spPr/>
      <dgm:t>
        <a:bodyPr/>
        <a:lstStyle/>
        <a:p>
          <a:pPr rtl="0"/>
          <a:r>
            <a:rPr lang="en-US" dirty="0">
              <a:solidFill>
                <a:schemeClr val="accent6"/>
              </a:solidFill>
            </a:rPr>
            <a:t>Step 4</a:t>
          </a:r>
        </a:p>
      </dgm:t>
    </dgm:pt>
    <dgm:pt modelId="{9985B523-B887-8743-A198-6D8F67AF7456}" type="parTrans" cxnId="{FEFAEF86-724A-474C-B348-D47966C38A2A}">
      <dgm:prSet/>
      <dgm:spPr/>
      <dgm:t>
        <a:bodyPr/>
        <a:lstStyle/>
        <a:p>
          <a:endParaRPr lang="en-US"/>
        </a:p>
      </dgm:t>
    </dgm:pt>
    <dgm:pt modelId="{650D8034-A0B7-2C44-8C3D-79F6317F820B}" type="sibTrans" cxnId="{FEFAEF86-724A-474C-B348-D47966C38A2A}">
      <dgm:prSet/>
      <dgm:spPr/>
      <dgm:t>
        <a:bodyPr/>
        <a:lstStyle/>
        <a:p>
          <a:endParaRPr lang="en-US"/>
        </a:p>
      </dgm:t>
    </dgm:pt>
    <dgm:pt modelId="{CE4C0873-683F-0B47-AC5E-DAC522723B99}">
      <dgm:prSet phldrT="[Text]" custT="1"/>
      <dgm:spPr/>
      <dgm:t>
        <a:bodyPr/>
        <a:lstStyle/>
        <a:p>
          <a:pPr rtl="0"/>
          <a:r>
            <a:rPr lang="en-US" sz="1200" b="1" dirty="0"/>
            <a:t>Use statistical methods to confirm /debunk our theories</a:t>
          </a:r>
        </a:p>
      </dgm:t>
    </dgm:pt>
    <dgm:pt modelId="{07C29681-2432-0242-BF64-EF04CEB0188C}" type="parTrans" cxnId="{6FD8EB7C-BA68-FC43-B548-C4D439247D22}">
      <dgm:prSet/>
      <dgm:spPr/>
      <dgm:t>
        <a:bodyPr/>
        <a:lstStyle/>
        <a:p>
          <a:endParaRPr lang="en-US"/>
        </a:p>
      </dgm:t>
    </dgm:pt>
    <dgm:pt modelId="{0C90359D-ABAC-C244-9E30-385B75FABE2A}" type="sibTrans" cxnId="{6FD8EB7C-BA68-FC43-B548-C4D439247D22}">
      <dgm:prSet/>
      <dgm:spPr/>
      <dgm:t>
        <a:bodyPr/>
        <a:lstStyle/>
        <a:p>
          <a:endParaRPr lang="en-US"/>
        </a:p>
      </dgm:t>
    </dgm:pt>
    <dgm:pt modelId="{E031A517-6DAC-8345-B417-092595A3FD8A}">
      <dgm:prSet phldrT="[Text]"/>
      <dgm:spPr/>
      <dgm:t>
        <a:bodyPr/>
        <a:lstStyle/>
        <a:p>
          <a:pPr rtl="0"/>
          <a:r>
            <a:rPr lang="en-US" dirty="0">
              <a:solidFill>
                <a:schemeClr val="accent6"/>
              </a:solidFill>
            </a:rPr>
            <a:t>Step 5</a:t>
          </a:r>
        </a:p>
      </dgm:t>
    </dgm:pt>
    <dgm:pt modelId="{DDD1991A-6B58-664A-A6CF-51C6569A9F7D}" type="parTrans" cxnId="{F0C31F8A-F8B2-FB44-8E29-D05816771BCA}">
      <dgm:prSet/>
      <dgm:spPr/>
      <dgm:t>
        <a:bodyPr/>
        <a:lstStyle/>
        <a:p>
          <a:endParaRPr lang="en-US"/>
        </a:p>
      </dgm:t>
    </dgm:pt>
    <dgm:pt modelId="{CDF43EBB-5ED5-2548-8F36-0AB518E0A2E4}" type="sibTrans" cxnId="{F0C31F8A-F8B2-FB44-8E29-D05816771BCA}">
      <dgm:prSet/>
      <dgm:spPr/>
      <dgm:t>
        <a:bodyPr/>
        <a:lstStyle/>
        <a:p>
          <a:endParaRPr lang="en-US"/>
        </a:p>
      </dgm:t>
    </dgm:pt>
    <dgm:pt modelId="{28AE14D7-F736-C04A-9479-04E826CE45A4}">
      <dgm:prSet phldrT="[Text]" custT="1"/>
      <dgm:spPr/>
      <dgm:t>
        <a:bodyPr/>
        <a:lstStyle/>
        <a:p>
          <a:pPr rtl="0"/>
          <a:r>
            <a:rPr lang="en-US" sz="1200" b="1" dirty="0"/>
            <a:t>Chose our top three insights based on the successful theories </a:t>
          </a:r>
        </a:p>
      </dgm:t>
    </dgm:pt>
    <dgm:pt modelId="{7F8ADFF1-0F87-F649-B1FA-5850BF762A25}" type="parTrans" cxnId="{14769DA9-FF92-4746-89FB-9ED485CC0DB5}">
      <dgm:prSet/>
      <dgm:spPr/>
      <dgm:t>
        <a:bodyPr/>
        <a:lstStyle/>
        <a:p>
          <a:endParaRPr lang="en-US"/>
        </a:p>
      </dgm:t>
    </dgm:pt>
    <dgm:pt modelId="{773BA50A-7889-CE4F-9F55-493424257F14}" type="sibTrans" cxnId="{14769DA9-FF92-4746-89FB-9ED485CC0DB5}">
      <dgm:prSet/>
      <dgm:spPr/>
      <dgm:t>
        <a:bodyPr/>
        <a:lstStyle/>
        <a:p>
          <a:endParaRPr lang="en-US"/>
        </a:p>
      </dgm:t>
    </dgm:pt>
    <dgm:pt modelId="{67320006-6B21-7C4A-A736-93462C9DA913}" type="pres">
      <dgm:prSet presAssocID="{A671125E-876F-CE41-BAE2-4A4096991FB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6B28A11-CCCA-054A-BAC1-5806F5019C48}" type="pres">
      <dgm:prSet presAssocID="{EB15E83C-62E3-AD40-AF38-F830F7E42DE0}" presName="horFlow" presStyleCnt="0"/>
      <dgm:spPr/>
    </dgm:pt>
    <dgm:pt modelId="{8A51FCC0-DD57-1440-8610-4301789F6EC4}" type="pres">
      <dgm:prSet presAssocID="{EB15E83C-62E3-AD40-AF38-F830F7E42DE0}" presName="bigChev" presStyleLbl="node1" presStyleIdx="0" presStyleCnt="2"/>
      <dgm:spPr/>
    </dgm:pt>
    <dgm:pt modelId="{E74832FE-EED0-4347-8A3A-66E0C503D44C}" type="pres">
      <dgm:prSet presAssocID="{07C29681-2432-0242-BF64-EF04CEB0188C}" presName="parTrans" presStyleCnt="0"/>
      <dgm:spPr/>
    </dgm:pt>
    <dgm:pt modelId="{1EEFBD44-9152-A145-8C44-8B36CFF3B948}" type="pres">
      <dgm:prSet presAssocID="{CE4C0873-683F-0B47-AC5E-DAC522723B99}" presName="node" presStyleLbl="alignAccFollowNode1" presStyleIdx="0" presStyleCnt="2" custScaleX="301648">
        <dgm:presLayoutVars>
          <dgm:bulletEnabled val="1"/>
        </dgm:presLayoutVars>
      </dgm:prSet>
      <dgm:spPr/>
    </dgm:pt>
    <dgm:pt modelId="{DCE0F202-0947-1642-BB60-6A18EEA3CD48}" type="pres">
      <dgm:prSet presAssocID="{EB15E83C-62E3-AD40-AF38-F830F7E42DE0}" presName="vSp" presStyleCnt="0"/>
      <dgm:spPr/>
    </dgm:pt>
    <dgm:pt modelId="{D8985A18-F161-3F4C-9F5A-C84AA3086767}" type="pres">
      <dgm:prSet presAssocID="{E031A517-6DAC-8345-B417-092595A3FD8A}" presName="horFlow" presStyleCnt="0"/>
      <dgm:spPr/>
    </dgm:pt>
    <dgm:pt modelId="{72DE8576-8DFA-6C4F-A0A4-91B4FC9325E5}" type="pres">
      <dgm:prSet presAssocID="{E031A517-6DAC-8345-B417-092595A3FD8A}" presName="bigChev" presStyleLbl="node1" presStyleIdx="1" presStyleCnt="2"/>
      <dgm:spPr/>
    </dgm:pt>
    <dgm:pt modelId="{230AC1CF-EEAA-5346-B339-0B26E9BD9BE6}" type="pres">
      <dgm:prSet presAssocID="{7F8ADFF1-0F87-F649-B1FA-5850BF762A25}" presName="parTrans" presStyleCnt="0"/>
      <dgm:spPr/>
    </dgm:pt>
    <dgm:pt modelId="{658A5F16-7E54-0E45-9414-683F0DFBA087}" type="pres">
      <dgm:prSet presAssocID="{28AE14D7-F736-C04A-9479-04E826CE45A4}" presName="node" presStyleLbl="alignAccFollowNode1" presStyleIdx="1" presStyleCnt="2" custScaleX="298680">
        <dgm:presLayoutVars>
          <dgm:bulletEnabled val="1"/>
        </dgm:presLayoutVars>
      </dgm:prSet>
      <dgm:spPr/>
    </dgm:pt>
  </dgm:ptLst>
  <dgm:cxnLst>
    <dgm:cxn modelId="{FC06C310-D952-6F4E-B118-E0A36E8AA076}" type="presOf" srcId="{E031A517-6DAC-8345-B417-092595A3FD8A}" destId="{72DE8576-8DFA-6C4F-A0A4-91B4FC9325E5}" srcOrd="0" destOrd="0" presId="urn:microsoft.com/office/officeart/2005/8/layout/lProcess3"/>
    <dgm:cxn modelId="{9C348F18-DF83-8647-B5EB-34665CD5FBAC}" type="presOf" srcId="{A671125E-876F-CE41-BAE2-4A4096991FBA}" destId="{67320006-6B21-7C4A-A736-93462C9DA913}" srcOrd="0" destOrd="0" presId="urn:microsoft.com/office/officeart/2005/8/layout/lProcess3"/>
    <dgm:cxn modelId="{1F6D184C-F1B5-CD4D-9D9A-6DC7BC30D7D0}" type="presOf" srcId="{CE4C0873-683F-0B47-AC5E-DAC522723B99}" destId="{1EEFBD44-9152-A145-8C44-8B36CFF3B948}" srcOrd="0" destOrd="0" presId="urn:microsoft.com/office/officeart/2005/8/layout/lProcess3"/>
    <dgm:cxn modelId="{6FD8EB7C-BA68-FC43-B548-C4D439247D22}" srcId="{EB15E83C-62E3-AD40-AF38-F830F7E42DE0}" destId="{CE4C0873-683F-0B47-AC5E-DAC522723B99}" srcOrd="0" destOrd="0" parTransId="{07C29681-2432-0242-BF64-EF04CEB0188C}" sibTransId="{0C90359D-ABAC-C244-9E30-385B75FABE2A}"/>
    <dgm:cxn modelId="{FEFAEF86-724A-474C-B348-D47966C38A2A}" srcId="{A671125E-876F-CE41-BAE2-4A4096991FBA}" destId="{EB15E83C-62E3-AD40-AF38-F830F7E42DE0}" srcOrd="0" destOrd="0" parTransId="{9985B523-B887-8743-A198-6D8F67AF7456}" sibTransId="{650D8034-A0B7-2C44-8C3D-79F6317F820B}"/>
    <dgm:cxn modelId="{F0C31F8A-F8B2-FB44-8E29-D05816771BCA}" srcId="{A671125E-876F-CE41-BAE2-4A4096991FBA}" destId="{E031A517-6DAC-8345-B417-092595A3FD8A}" srcOrd="1" destOrd="0" parTransId="{DDD1991A-6B58-664A-A6CF-51C6569A9F7D}" sibTransId="{CDF43EBB-5ED5-2548-8F36-0AB518E0A2E4}"/>
    <dgm:cxn modelId="{51114FA0-27F1-AD41-A08D-3FE121937F31}" type="presOf" srcId="{28AE14D7-F736-C04A-9479-04E826CE45A4}" destId="{658A5F16-7E54-0E45-9414-683F0DFBA087}" srcOrd="0" destOrd="0" presId="urn:microsoft.com/office/officeart/2005/8/layout/lProcess3"/>
    <dgm:cxn modelId="{14769DA9-FF92-4746-89FB-9ED485CC0DB5}" srcId="{E031A517-6DAC-8345-B417-092595A3FD8A}" destId="{28AE14D7-F736-C04A-9479-04E826CE45A4}" srcOrd="0" destOrd="0" parTransId="{7F8ADFF1-0F87-F649-B1FA-5850BF762A25}" sibTransId="{773BA50A-7889-CE4F-9F55-493424257F14}"/>
    <dgm:cxn modelId="{CC8D52C4-5AB0-0F43-9061-1A7C48E0D0FA}" type="presOf" srcId="{EB15E83C-62E3-AD40-AF38-F830F7E42DE0}" destId="{8A51FCC0-DD57-1440-8610-4301789F6EC4}" srcOrd="0" destOrd="0" presId="urn:microsoft.com/office/officeart/2005/8/layout/lProcess3"/>
    <dgm:cxn modelId="{01B7AB04-A483-EC4A-B983-CE5286E99273}" type="presParOf" srcId="{67320006-6B21-7C4A-A736-93462C9DA913}" destId="{C6B28A11-CCCA-054A-BAC1-5806F5019C48}" srcOrd="0" destOrd="0" presId="urn:microsoft.com/office/officeart/2005/8/layout/lProcess3"/>
    <dgm:cxn modelId="{707D5A0B-A8F0-914E-A7CB-9EE42B831B02}" type="presParOf" srcId="{C6B28A11-CCCA-054A-BAC1-5806F5019C48}" destId="{8A51FCC0-DD57-1440-8610-4301789F6EC4}" srcOrd="0" destOrd="0" presId="urn:microsoft.com/office/officeart/2005/8/layout/lProcess3"/>
    <dgm:cxn modelId="{47F935DA-FCD3-604A-A77D-C1D1915BB578}" type="presParOf" srcId="{C6B28A11-CCCA-054A-BAC1-5806F5019C48}" destId="{E74832FE-EED0-4347-8A3A-66E0C503D44C}" srcOrd="1" destOrd="0" presId="urn:microsoft.com/office/officeart/2005/8/layout/lProcess3"/>
    <dgm:cxn modelId="{5795CE8D-9D2A-BF4D-93A7-9A17735920DD}" type="presParOf" srcId="{C6B28A11-CCCA-054A-BAC1-5806F5019C48}" destId="{1EEFBD44-9152-A145-8C44-8B36CFF3B948}" srcOrd="2" destOrd="0" presId="urn:microsoft.com/office/officeart/2005/8/layout/lProcess3"/>
    <dgm:cxn modelId="{6C771493-4D81-2D43-AD46-FDAC776ADB00}" type="presParOf" srcId="{67320006-6B21-7C4A-A736-93462C9DA913}" destId="{DCE0F202-0947-1642-BB60-6A18EEA3CD48}" srcOrd="1" destOrd="0" presId="urn:microsoft.com/office/officeart/2005/8/layout/lProcess3"/>
    <dgm:cxn modelId="{F519A417-B56C-BF4F-AB85-4066194BAB71}" type="presParOf" srcId="{67320006-6B21-7C4A-A736-93462C9DA913}" destId="{D8985A18-F161-3F4C-9F5A-C84AA3086767}" srcOrd="2" destOrd="0" presId="urn:microsoft.com/office/officeart/2005/8/layout/lProcess3"/>
    <dgm:cxn modelId="{80DD82C4-3E41-9642-BA18-ED38ACDD5293}" type="presParOf" srcId="{D8985A18-F161-3F4C-9F5A-C84AA3086767}" destId="{72DE8576-8DFA-6C4F-A0A4-91B4FC9325E5}" srcOrd="0" destOrd="0" presId="urn:microsoft.com/office/officeart/2005/8/layout/lProcess3"/>
    <dgm:cxn modelId="{4DC3C21F-AC19-8B4A-BEF6-ACF6DDB24487}" type="presParOf" srcId="{D8985A18-F161-3F4C-9F5A-C84AA3086767}" destId="{230AC1CF-EEAA-5346-B339-0B26E9BD9BE6}" srcOrd="1" destOrd="0" presId="urn:microsoft.com/office/officeart/2005/8/layout/lProcess3"/>
    <dgm:cxn modelId="{F5385B29-AD45-E548-ACE5-3351E68DBFF4}" type="presParOf" srcId="{D8985A18-F161-3F4C-9F5A-C84AA3086767}" destId="{658A5F16-7E54-0E45-9414-683F0DFBA08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B03CC-338D-EC4A-A3A1-22C5110A8761}">
      <dsp:nvSpPr>
        <dsp:cNvPr id="0" name=""/>
        <dsp:cNvSpPr/>
      </dsp:nvSpPr>
      <dsp:spPr>
        <a:xfrm>
          <a:off x="232091" y="1408"/>
          <a:ext cx="1284137" cy="5136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/>
              </a:solidFill>
            </a:rPr>
            <a:t>Step 1</a:t>
          </a:r>
        </a:p>
      </dsp:txBody>
      <dsp:txXfrm>
        <a:off x="488919" y="1408"/>
        <a:ext cx="770482" cy="513655"/>
      </dsp:txXfrm>
    </dsp:sp>
    <dsp:sp modelId="{31D89E73-E22D-EA43-9DA8-2E35243829E7}">
      <dsp:nvSpPr>
        <dsp:cNvPr id="0" name=""/>
        <dsp:cNvSpPr/>
      </dsp:nvSpPr>
      <dsp:spPr>
        <a:xfrm>
          <a:off x="1349290" y="45068"/>
          <a:ext cx="3177518" cy="426333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  <a:cs typeface="Aldhabi" pitchFamily="2" charset="-78"/>
            </a:rPr>
            <a:t>Data Exploration</a:t>
          </a:r>
        </a:p>
      </dsp:txBody>
      <dsp:txXfrm>
        <a:off x="1562457" y="45068"/>
        <a:ext cx="2751185" cy="426333"/>
      </dsp:txXfrm>
    </dsp:sp>
    <dsp:sp modelId="{F8A5AE7B-E1AE-F448-A2EB-16BC468853FB}">
      <dsp:nvSpPr>
        <dsp:cNvPr id="0" name=""/>
        <dsp:cNvSpPr/>
      </dsp:nvSpPr>
      <dsp:spPr>
        <a:xfrm>
          <a:off x="232091" y="586974"/>
          <a:ext cx="1284137" cy="5136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/>
              </a:solidFill>
            </a:rPr>
            <a:t>Step 2</a:t>
          </a:r>
        </a:p>
      </dsp:txBody>
      <dsp:txXfrm>
        <a:off x="488919" y="586974"/>
        <a:ext cx="770482" cy="513655"/>
      </dsp:txXfrm>
    </dsp:sp>
    <dsp:sp modelId="{D04093A4-0BC8-A44A-AA7D-7EFC1C3099BD}">
      <dsp:nvSpPr>
        <dsp:cNvPr id="0" name=""/>
        <dsp:cNvSpPr/>
      </dsp:nvSpPr>
      <dsp:spPr>
        <a:xfrm>
          <a:off x="1349290" y="630635"/>
          <a:ext cx="3226503" cy="426333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  <a:cs typeface="Aldhabi" pitchFamily="2" charset="-78"/>
            </a:rPr>
            <a:t>D</a:t>
          </a:r>
          <a:r>
            <a:rPr lang="en-US" sz="1400" b="1" kern="1200" dirty="0">
              <a:latin typeface="+mj-lt"/>
              <a:cs typeface="Aldhabi" pitchFamily="2" charset="-78"/>
            </a:rPr>
            <a:t>ata Cleaning </a:t>
          </a:r>
        </a:p>
      </dsp:txBody>
      <dsp:txXfrm>
        <a:off x="1562457" y="630635"/>
        <a:ext cx="2800170" cy="426333"/>
      </dsp:txXfrm>
    </dsp:sp>
    <dsp:sp modelId="{3BF343FD-1944-6447-B318-81DF695BEBE0}">
      <dsp:nvSpPr>
        <dsp:cNvPr id="0" name=""/>
        <dsp:cNvSpPr/>
      </dsp:nvSpPr>
      <dsp:spPr>
        <a:xfrm>
          <a:off x="232091" y="1172541"/>
          <a:ext cx="1284137" cy="5136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/>
              </a:solidFill>
            </a:rPr>
            <a:t>Step 3</a:t>
          </a:r>
        </a:p>
      </dsp:txBody>
      <dsp:txXfrm>
        <a:off x="488919" y="1172541"/>
        <a:ext cx="770482" cy="513655"/>
      </dsp:txXfrm>
    </dsp:sp>
    <dsp:sp modelId="{913172E9-9FA8-8844-9714-7DD31A1AA072}">
      <dsp:nvSpPr>
        <dsp:cNvPr id="0" name=""/>
        <dsp:cNvSpPr/>
      </dsp:nvSpPr>
      <dsp:spPr>
        <a:xfrm>
          <a:off x="1349290" y="1216202"/>
          <a:ext cx="3177518" cy="426333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Graph features that might have correlation </a:t>
          </a:r>
        </a:p>
      </dsp:txBody>
      <dsp:txXfrm>
        <a:off x="1562457" y="1216202"/>
        <a:ext cx="2751185" cy="426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1FCC0-DD57-1440-8610-4301789F6EC4}">
      <dsp:nvSpPr>
        <dsp:cNvPr id="0" name=""/>
        <dsp:cNvSpPr/>
      </dsp:nvSpPr>
      <dsp:spPr>
        <a:xfrm>
          <a:off x="186" y="453096"/>
          <a:ext cx="1278545" cy="5114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/>
              </a:solidFill>
            </a:rPr>
            <a:t>Step 4</a:t>
          </a:r>
        </a:p>
      </dsp:txBody>
      <dsp:txXfrm>
        <a:off x="255895" y="453096"/>
        <a:ext cx="767127" cy="511418"/>
      </dsp:txXfrm>
    </dsp:sp>
    <dsp:sp modelId="{1EEFBD44-9152-A145-8C44-8B36CFF3B948}">
      <dsp:nvSpPr>
        <dsp:cNvPr id="0" name=""/>
        <dsp:cNvSpPr/>
      </dsp:nvSpPr>
      <dsp:spPr>
        <a:xfrm>
          <a:off x="1112521" y="496567"/>
          <a:ext cx="3201067" cy="424477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Use statistical methods to confirm /debunk our theories</a:t>
          </a:r>
        </a:p>
      </dsp:txBody>
      <dsp:txXfrm>
        <a:off x="1324760" y="496567"/>
        <a:ext cx="2776590" cy="424477"/>
      </dsp:txXfrm>
    </dsp:sp>
    <dsp:sp modelId="{72DE8576-8DFA-6C4F-A0A4-91B4FC9325E5}">
      <dsp:nvSpPr>
        <dsp:cNvPr id="0" name=""/>
        <dsp:cNvSpPr/>
      </dsp:nvSpPr>
      <dsp:spPr>
        <a:xfrm>
          <a:off x="186" y="1036113"/>
          <a:ext cx="1278545" cy="5114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/>
              </a:solidFill>
            </a:rPr>
            <a:t>Step 5</a:t>
          </a:r>
        </a:p>
      </dsp:txBody>
      <dsp:txXfrm>
        <a:off x="255895" y="1036113"/>
        <a:ext cx="767127" cy="511418"/>
      </dsp:txXfrm>
    </dsp:sp>
    <dsp:sp modelId="{658A5F16-7E54-0E45-9414-683F0DFBA087}">
      <dsp:nvSpPr>
        <dsp:cNvPr id="0" name=""/>
        <dsp:cNvSpPr/>
      </dsp:nvSpPr>
      <dsp:spPr>
        <a:xfrm>
          <a:off x="1112521" y="1079583"/>
          <a:ext cx="3169570" cy="424477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Chose our top three insights based on the successful theories </a:t>
          </a:r>
        </a:p>
      </dsp:txBody>
      <dsp:txXfrm>
        <a:off x="1324760" y="1079583"/>
        <a:ext cx="2745093" cy="424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3932c38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3932c38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4983" y="31155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939667" y="-25515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" flipH="1">
            <a:off x="6372738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950887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1183" y="340131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882517" y="-268488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07450" y="1126583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007450" y="2715850"/>
            <a:ext cx="51291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680967" y="-2541289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99995">
            <a:off x="6585863" y="371800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058525" y="3241805"/>
            <a:ext cx="4550400" cy="55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1534950" y="1283363"/>
            <a:ext cx="6074100" cy="17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505850" y="-1252347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6281050" y="383980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935763" y="1511738"/>
            <a:ext cx="245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2"/>
          </p:nvPr>
        </p:nvSpPr>
        <p:spPr>
          <a:xfrm>
            <a:off x="5613134" y="1511738"/>
            <a:ext cx="245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1"/>
          </p:nvPr>
        </p:nvSpPr>
        <p:spPr>
          <a:xfrm>
            <a:off x="1935762" y="2071217"/>
            <a:ext cx="245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3"/>
          </p:nvPr>
        </p:nvSpPr>
        <p:spPr>
          <a:xfrm>
            <a:off x="5613125" y="2071217"/>
            <a:ext cx="245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 idx="4"/>
          </p:nvPr>
        </p:nvSpPr>
        <p:spPr>
          <a:xfrm>
            <a:off x="1935763" y="3036245"/>
            <a:ext cx="245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title" idx="5"/>
          </p:nvPr>
        </p:nvSpPr>
        <p:spPr>
          <a:xfrm>
            <a:off x="5613134" y="3036245"/>
            <a:ext cx="245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6"/>
          </p:nvPr>
        </p:nvSpPr>
        <p:spPr>
          <a:xfrm>
            <a:off x="1935762" y="3595725"/>
            <a:ext cx="245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7"/>
          </p:nvPr>
        </p:nvSpPr>
        <p:spPr>
          <a:xfrm>
            <a:off x="5613125" y="3595725"/>
            <a:ext cx="245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19803" flipH="1">
            <a:off x="2627776" y="-2544189"/>
            <a:ext cx="8328326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00024" y="2800336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7943" flipH="1">
            <a:off x="-584890" y="-110434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33330" flipH="1">
            <a:off x="6135587" y="376030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7" r:id="rId6"/>
    <p:sldLayoutId id="2147483671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722923" y="1377789"/>
            <a:ext cx="7698051" cy="2159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n-lt"/>
                <a:ea typeface="Verdana" panose="020B0604030504040204" pitchFamily="34" charset="0"/>
                <a:cs typeface="Aldhabi" pitchFamily="2" charset="-78"/>
              </a:rPr>
              <a:t>Data Visualization </a:t>
            </a:r>
            <a:br>
              <a:rPr lang="en-US" sz="3200" i="1" dirty="0">
                <a:latin typeface="+mn-lt"/>
                <a:ea typeface="Verdana" panose="020B0604030504040204" pitchFamily="34" charset="0"/>
                <a:cs typeface="Aldhabi" pitchFamily="2" charset="-78"/>
              </a:rPr>
            </a:br>
            <a:r>
              <a:rPr lang="en-US" sz="2800" dirty="0">
                <a:latin typeface="+mn-lt"/>
                <a:cs typeface="Aldhabi" pitchFamily="2" charset="-78"/>
              </a:rPr>
              <a:t>Main factors associated with hiring at UN agencies</a:t>
            </a:r>
            <a:endParaRPr sz="3200" dirty="0">
              <a:latin typeface="+mn-lt"/>
              <a:cs typeface="Aldhabi" pitchFamily="2" charset="-78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172030" y="2465612"/>
            <a:ext cx="4799836" cy="1891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US" sz="1100" b="1" dirty="0">
              <a:latin typeface="+mn-lt"/>
              <a:cs typeface="Aldhabi" pitchFamily="2" charset="-78"/>
            </a:endParaRPr>
          </a:p>
          <a:p>
            <a:endParaRPr lang="en-US" sz="1100" b="1" dirty="0">
              <a:latin typeface="+mn-lt"/>
              <a:cs typeface="Aldhabi" pitchFamily="2" charset="-78"/>
            </a:endParaRPr>
          </a:p>
          <a:p>
            <a:endParaRPr lang="en-US" sz="1100" b="1" dirty="0">
              <a:latin typeface="+mn-lt"/>
              <a:cs typeface="Aldhabi" pitchFamily="2" charset="-78"/>
            </a:endParaRPr>
          </a:p>
          <a:p>
            <a:endParaRPr lang="en-US" sz="1100" b="1" dirty="0">
              <a:latin typeface="+mn-lt"/>
              <a:cs typeface="Aldhabi" pitchFamily="2" charset="-78"/>
            </a:endParaRPr>
          </a:p>
          <a:p>
            <a:r>
              <a:rPr lang="en-US" sz="1100" b="1" dirty="0" err="1">
                <a:cs typeface="Aldhabi" pitchFamily="2" charset="-78"/>
              </a:rPr>
              <a:t>AbdelRahman</a:t>
            </a:r>
            <a:r>
              <a:rPr lang="en-US" sz="1100" b="1" dirty="0">
                <a:cs typeface="Aldhabi" pitchFamily="2" charset="-78"/>
              </a:rPr>
              <a:t> </a:t>
            </a:r>
            <a:r>
              <a:rPr lang="en-US" sz="1100" b="1" dirty="0" err="1">
                <a:cs typeface="Aldhabi" pitchFamily="2" charset="-78"/>
              </a:rPr>
              <a:t>Yaghi</a:t>
            </a:r>
            <a:r>
              <a:rPr lang="en-US" sz="1100" b="1" dirty="0">
                <a:cs typeface="Aldhabi" pitchFamily="2" charset="-78"/>
              </a:rPr>
              <a:t> (20200355)</a:t>
            </a:r>
          </a:p>
          <a:p>
            <a:r>
              <a:rPr lang="en-US" sz="1100" b="1" dirty="0">
                <a:latin typeface="+mn-lt"/>
                <a:cs typeface="Aldhabi" pitchFamily="2" charset="-78"/>
              </a:rPr>
              <a:t>Alexandra </a:t>
            </a:r>
            <a:r>
              <a:rPr lang="en-US" sz="1100" b="1" dirty="0" err="1">
                <a:latin typeface="+mn-lt"/>
                <a:cs typeface="Aldhabi" pitchFamily="2" charset="-78"/>
              </a:rPr>
              <a:t>Jaberi</a:t>
            </a:r>
            <a:r>
              <a:rPr lang="en-US" sz="1100" b="1" dirty="0">
                <a:latin typeface="+mn-lt"/>
                <a:cs typeface="Aldhabi" pitchFamily="2" charset="-78"/>
              </a:rPr>
              <a:t> (20200129)</a:t>
            </a:r>
          </a:p>
          <a:p>
            <a:r>
              <a:rPr lang="en-US" sz="1100" b="1" dirty="0" err="1">
                <a:cs typeface="Aldhabi" pitchFamily="2" charset="-78"/>
              </a:rPr>
              <a:t>Sondos</a:t>
            </a:r>
            <a:r>
              <a:rPr lang="en-US" sz="1100" b="1" dirty="0">
                <a:cs typeface="Aldhabi" pitchFamily="2" charset="-78"/>
              </a:rPr>
              <a:t> Ali (20200438)</a:t>
            </a:r>
          </a:p>
          <a:p>
            <a:r>
              <a:rPr lang="en-US" sz="1100" b="1" dirty="0">
                <a:latin typeface="+mn-lt"/>
                <a:cs typeface="Aldhabi" pitchFamily="2" charset="-78"/>
              </a:rPr>
              <a:t>Heba </a:t>
            </a:r>
            <a:r>
              <a:rPr lang="en-US" sz="1100" b="1" dirty="0" err="1">
                <a:latin typeface="+mn-lt"/>
                <a:cs typeface="Aldhabi" pitchFamily="2" charset="-78"/>
              </a:rPr>
              <a:t>Najdawi</a:t>
            </a:r>
            <a:r>
              <a:rPr lang="en-US" sz="1100" b="1" dirty="0">
                <a:latin typeface="+mn-lt"/>
                <a:cs typeface="Aldhabi" pitchFamily="2" charset="-78"/>
              </a:rPr>
              <a:t> (20190959)</a:t>
            </a:r>
          </a:p>
          <a:p>
            <a:r>
              <a:rPr lang="en-US" sz="1100" b="1" dirty="0">
                <a:latin typeface="+mn-lt"/>
                <a:cs typeface="Aldhabi" pitchFamily="2" charset="-78"/>
              </a:rPr>
              <a:t>Raghad </a:t>
            </a:r>
            <a:r>
              <a:rPr lang="en-US" sz="1100" b="1" dirty="0" err="1">
                <a:latin typeface="+mn-lt"/>
                <a:cs typeface="Aldhabi" pitchFamily="2" charset="-78"/>
              </a:rPr>
              <a:t>Joudeh</a:t>
            </a:r>
            <a:r>
              <a:rPr lang="en-US" sz="1100" b="1" dirty="0">
                <a:latin typeface="+mn-lt"/>
                <a:cs typeface="Aldhabi" pitchFamily="2" charset="-78"/>
              </a:rPr>
              <a:t> (20200777) </a:t>
            </a:r>
          </a:p>
          <a:p>
            <a:r>
              <a:rPr lang="en-US" sz="1100" b="1" dirty="0" err="1">
                <a:latin typeface="+mn-lt"/>
                <a:cs typeface="Aldhabi" pitchFamily="2" charset="-78"/>
              </a:rPr>
              <a:t>Rakan</a:t>
            </a:r>
            <a:r>
              <a:rPr lang="en-US" sz="1100" b="1" dirty="0">
                <a:latin typeface="+mn-lt"/>
                <a:cs typeface="Aldhabi" pitchFamily="2" charset="-78"/>
              </a:rPr>
              <a:t> </a:t>
            </a:r>
            <a:r>
              <a:rPr lang="en-US" sz="1100" b="1" dirty="0" err="1">
                <a:latin typeface="+mn-lt"/>
                <a:cs typeface="Aldhabi" pitchFamily="2" charset="-78"/>
              </a:rPr>
              <a:t>Armoush</a:t>
            </a:r>
            <a:r>
              <a:rPr lang="en-US" sz="1100" b="1" dirty="0">
                <a:latin typeface="+mn-lt"/>
                <a:cs typeface="Aldhabi" pitchFamily="2" charset="-78"/>
              </a:rPr>
              <a:t> (20190009)</a:t>
            </a:r>
          </a:p>
          <a:p>
            <a:r>
              <a:rPr lang="en-US" sz="1100" b="1" dirty="0">
                <a:latin typeface="+mn-lt"/>
                <a:cs typeface="Aldhabi" pitchFamily="2" charset="-78"/>
              </a:rPr>
              <a:t>Omar </a:t>
            </a:r>
            <a:r>
              <a:rPr lang="en-US" sz="1100" b="1" dirty="0" err="1">
                <a:latin typeface="+mn-lt"/>
                <a:cs typeface="Aldhabi" pitchFamily="2" charset="-78"/>
              </a:rPr>
              <a:t>Attawneh</a:t>
            </a:r>
            <a:r>
              <a:rPr lang="en-US" sz="1100" b="1" dirty="0">
                <a:latin typeface="+mn-lt"/>
                <a:cs typeface="Aldhabi" pitchFamily="2" charset="-78"/>
              </a:rPr>
              <a:t> (20200191)</a:t>
            </a:r>
            <a:endParaRPr sz="1100" dirty="0">
              <a:latin typeface="+mn-lt"/>
              <a:cs typeface="Aldhabi" pitchFamily="2" charset="-78"/>
            </a:endParaRPr>
          </a:p>
        </p:txBody>
      </p:sp>
      <p:cxnSp>
        <p:nvCxnSpPr>
          <p:cNvPr id="271" name="Google Shape;271;p38"/>
          <p:cNvCxnSpPr/>
          <p:nvPr/>
        </p:nvCxnSpPr>
        <p:spPr>
          <a:xfrm>
            <a:off x="3464198" y="2964481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B9DD651-C178-9E82-6C13-ADDAD071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304341" y="1762353"/>
            <a:ext cx="8535318" cy="1618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</a:pPr>
            <a:r>
              <a:rPr lang="en-US" sz="6000" dirty="0">
                <a:latin typeface="+mn-lt"/>
                <a:cs typeface="Aldhabi" pitchFamily="2" charset="-78"/>
              </a:rPr>
              <a:t>Problem Statement </a:t>
            </a:r>
            <a:endParaRPr sz="6000" dirty="0">
              <a:latin typeface="+mn-lt"/>
              <a:cs typeface="Aldhabi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CCC3B5-FCB3-5577-E6C7-345B6B9AC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2285436" y="726387"/>
            <a:ext cx="4573127" cy="1053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n-lt"/>
                <a:cs typeface="Aldhabi" pitchFamily="2" charset="-78"/>
              </a:rPr>
              <a:t>Data exploration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9F961-12F7-6694-D636-400E76C16758}"/>
              </a:ext>
            </a:extLst>
          </p:cNvPr>
          <p:cNvSpPr txBox="1"/>
          <p:nvPr/>
        </p:nvSpPr>
        <p:spPr>
          <a:xfrm>
            <a:off x="606167" y="1925419"/>
            <a:ext cx="33585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" sz="1400" dirty="0"/>
          </a:p>
          <a:p>
            <a:pPr algn="ctr"/>
            <a:r>
              <a:rPr lang="en" sz="3200" b="1" dirty="0">
                <a:latin typeface="+mn-lt"/>
                <a:cs typeface="Aldhabi" pitchFamily="2" charset="-78"/>
              </a:rPr>
              <a:t>01</a:t>
            </a:r>
          </a:p>
          <a:p>
            <a:pPr algn="ctr"/>
            <a:r>
              <a:rPr lang="en" sz="3200" b="1" dirty="0">
                <a:latin typeface="+mn-lt"/>
                <a:cs typeface="Aldhabi" pitchFamily="2" charset="-78"/>
              </a:rPr>
              <a:t>Miscalculations </a:t>
            </a:r>
            <a:endParaRPr lang="en-SA" sz="3200" b="1" dirty="0">
              <a:latin typeface="+mn-lt"/>
              <a:cs typeface="Aldhabi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0F4BF-B740-575E-C059-9E1C87111D26}"/>
              </a:ext>
            </a:extLst>
          </p:cNvPr>
          <p:cNvSpPr txBox="1"/>
          <p:nvPr/>
        </p:nvSpPr>
        <p:spPr>
          <a:xfrm>
            <a:off x="5374937" y="2162184"/>
            <a:ext cx="29672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latin typeface="+mn-lt"/>
                <a:cs typeface="Aldhabi" pitchFamily="2" charset="-78"/>
              </a:rPr>
              <a:t>02</a:t>
            </a:r>
          </a:p>
          <a:p>
            <a:pPr algn="ctr"/>
            <a:r>
              <a:rPr lang="en-US" sz="3200" b="1" dirty="0">
                <a:latin typeface="+mn-lt"/>
                <a:cs typeface="Aldhabi" pitchFamily="2" charset="-78"/>
              </a:rPr>
              <a:t>Missing Data </a:t>
            </a:r>
          </a:p>
          <a:p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1156-BD9C-E056-CA73-3F75BF1B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813350" y="388723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+mn-lt"/>
                <a:cs typeface="Aldhabi" pitchFamily="2" charset="-78"/>
              </a:rPr>
              <a:t>Procedure </a:t>
            </a:r>
            <a:endParaRPr sz="3600" dirty="0">
              <a:latin typeface="+mn-lt"/>
              <a:cs typeface="Aldhabi" pitchFamily="2" charset="-78"/>
            </a:endParaRPr>
          </a:p>
        </p:txBody>
      </p:sp>
      <p:cxnSp>
        <p:nvCxnSpPr>
          <p:cNvPr id="314" name="Google Shape;314;p42"/>
          <p:cNvCxnSpPr/>
          <p:nvPr/>
        </p:nvCxnSpPr>
        <p:spPr>
          <a:xfrm>
            <a:off x="3464100" y="111494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D6F6CFA-E1DA-F8B5-8F30-9B1A17DA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6F1329E-CEFE-1B42-89C7-3E164B611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112442"/>
              </p:ext>
            </p:extLst>
          </p:nvPr>
        </p:nvGraphicFramePr>
        <p:xfrm>
          <a:off x="2279517" y="1480752"/>
          <a:ext cx="4807886" cy="168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8746D7C-C103-4764-F374-228F61F3F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636069"/>
              </p:ext>
            </p:extLst>
          </p:nvPr>
        </p:nvGraphicFramePr>
        <p:xfrm>
          <a:off x="2470746" y="2874621"/>
          <a:ext cx="4313775" cy="200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2007450" y="-403007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+mn-lt"/>
                <a:cs typeface="Aldhabi" pitchFamily="2" charset="-78"/>
              </a:rPr>
              <a:t>I</a:t>
            </a:r>
            <a:r>
              <a:rPr lang="en-US" sz="2800" dirty="0">
                <a:latin typeface="+mn-lt"/>
                <a:cs typeface="Aldhabi" pitchFamily="2" charset="-78"/>
              </a:rPr>
              <a:t>n</a:t>
            </a:r>
            <a:r>
              <a:rPr lang="en" sz="2800" dirty="0">
                <a:latin typeface="+mn-lt"/>
                <a:cs typeface="Aldhabi" pitchFamily="2" charset="-78"/>
              </a:rPr>
              <a:t>sight One </a:t>
            </a:r>
            <a:endParaRPr sz="2800" dirty="0">
              <a:latin typeface="+mn-lt"/>
              <a:cs typeface="Aldhabi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14DB6-6B2A-D9DD-8027-ADA452C9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1B5DE-9DF6-E574-2585-2D855099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70" y="976108"/>
            <a:ext cx="7628860" cy="3778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720000" y="2756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+mn-lt"/>
                <a:cs typeface="Aldhabi" pitchFamily="2" charset="-78"/>
              </a:rPr>
              <a:t>Insight Two </a:t>
            </a:r>
            <a:endParaRPr sz="2800" dirty="0">
              <a:latin typeface="+mn-lt"/>
              <a:cs typeface="Aldhabi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E0CC4-2C3C-E648-62AA-38050798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61103-C1B0-1E4D-6625-2A7994562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35" y="1032735"/>
            <a:ext cx="7586330" cy="37220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>
            <a:spLocks noGrp="1"/>
          </p:cNvSpPr>
          <p:nvPr>
            <p:ph type="title" idx="8"/>
          </p:nvPr>
        </p:nvSpPr>
        <p:spPr>
          <a:xfrm>
            <a:off x="-1705148" y="19990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n-lt"/>
                <a:cs typeface="Aldhabi" pitchFamily="2" charset="-78"/>
              </a:rPr>
              <a:t>Insight Three </a:t>
            </a:r>
            <a:endParaRPr sz="3200" dirty="0">
              <a:latin typeface="+mn-lt"/>
              <a:cs typeface="Aldhabi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EC988D-C990-790B-F038-4E070B1B2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13D248-22F3-F5C9-FD57-0FDA64A9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28" y="348791"/>
            <a:ext cx="4007458" cy="4445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75956-138C-4EDF-D9FB-0444B0C1FF90}"/>
              </a:ext>
            </a:extLst>
          </p:cNvPr>
          <p:cNvSpPr txBox="1"/>
          <p:nvPr/>
        </p:nvSpPr>
        <p:spPr>
          <a:xfrm>
            <a:off x="793142" y="1971585"/>
            <a:ext cx="7557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>
                <a:latin typeface="+mn-lt"/>
                <a:cs typeface="Aldhabi" pitchFamily="2" charset="-78"/>
              </a:rPr>
              <a:t>Conclusion</a:t>
            </a:r>
            <a:r>
              <a:rPr lang="en" sz="2800" b="1" i="1" dirty="0">
                <a:latin typeface="Aldhabi" pitchFamily="2" charset="-78"/>
                <a:cs typeface="Aldhabi" pitchFamily="2" charset="-78"/>
              </a:rPr>
              <a:t> </a:t>
            </a:r>
            <a:endParaRPr lang="en-SA" sz="3600" b="1" i="1" dirty="0"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7577E-2A49-C4E2-8256-FB2E1509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9A74-2F90-6D43-D5D3-FA05F107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2373"/>
            <a:ext cx="7704000" cy="572700"/>
          </a:xfrm>
        </p:spPr>
        <p:txBody>
          <a:bodyPr/>
          <a:lstStyle/>
          <a:p>
            <a:r>
              <a:rPr lang="en-SA" sz="2000" dirty="0">
                <a:latin typeface="+mn-lt"/>
                <a:cs typeface="Aldhabi" pitchFamily="2" charset="-78"/>
              </a:rPr>
              <a:t>Recommendation</a:t>
            </a:r>
            <a:r>
              <a:rPr lang="en-SA" sz="5400" dirty="0">
                <a:latin typeface="Aldhabi" pitchFamily="2" charset="-78"/>
                <a:cs typeface="Aldhabi" pitchFamily="2" charset="-78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7C1E0-D33F-924B-D9AD-50805177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8" y="388723"/>
            <a:ext cx="943946" cy="530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B85E3-2CC0-AEB5-D90A-DA0BA104A642}"/>
              </a:ext>
            </a:extLst>
          </p:cNvPr>
          <p:cNvSpPr txBox="1"/>
          <p:nvPr/>
        </p:nvSpPr>
        <p:spPr>
          <a:xfrm>
            <a:off x="1137036" y="1301459"/>
            <a:ext cx="686992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SA" b="1" dirty="0">
                <a:latin typeface="+mn-lt"/>
                <a:cs typeface="Aldhabi" pitchFamily="2" charset="-78"/>
              </a:rPr>
              <a:t>Having a dataset named “InnerEntries” of people who got promoted / demoted.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b="1" dirty="0">
                <a:latin typeface="+mn-lt"/>
                <a:cs typeface="Aldhabi" pitchFamily="2" charset="-78"/>
              </a:rPr>
              <a:t>Removing the features “Posting Year” and “Selection Year”.</a:t>
            </a:r>
            <a:endParaRPr lang="en-SA" b="1" dirty="0">
              <a:latin typeface="+mn-lt"/>
              <a:cs typeface="Aldhabi" pitchFamily="2" charset="-7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SA" b="1" dirty="0">
                <a:latin typeface="+mn-lt"/>
                <a:cs typeface="Aldhabi" pitchFamily="2" charset="-78"/>
              </a:rPr>
              <a:t>Each employee should </a:t>
            </a:r>
            <a:r>
              <a:rPr lang="en-US" b="1" dirty="0">
                <a:latin typeface="+mn-lt"/>
                <a:cs typeface="Aldhabi" pitchFamily="2" charset="-78"/>
              </a:rPr>
              <a:t>exist</a:t>
            </a:r>
            <a:r>
              <a:rPr lang="en-SA" b="1" dirty="0">
                <a:latin typeface="+mn-lt"/>
                <a:cs typeface="Aldhabi" pitchFamily="2" charset="-78"/>
              </a:rPr>
              <a:t> once in the recruitment dataset.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SA" b="1" dirty="0">
                <a:latin typeface="+mn-lt"/>
                <a:cs typeface="Aldhabi" pitchFamily="2" charset="-78"/>
              </a:rPr>
              <a:t>New roster entries should cancel the older entries for the same person.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SA" b="1">
                <a:latin typeface="+mn-lt"/>
                <a:cs typeface="Aldhabi" pitchFamily="2" charset="-78"/>
              </a:rPr>
              <a:t> Creating </a:t>
            </a:r>
            <a:r>
              <a:rPr lang="en-SA" b="1" dirty="0">
                <a:latin typeface="+mn-lt"/>
                <a:cs typeface="Aldhabi" pitchFamily="2" charset="-78"/>
              </a:rPr>
              <a:t>“Posting_Date” and “Acceptance_Date” features for the dataset “InnerEntries”.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SA" b="1" dirty="0">
                <a:latin typeface="+mn-lt"/>
                <a:cs typeface="Aldhabi" pitchFamily="2" charset="-78"/>
              </a:rPr>
              <a:t>New “InnerEntries” applications should cancel the older entries if the older ones weren’t approved yet.</a:t>
            </a:r>
          </a:p>
          <a:p>
            <a:pPr marL="342900" indent="-342900">
              <a:buFont typeface="+mj-lt"/>
              <a:buAutoNum type="alphaLcPeriod"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3529387"/>
      </p:ext>
    </p:extLst>
  </p:cSld>
  <p:clrMapOvr>
    <a:masterClrMapping/>
  </p:clrMapOvr>
</p:sld>
</file>

<file path=ppt/theme/theme1.xml><?xml version="1.0" encoding="utf-8"?>
<a:theme xmlns:a="http://schemas.openxmlformats.org/drawingml/2006/main" name="Safety at Workplace Consulting Toolkit by Slidesgo">
  <a:themeElements>
    <a:clrScheme name="Simple Light">
      <a:dk1>
        <a:srgbClr val="191919"/>
      </a:dk1>
      <a:lt1>
        <a:srgbClr val="666666"/>
      </a:lt1>
      <a:dk2>
        <a:srgbClr val="999999"/>
      </a:dk2>
      <a:lt2>
        <a:srgbClr val="B7B7B7"/>
      </a:lt2>
      <a:accent1>
        <a:srgbClr val="DCDDDE"/>
      </a:accent1>
      <a:accent2>
        <a:srgbClr val="E0E2E4"/>
      </a:accent2>
      <a:accent3>
        <a:srgbClr val="FDF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193</Words>
  <Application>Microsoft Macintosh PowerPoint</Application>
  <PresentationFormat>On-screen Show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Aldhabi</vt:lpstr>
      <vt:lpstr>Arial</vt:lpstr>
      <vt:lpstr>Assistant</vt:lpstr>
      <vt:lpstr>Bebas Neue</vt:lpstr>
      <vt:lpstr>Gudea</vt:lpstr>
      <vt:lpstr>Safety at Workplace Consulting Toolkit by Slidesgo</vt:lpstr>
      <vt:lpstr>Data Visualization  Main factors associated with hiring at UN agencies</vt:lpstr>
      <vt:lpstr>Problem Statement </vt:lpstr>
      <vt:lpstr>Data exploration </vt:lpstr>
      <vt:lpstr>Procedure </vt:lpstr>
      <vt:lpstr>Insight One </vt:lpstr>
      <vt:lpstr>Insight Two </vt:lpstr>
      <vt:lpstr>Insight Three </vt:lpstr>
      <vt:lpstr>PowerPoint Presentation</vt:lpstr>
      <vt:lpstr>Recommendation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Main factors associated with hiring at UN agencies</dc:title>
  <cp:lastModifiedBy>Raghad Joudeh</cp:lastModifiedBy>
  <cp:revision>2</cp:revision>
  <dcterms:modified xsi:type="dcterms:W3CDTF">2023-01-15T18:55:46Z</dcterms:modified>
</cp:coreProperties>
</file>