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6" r:id="rId2"/>
    <p:sldId id="257" r:id="rId3"/>
    <p:sldId id="264" r:id="rId4"/>
    <p:sldId id="260" r:id="rId5"/>
    <p:sldId id="261" r:id="rId6"/>
    <p:sldId id="262" r:id="rId7"/>
    <p:sldId id="269" r:id="rId8"/>
    <p:sldId id="270" r:id="rId9"/>
    <p:sldId id="273" r:id="rId10"/>
    <p:sldId id="274" r:id="rId11"/>
    <p:sldId id="275" r:id="rId12"/>
    <p:sldId id="289" r:id="rId13"/>
    <p:sldId id="290" r:id="rId14"/>
    <p:sldId id="291" r:id="rId15"/>
    <p:sldId id="292" r:id="rId16"/>
    <p:sldId id="293" r:id="rId17"/>
    <p:sldId id="280" r:id="rId18"/>
    <p:sldId id="281" r:id="rId19"/>
    <p:sldId id="287" r:id="rId20"/>
    <p:sldId id="288" r:id="rId21"/>
    <p:sldId id="283" r:id="rId22"/>
    <p:sldId id="294" r:id="rId23"/>
    <p:sldId id="29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C7F3"/>
    <a:srgbClr val="7D79D4"/>
    <a:srgbClr val="985FE0"/>
    <a:srgbClr val="8AA3E4"/>
    <a:srgbClr val="5DCDE3"/>
    <a:srgbClr val="6CDDE9"/>
    <a:srgbClr val="B4C7E7"/>
    <a:srgbClr val="CDB0EC"/>
    <a:srgbClr val="E0BCCA"/>
    <a:srgbClr val="CCFF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40" autoAdjust="0"/>
    <p:restoredTop sz="94660"/>
  </p:normalViewPr>
  <p:slideViewPr>
    <p:cSldViewPr snapToGrid="0">
      <p:cViewPr>
        <p:scale>
          <a:sx n="50" d="100"/>
          <a:sy n="50" d="100"/>
        </p:scale>
        <p:origin x="3480" y="8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B8A25-6E05-4F59-999C-E07740FD2F49}" type="datetimeFigureOut">
              <a:rPr lang="en-US" smtClean="0"/>
              <a:t>20/01/2024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25ECB-0BA9-4FDE-AE37-D9787EEC1326}" type="slidenum">
              <a:rPr lang="en-US" smtClean="0"/>
              <a:t>‹#›</a:t>
            </a:fld>
            <a:endParaRPr lang="en-US"/>
          </a:p>
        </p:txBody>
      </p:sp>
    </p:spTree>
    <p:extLst>
      <p:ext uri="{BB962C8B-B14F-4D97-AF65-F5344CB8AC3E}">
        <p14:creationId xmlns:p14="http://schemas.microsoft.com/office/powerpoint/2010/main" val="795966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70BCC-46ED-5CAA-6010-4D0E26CC62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FE2B11-38F1-D535-B837-166FFE2DF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8B7A23-5AB8-8E5E-30DD-FA8435807F92}"/>
              </a:ext>
            </a:extLst>
          </p:cNvPr>
          <p:cNvSpPr>
            <a:spLocks noGrp="1"/>
          </p:cNvSpPr>
          <p:nvPr>
            <p:ph type="dt" sz="half" idx="10"/>
          </p:nvPr>
        </p:nvSpPr>
        <p:spPr/>
        <p:txBody>
          <a:bodyPr/>
          <a:lstStyle/>
          <a:p>
            <a:fld id="{1D79210B-E058-4C66-93EC-4B596AFEC2D5}" type="datetimeFigureOut">
              <a:rPr lang="en-US" smtClean="0"/>
              <a:t>20/01/2024</a:t>
            </a:fld>
            <a:endParaRPr lang="en-US"/>
          </a:p>
        </p:txBody>
      </p:sp>
      <p:sp>
        <p:nvSpPr>
          <p:cNvPr id="5" name="Footer Placeholder 4">
            <a:extLst>
              <a:ext uri="{FF2B5EF4-FFF2-40B4-BE49-F238E27FC236}">
                <a16:creationId xmlns:a16="http://schemas.microsoft.com/office/drawing/2014/main" id="{7D1C7919-2524-C93E-3C76-121B52536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3CA7E-88E1-EB22-19A9-5819E39D32BB}"/>
              </a:ext>
            </a:extLst>
          </p:cNvPr>
          <p:cNvSpPr>
            <a:spLocks noGrp="1"/>
          </p:cNvSpPr>
          <p:nvPr>
            <p:ph type="sldNum" sz="quarter" idx="12"/>
          </p:nvPr>
        </p:nvSpPr>
        <p:spPr/>
        <p:txBody>
          <a:bodyPr/>
          <a:lstStyle/>
          <a:p>
            <a:fld id="{430B65F3-7265-4F79-865C-8687E4B99899}" type="slidenum">
              <a:rPr lang="en-US" smtClean="0"/>
              <a:t>‹#›</a:t>
            </a:fld>
            <a:endParaRPr lang="en-US"/>
          </a:p>
        </p:txBody>
      </p:sp>
    </p:spTree>
    <p:extLst>
      <p:ext uri="{BB962C8B-B14F-4D97-AF65-F5344CB8AC3E}">
        <p14:creationId xmlns:p14="http://schemas.microsoft.com/office/powerpoint/2010/main" val="1226449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69FC5-ED3E-CF00-911A-C4C16129E6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BCE6FE-4700-8FA0-8A9B-B3A9589B1E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5EF13-227D-C155-48A0-88182101C888}"/>
              </a:ext>
            </a:extLst>
          </p:cNvPr>
          <p:cNvSpPr>
            <a:spLocks noGrp="1"/>
          </p:cNvSpPr>
          <p:nvPr>
            <p:ph type="dt" sz="half" idx="10"/>
          </p:nvPr>
        </p:nvSpPr>
        <p:spPr/>
        <p:txBody>
          <a:bodyPr/>
          <a:lstStyle/>
          <a:p>
            <a:fld id="{1D79210B-E058-4C66-93EC-4B596AFEC2D5}" type="datetimeFigureOut">
              <a:rPr lang="en-US" smtClean="0"/>
              <a:t>20/01/2024</a:t>
            </a:fld>
            <a:endParaRPr lang="en-US"/>
          </a:p>
        </p:txBody>
      </p:sp>
      <p:sp>
        <p:nvSpPr>
          <p:cNvPr id="5" name="Footer Placeholder 4">
            <a:extLst>
              <a:ext uri="{FF2B5EF4-FFF2-40B4-BE49-F238E27FC236}">
                <a16:creationId xmlns:a16="http://schemas.microsoft.com/office/drawing/2014/main" id="{F37AC0B5-22A0-60E2-B0A2-663EA2DC4F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8BAD4-EB80-647E-51C8-8135138221D7}"/>
              </a:ext>
            </a:extLst>
          </p:cNvPr>
          <p:cNvSpPr>
            <a:spLocks noGrp="1"/>
          </p:cNvSpPr>
          <p:nvPr>
            <p:ph type="sldNum" sz="quarter" idx="12"/>
          </p:nvPr>
        </p:nvSpPr>
        <p:spPr/>
        <p:txBody>
          <a:bodyPr/>
          <a:lstStyle/>
          <a:p>
            <a:fld id="{430B65F3-7265-4F79-865C-8687E4B99899}" type="slidenum">
              <a:rPr lang="en-US" smtClean="0"/>
              <a:t>‹#›</a:t>
            </a:fld>
            <a:endParaRPr lang="en-US"/>
          </a:p>
        </p:txBody>
      </p:sp>
    </p:spTree>
    <p:extLst>
      <p:ext uri="{BB962C8B-B14F-4D97-AF65-F5344CB8AC3E}">
        <p14:creationId xmlns:p14="http://schemas.microsoft.com/office/powerpoint/2010/main" val="2288961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95E686-FB64-C759-0180-0D56090404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FF9353-915D-C967-4FBB-2DE57CF7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A49D50-9641-C94D-625C-0ADAFE945853}"/>
              </a:ext>
            </a:extLst>
          </p:cNvPr>
          <p:cNvSpPr>
            <a:spLocks noGrp="1"/>
          </p:cNvSpPr>
          <p:nvPr>
            <p:ph type="dt" sz="half" idx="10"/>
          </p:nvPr>
        </p:nvSpPr>
        <p:spPr/>
        <p:txBody>
          <a:bodyPr/>
          <a:lstStyle/>
          <a:p>
            <a:fld id="{1D79210B-E058-4C66-93EC-4B596AFEC2D5}" type="datetimeFigureOut">
              <a:rPr lang="en-US" smtClean="0"/>
              <a:t>20/01/2024</a:t>
            </a:fld>
            <a:endParaRPr lang="en-US"/>
          </a:p>
        </p:txBody>
      </p:sp>
      <p:sp>
        <p:nvSpPr>
          <p:cNvPr id="5" name="Footer Placeholder 4">
            <a:extLst>
              <a:ext uri="{FF2B5EF4-FFF2-40B4-BE49-F238E27FC236}">
                <a16:creationId xmlns:a16="http://schemas.microsoft.com/office/drawing/2014/main" id="{B42A6BE4-E427-03C8-7A91-B88D7D8E1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B7966-6BBF-2131-E815-84F07A39B879}"/>
              </a:ext>
            </a:extLst>
          </p:cNvPr>
          <p:cNvSpPr>
            <a:spLocks noGrp="1"/>
          </p:cNvSpPr>
          <p:nvPr>
            <p:ph type="sldNum" sz="quarter" idx="12"/>
          </p:nvPr>
        </p:nvSpPr>
        <p:spPr/>
        <p:txBody>
          <a:bodyPr/>
          <a:lstStyle/>
          <a:p>
            <a:fld id="{430B65F3-7265-4F79-865C-8687E4B99899}" type="slidenum">
              <a:rPr lang="en-US" smtClean="0"/>
              <a:t>‹#›</a:t>
            </a:fld>
            <a:endParaRPr lang="en-US"/>
          </a:p>
        </p:txBody>
      </p:sp>
    </p:spTree>
    <p:extLst>
      <p:ext uri="{BB962C8B-B14F-4D97-AF65-F5344CB8AC3E}">
        <p14:creationId xmlns:p14="http://schemas.microsoft.com/office/powerpoint/2010/main" val="3153326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33C27-7639-53B9-67BE-E2155F5307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C32F02-35D9-6C95-73D3-3B2CAD428D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BCE6C-4702-5705-DBD0-6FFFAD149DC5}"/>
              </a:ext>
            </a:extLst>
          </p:cNvPr>
          <p:cNvSpPr>
            <a:spLocks noGrp="1"/>
          </p:cNvSpPr>
          <p:nvPr>
            <p:ph type="dt" sz="half" idx="10"/>
          </p:nvPr>
        </p:nvSpPr>
        <p:spPr/>
        <p:txBody>
          <a:bodyPr/>
          <a:lstStyle/>
          <a:p>
            <a:fld id="{1D79210B-E058-4C66-93EC-4B596AFEC2D5}" type="datetimeFigureOut">
              <a:rPr lang="en-US" smtClean="0"/>
              <a:t>20/01/2024</a:t>
            </a:fld>
            <a:endParaRPr lang="en-US"/>
          </a:p>
        </p:txBody>
      </p:sp>
      <p:sp>
        <p:nvSpPr>
          <p:cNvPr id="5" name="Footer Placeholder 4">
            <a:extLst>
              <a:ext uri="{FF2B5EF4-FFF2-40B4-BE49-F238E27FC236}">
                <a16:creationId xmlns:a16="http://schemas.microsoft.com/office/drawing/2014/main" id="{C13345E9-54AC-8904-56F2-AA7DA6199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E241F-75CC-9F7B-D38D-0DF3B3F3FC49}"/>
              </a:ext>
            </a:extLst>
          </p:cNvPr>
          <p:cNvSpPr>
            <a:spLocks noGrp="1"/>
          </p:cNvSpPr>
          <p:nvPr>
            <p:ph type="sldNum" sz="quarter" idx="12"/>
          </p:nvPr>
        </p:nvSpPr>
        <p:spPr/>
        <p:txBody>
          <a:bodyPr/>
          <a:lstStyle/>
          <a:p>
            <a:fld id="{430B65F3-7265-4F79-865C-8687E4B99899}" type="slidenum">
              <a:rPr lang="en-US" smtClean="0"/>
              <a:t>‹#›</a:t>
            </a:fld>
            <a:endParaRPr lang="en-US"/>
          </a:p>
        </p:txBody>
      </p:sp>
    </p:spTree>
    <p:extLst>
      <p:ext uri="{BB962C8B-B14F-4D97-AF65-F5344CB8AC3E}">
        <p14:creationId xmlns:p14="http://schemas.microsoft.com/office/powerpoint/2010/main" val="1789725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D98A1-4AD4-9EB9-F6B4-F5EB242E56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B195AF-F89D-82EC-8B26-4276190393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226C20-0E18-E534-62EE-59FF7443D4A5}"/>
              </a:ext>
            </a:extLst>
          </p:cNvPr>
          <p:cNvSpPr>
            <a:spLocks noGrp="1"/>
          </p:cNvSpPr>
          <p:nvPr>
            <p:ph type="dt" sz="half" idx="10"/>
          </p:nvPr>
        </p:nvSpPr>
        <p:spPr/>
        <p:txBody>
          <a:bodyPr/>
          <a:lstStyle/>
          <a:p>
            <a:fld id="{1D79210B-E058-4C66-93EC-4B596AFEC2D5}" type="datetimeFigureOut">
              <a:rPr lang="en-US" smtClean="0"/>
              <a:t>20/01/2024</a:t>
            </a:fld>
            <a:endParaRPr lang="en-US"/>
          </a:p>
        </p:txBody>
      </p:sp>
      <p:sp>
        <p:nvSpPr>
          <p:cNvPr id="5" name="Footer Placeholder 4">
            <a:extLst>
              <a:ext uri="{FF2B5EF4-FFF2-40B4-BE49-F238E27FC236}">
                <a16:creationId xmlns:a16="http://schemas.microsoft.com/office/drawing/2014/main" id="{EE2D586A-F300-0880-5CF7-CB2E8C2DA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8E809-39D1-BC2C-0BF0-B9F9FFFA3B61}"/>
              </a:ext>
            </a:extLst>
          </p:cNvPr>
          <p:cNvSpPr>
            <a:spLocks noGrp="1"/>
          </p:cNvSpPr>
          <p:nvPr>
            <p:ph type="sldNum" sz="quarter" idx="12"/>
          </p:nvPr>
        </p:nvSpPr>
        <p:spPr/>
        <p:txBody>
          <a:bodyPr/>
          <a:lstStyle/>
          <a:p>
            <a:fld id="{430B65F3-7265-4F79-865C-8687E4B99899}" type="slidenum">
              <a:rPr lang="en-US" smtClean="0"/>
              <a:t>‹#›</a:t>
            </a:fld>
            <a:endParaRPr lang="en-US"/>
          </a:p>
        </p:txBody>
      </p:sp>
    </p:spTree>
    <p:extLst>
      <p:ext uri="{BB962C8B-B14F-4D97-AF65-F5344CB8AC3E}">
        <p14:creationId xmlns:p14="http://schemas.microsoft.com/office/powerpoint/2010/main" val="948346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6DA73-F3A4-B28D-429F-3E93DDA8FE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9F02EA-4471-1D37-8C8F-2174693B00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9527CE-F0BD-FB3F-D213-4395409E9B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468785-11AE-8DDB-B3EE-E162825D04A8}"/>
              </a:ext>
            </a:extLst>
          </p:cNvPr>
          <p:cNvSpPr>
            <a:spLocks noGrp="1"/>
          </p:cNvSpPr>
          <p:nvPr>
            <p:ph type="dt" sz="half" idx="10"/>
          </p:nvPr>
        </p:nvSpPr>
        <p:spPr/>
        <p:txBody>
          <a:bodyPr/>
          <a:lstStyle/>
          <a:p>
            <a:fld id="{1D79210B-E058-4C66-93EC-4B596AFEC2D5}" type="datetimeFigureOut">
              <a:rPr lang="en-US" smtClean="0"/>
              <a:t>20/01/2024</a:t>
            </a:fld>
            <a:endParaRPr lang="en-US"/>
          </a:p>
        </p:txBody>
      </p:sp>
      <p:sp>
        <p:nvSpPr>
          <p:cNvPr id="6" name="Footer Placeholder 5">
            <a:extLst>
              <a:ext uri="{FF2B5EF4-FFF2-40B4-BE49-F238E27FC236}">
                <a16:creationId xmlns:a16="http://schemas.microsoft.com/office/drawing/2014/main" id="{4B03D4B0-1C07-2DE0-B016-27D1E73C45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74DCF4-303C-59DC-7AA3-15DAB6D04ABB}"/>
              </a:ext>
            </a:extLst>
          </p:cNvPr>
          <p:cNvSpPr>
            <a:spLocks noGrp="1"/>
          </p:cNvSpPr>
          <p:nvPr>
            <p:ph type="sldNum" sz="quarter" idx="12"/>
          </p:nvPr>
        </p:nvSpPr>
        <p:spPr/>
        <p:txBody>
          <a:bodyPr/>
          <a:lstStyle/>
          <a:p>
            <a:fld id="{430B65F3-7265-4F79-865C-8687E4B99899}" type="slidenum">
              <a:rPr lang="en-US" smtClean="0"/>
              <a:t>‹#›</a:t>
            </a:fld>
            <a:endParaRPr lang="en-US"/>
          </a:p>
        </p:txBody>
      </p:sp>
    </p:spTree>
    <p:extLst>
      <p:ext uri="{BB962C8B-B14F-4D97-AF65-F5344CB8AC3E}">
        <p14:creationId xmlns:p14="http://schemas.microsoft.com/office/powerpoint/2010/main" val="3838316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0448-C04A-B501-5D63-C93661E967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88B7E3-A886-9138-36F8-53B2430791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BAA95C-52FB-8918-1514-9B00B6C1AB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858E0D-733F-40BE-EFAA-682F0EA487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A3E39B-3BE9-9BF7-42E9-6137011134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DD4E4C-0380-62EC-500D-DA84BC58DD52}"/>
              </a:ext>
            </a:extLst>
          </p:cNvPr>
          <p:cNvSpPr>
            <a:spLocks noGrp="1"/>
          </p:cNvSpPr>
          <p:nvPr>
            <p:ph type="dt" sz="half" idx="10"/>
          </p:nvPr>
        </p:nvSpPr>
        <p:spPr/>
        <p:txBody>
          <a:bodyPr/>
          <a:lstStyle/>
          <a:p>
            <a:fld id="{1D79210B-E058-4C66-93EC-4B596AFEC2D5}" type="datetimeFigureOut">
              <a:rPr lang="en-US" smtClean="0"/>
              <a:t>20/01/2024</a:t>
            </a:fld>
            <a:endParaRPr lang="en-US"/>
          </a:p>
        </p:txBody>
      </p:sp>
      <p:sp>
        <p:nvSpPr>
          <p:cNvPr id="8" name="Footer Placeholder 7">
            <a:extLst>
              <a:ext uri="{FF2B5EF4-FFF2-40B4-BE49-F238E27FC236}">
                <a16:creationId xmlns:a16="http://schemas.microsoft.com/office/drawing/2014/main" id="{ADABC790-6F0A-8F9E-83AE-67572AC8BF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C18630-E2CB-36DE-BCFD-F7535DC4B103}"/>
              </a:ext>
            </a:extLst>
          </p:cNvPr>
          <p:cNvSpPr>
            <a:spLocks noGrp="1"/>
          </p:cNvSpPr>
          <p:nvPr>
            <p:ph type="sldNum" sz="quarter" idx="12"/>
          </p:nvPr>
        </p:nvSpPr>
        <p:spPr/>
        <p:txBody>
          <a:bodyPr/>
          <a:lstStyle/>
          <a:p>
            <a:fld id="{430B65F3-7265-4F79-865C-8687E4B99899}" type="slidenum">
              <a:rPr lang="en-US" smtClean="0"/>
              <a:t>‹#›</a:t>
            </a:fld>
            <a:endParaRPr lang="en-US"/>
          </a:p>
        </p:txBody>
      </p:sp>
    </p:spTree>
    <p:extLst>
      <p:ext uri="{BB962C8B-B14F-4D97-AF65-F5344CB8AC3E}">
        <p14:creationId xmlns:p14="http://schemas.microsoft.com/office/powerpoint/2010/main" val="1692301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802F-BDD0-3D79-46B2-3AF0DAD2DB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374A9A-49ED-0C9C-B34C-12D26F39F5EE}"/>
              </a:ext>
            </a:extLst>
          </p:cNvPr>
          <p:cNvSpPr>
            <a:spLocks noGrp="1"/>
          </p:cNvSpPr>
          <p:nvPr>
            <p:ph type="dt" sz="half" idx="10"/>
          </p:nvPr>
        </p:nvSpPr>
        <p:spPr/>
        <p:txBody>
          <a:bodyPr/>
          <a:lstStyle/>
          <a:p>
            <a:fld id="{1D79210B-E058-4C66-93EC-4B596AFEC2D5}" type="datetimeFigureOut">
              <a:rPr lang="en-US" smtClean="0"/>
              <a:t>20/01/2024</a:t>
            </a:fld>
            <a:endParaRPr lang="en-US"/>
          </a:p>
        </p:txBody>
      </p:sp>
      <p:sp>
        <p:nvSpPr>
          <p:cNvPr id="4" name="Footer Placeholder 3">
            <a:extLst>
              <a:ext uri="{FF2B5EF4-FFF2-40B4-BE49-F238E27FC236}">
                <a16:creationId xmlns:a16="http://schemas.microsoft.com/office/drawing/2014/main" id="{5A7E1E59-4593-D091-D42D-71B94725F0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0078D8-7CC1-C39A-7D84-65B8C13931E3}"/>
              </a:ext>
            </a:extLst>
          </p:cNvPr>
          <p:cNvSpPr>
            <a:spLocks noGrp="1"/>
          </p:cNvSpPr>
          <p:nvPr>
            <p:ph type="sldNum" sz="quarter" idx="12"/>
          </p:nvPr>
        </p:nvSpPr>
        <p:spPr/>
        <p:txBody>
          <a:bodyPr/>
          <a:lstStyle/>
          <a:p>
            <a:fld id="{430B65F3-7265-4F79-865C-8687E4B99899}" type="slidenum">
              <a:rPr lang="en-US" smtClean="0"/>
              <a:t>‹#›</a:t>
            </a:fld>
            <a:endParaRPr lang="en-US"/>
          </a:p>
        </p:txBody>
      </p:sp>
    </p:spTree>
    <p:extLst>
      <p:ext uri="{BB962C8B-B14F-4D97-AF65-F5344CB8AC3E}">
        <p14:creationId xmlns:p14="http://schemas.microsoft.com/office/powerpoint/2010/main" val="118550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92D9C2E-6D88-F871-1147-98592C151A6C}"/>
              </a:ext>
            </a:extLst>
          </p:cNvPr>
          <p:cNvSpPr>
            <a:spLocks noGrp="1"/>
          </p:cNvSpPr>
          <p:nvPr>
            <p:ph type="pic" sz="quarter" idx="10"/>
          </p:nvPr>
        </p:nvSpPr>
        <p:spPr>
          <a:xfrm>
            <a:off x="2214880" y="1071880"/>
            <a:ext cx="7762240" cy="4714240"/>
          </a:xfrm>
        </p:spPr>
        <p:txBody>
          <a:bodyPr/>
          <a:lstStyle/>
          <a:p>
            <a:endParaRPr lang="en-US"/>
          </a:p>
        </p:txBody>
      </p:sp>
      <p:sp>
        <p:nvSpPr>
          <p:cNvPr id="7" name="Picture Placeholder 5">
            <a:extLst>
              <a:ext uri="{FF2B5EF4-FFF2-40B4-BE49-F238E27FC236}">
                <a16:creationId xmlns:a16="http://schemas.microsoft.com/office/drawing/2014/main" id="{417D15DF-A92B-7F7A-E3BA-28B7583ADA42}"/>
              </a:ext>
            </a:extLst>
          </p:cNvPr>
          <p:cNvSpPr>
            <a:spLocks noGrp="1"/>
          </p:cNvSpPr>
          <p:nvPr>
            <p:ph type="pic" sz="quarter" idx="11"/>
          </p:nvPr>
        </p:nvSpPr>
        <p:spPr>
          <a:xfrm>
            <a:off x="10358120" y="1071880"/>
            <a:ext cx="7762240" cy="4714240"/>
          </a:xfrm>
        </p:spPr>
        <p:txBody>
          <a:bodyPr/>
          <a:lstStyle/>
          <a:p>
            <a:endParaRPr lang="en-US"/>
          </a:p>
        </p:txBody>
      </p:sp>
      <p:sp>
        <p:nvSpPr>
          <p:cNvPr id="8" name="Picture Placeholder 5">
            <a:extLst>
              <a:ext uri="{FF2B5EF4-FFF2-40B4-BE49-F238E27FC236}">
                <a16:creationId xmlns:a16="http://schemas.microsoft.com/office/drawing/2014/main" id="{AAA177E7-1E7C-CEC4-B8C8-31C116C34424}"/>
              </a:ext>
            </a:extLst>
          </p:cNvPr>
          <p:cNvSpPr>
            <a:spLocks noGrp="1"/>
          </p:cNvSpPr>
          <p:nvPr>
            <p:ph type="pic" sz="quarter" idx="12"/>
          </p:nvPr>
        </p:nvSpPr>
        <p:spPr>
          <a:xfrm>
            <a:off x="-5928360" y="1071880"/>
            <a:ext cx="7762240" cy="4714240"/>
          </a:xfrm>
        </p:spPr>
        <p:txBody>
          <a:bodyPr/>
          <a:lstStyle/>
          <a:p>
            <a:endParaRPr lang="en-US"/>
          </a:p>
        </p:txBody>
      </p:sp>
      <p:sp>
        <p:nvSpPr>
          <p:cNvPr id="9" name="Picture Placeholder 5">
            <a:extLst>
              <a:ext uri="{FF2B5EF4-FFF2-40B4-BE49-F238E27FC236}">
                <a16:creationId xmlns:a16="http://schemas.microsoft.com/office/drawing/2014/main" id="{89652659-853E-993C-845C-9526C9B21BF0}"/>
              </a:ext>
            </a:extLst>
          </p:cNvPr>
          <p:cNvSpPr>
            <a:spLocks noGrp="1"/>
          </p:cNvSpPr>
          <p:nvPr>
            <p:ph type="pic" sz="quarter" idx="13"/>
          </p:nvPr>
        </p:nvSpPr>
        <p:spPr>
          <a:xfrm>
            <a:off x="18501360" y="1071880"/>
            <a:ext cx="7762240" cy="4714240"/>
          </a:xfrm>
        </p:spPr>
        <p:txBody>
          <a:bodyPr/>
          <a:lstStyle/>
          <a:p>
            <a:endParaRPr lang="en-US"/>
          </a:p>
        </p:txBody>
      </p:sp>
    </p:spTree>
    <p:extLst>
      <p:ext uri="{BB962C8B-B14F-4D97-AF65-F5344CB8AC3E}">
        <p14:creationId xmlns:p14="http://schemas.microsoft.com/office/powerpoint/2010/main" val="3505439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D0C1-EE25-E94A-6B19-3A21F15E1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2F3386-9935-AE09-A0F9-25C84DD6D2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942A43-980B-4F31-CFD2-BA9815704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5F1F9C-9C97-0AFE-B7EC-3E7ABF35545E}"/>
              </a:ext>
            </a:extLst>
          </p:cNvPr>
          <p:cNvSpPr>
            <a:spLocks noGrp="1"/>
          </p:cNvSpPr>
          <p:nvPr>
            <p:ph type="dt" sz="half" idx="10"/>
          </p:nvPr>
        </p:nvSpPr>
        <p:spPr/>
        <p:txBody>
          <a:bodyPr/>
          <a:lstStyle/>
          <a:p>
            <a:fld id="{1D79210B-E058-4C66-93EC-4B596AFEC2D5}" type="datetimeFigureOut">
              <a:rPr lang="en-US" smtClean="0"/>
              <a:t>20/01/2024</a:t>
            </a:fld>
            <a:endParaRPr lang="en-US"/>
          </a:p>
        </p:txBody>
      </p:sp>
      <p:sp>
        <p:nvSpPr>
          <p:cNvPr id="6" name="Footer Placeholder 5">
            <a:extLst>
              <a:ext uri="{FF2B5EF4-FFF2-40B4-BE49-F238E27FC236}">
                <a16:creationId xmlns:a16="http://schemas.microsoft.com/office/drawing/2014/main" id="{AE13CBDD-FFD8-C77B-C7DD-B8D69E95E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04820A-64D8-7D22-4538-EC2DE28208FE}"/>
              </a:ext>
            </a:extLst>
          </p:cNvPr>
          <p:cNvSpPr>
            <a:spLocks noGrp="1"/>
          </p:cNvSpPr>
          <p:nvPr>
            <p:ph type="sldNum" sz="quarter" idx="12"/>
          </p:nvPr>
        </p:nvSpPr>
        <p:spPr/>
        <p:txBody>
          <a:bodyPr/>
          <a:lstStyle/>
          <a:p>
            <a:fld id="{430B65F3-7265-4F79-865C-8687E4B99899}" type="slidenum">
              <a:rPr lang="en-US" smtClean="0"/>
              <a:t>‹#›</a:t>
            </a:fld>
            <a:endParaRPr lang="en-US"/>
          </a:p>
        </p:txBody>
      </p:sp>
    </p:spTree>
    <p:extLst>
      <p:ext uri="{BB962C8B-B14F-4D97-AF65-F5344CB8AC3E}">
        <p14:creationId xmlns:p14="http://schemas.microsoft.com/office/powerpoint/2010/main" val="916605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FEA1-691D-AD50-666C-A8139DCF3C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0CCA47-3473-E221-5EF4-44535736AB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08DD91-BD3B-BDD6-B162-2FF94DFD7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712426-0483-9517-483A-D26719B9B96D}"/>
              </a:ext>
            </a:extLst>
          </p:cNvPr>
          <p:cNvSpPr>
            <a:spLocks noGrp="1"/>
          </p:cNvSpPr>
          <p:nvPr>
            <p:ph type="dt" sz="half" idx="10"/>
          </p:nvPr>
        </p:nvSpPr>
        <p:spPr/>
        <p:txBody>
          <a:bodyPr/>
          <a:lstStyle/>
          <a:p>
            <a:fld id="{1D79210B-E058-4C66-93EC-4B596AFEC2D5}" type="datetimeFigureOut">
              <a:rPr lang="en-US" smtClean="0"/>
              <a:t>20/01/2024</a:t>
            </a:fld>
            <a:endParaRPr lang="en-US"/>
          </a:p>
        </p:txBody>
      </p:sp>
      <p:sp>
        <p:nvSpPr>
          <p:cNvPr id="6" name="Footer Placeholder 5">
            <a:extLst>
              <a:ext uri="{FF2B5EF4-FFF2-40B4-BE49-F238E27FC236}">
                <a16:creationId xmlns:a16="http://schemas.microsoft.com/office/drawing/2014/main" id="{2581CA88-4BB9-5901-FE82-266F819C8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B130C1-8EA5-A55A-321A-0CDD52DF1FE3}"/>
              </a:ext>
            </a:extLst>
          </p:cNvPr>
          <p:cNvSpPr>
            <a:spLocks noGrp="1"/>
          </p:cNvSpPr>
          <p:nvPr>
            <p:ph type="sldNum" sz="quarter" idx="12"/>
          </p:nvPr>
        </p:nvSpPr>
        <p:spPr/>
        <p:txBody>
          <a:bodyPr/>
          <a:lstStyle/>
          <a:p>
            <a:fld id="{430B65F3-7265-4F79-865C-8687E4B99899}" type="slidenum">
              <a:rPr lang="en-US" smtClean="0"/>
              <a:t>‹#›</a:t>
            </a:fld>
            <a:endParaRPr lang="en-US"/>
          </a:p>
        </p:txBody>
      </p:sp>
    </p:spTree>
    <p:extLst>
      <p:ext uri="{BB962C8B-B14F-4D97-AF65-F5344CB8AC3E}">
        <p14:creationId xmlns:p14="http://schemas.microsoft.com/office/powerpoint/2010/main" val="200282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CE3C8A-4C94-6F90-5766-725237A957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9AB8B1-99DC-7FCF-627A-4B75257C41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38B0B-B0BE-870E-BB82-B422D56845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9210B-E058-4C66-93EC-4B596AFEC2D5}" type="datetimeFigureOut">
              <a:rPr lang="en-US" smtClean="0"/>
              <a:t>20/01/2024</a:t>
            </a:fld>
            <a:endParaRPr lang="en-US"/>
          </a:p>
        </p:txBody>
      </p:sp>
      <p:sp>
        <p:nvSpPr>
          <p:cNvPr id="5" name="Footer Placeholder 4">
            <a:extLst>
              <a:ext uri="{FF2B5EF4-FFF2-40B4-BE49-F238E27FC236}">
                <a16:creationId xmlns:a16="http://schemas.microsoft.com/office/drawing/2014/main" id="{F134841C-8887-4D3E-80F8-D00A0ED227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D551CB-3819-BBC5-B783-B80476ED84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0B65F3-7265-4F79-865C-8687E4B99899}" type="slidenum">
              <a:rPr lang="en-US" smtClean="0"/>
              <a:t>‹#›</a:t>
            </a:fld>
            <a:endParaRPr lang="en-US"/>
          </a:p>
        </p:txBody>
      </p:sp>
    </p:spTree>
    <p:extLst>
      <p:ext uri="{BB962C8B-B14F-4D97-AF65-F5344CB8AC3E}">
        <p14:creationId xmlns:p14="http://schemas.microsoft.com/office/powerpoint/2010/main" val="2765877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sv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CDB0EC"/>
            </a:gs>
            <a:gs pos="0">
              <a:schemeClr val="accent1">
                <a:lumMod val="75000"/>
              </a:schemeClr>
            </a:gs>
            <a:gs pos="100000">
              <a:srgbClr val="E0BCCA"/>
            </a:gs>
          </a:gsLst>
          <a:path path="circle">
            <a:fillToRect l="100000" t="100000"/>
          </a:path>
        </a:grad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643C60C3-7FE4-8E00-9F98-551008F3CF6D}"/>
              </a:ext>
            </a:extLst>
          </p:cNvPr>
          <p:cNvGrpSpPr/>
          <p:nvPr/>
        </p:nvGrpSpPr>
        <p:grpSpPr>
          <a:xfrm>
            <a:off x="-982690" y="0"/>
            <a:ext cx="2283603" cy="6858000"/>
            <a:chOff x="10157604" y="4313"/>
            <a:chExt cx="2283603" cy="6858000"/>
          </a:xfrm>
        </p:grpSpPr>
        <p:grpSp>
          <p:nvGrpSpPr>
            <p:cNvPr id="37" name="Group 36">
              <a:extLst>
                <a:ext uri="{FF2B5EF4-FFF2-40B4-BE49-F238E27FC236}">
                  <a16:creationId xmlns:a16="http://schemas.microsoft.com/office/drawing/2014/main" id="{0259C9EF-E6D8-5D0D-16B2-7132D0600882}"/>
                </a:ext>
              </a:extLst>
            </p:cNvPr>
            <p:cNvGrpSpPr/>
            <p:nvPr/>
          </p:nvGrpSpPr>
          <p:grpSpPr>
            <a:xfrm>
              <a:off x="10157604" y="4313"/>
              <a:ext cx="2283603" cy="6858000"/>
              <a:chOff x="10160000" y="4313"/>
              <a:chExt cx="2283603" cy="6858000"/>
            </a:xfrm>
            <a:solidFill>
              <a:srgbClr val="985FE0"/>
            </a:solidFill>
          </p:grpSpPr>
          <p:sp>
            <p:nvSpPr>
              <p:cNvPr id="25" name="Freeform: Shape 24">
                <a:extLst>
                  <a:ext uri="{FF2B5EF4-FFF2-40B4-BE49-F238E27FC236}">
                    <a16:creationId xmlns:a16="http://schemas.microsoft.com/office/drawing/2014/main" id="{7C29DDF9-7004-1BED-C8E9-E7F89EB79AA1}"/>
                  </a:ext>
                </a:extLst>
              </p:cNvPr>
              <p:cNvSpPr/>
              <p:nvPr/>
            </p:nvSpPr>
            <p:spPr>
              <a:xfrm>
                <a:off x="10160000" y="4313"/>
                <a:ext cx="2283603" cy="6858000"/>
              </a:xfrm>
              <a:custGeom>
                <a:avLst/>
                <a:gdLst>
                  <a:gd name="connsiteX0" fmla="*/ 0 w 2283603"/>
                  <a:gd name="connsiteY0" fmla="*/ 0 h 6858000"/>
                  <a:gd name="connsiteX1" fmla="*/ 2032000 w 2283603"/>
                  <a:gd name="connsiteY1" fmla="*/ 0 h 6858000"/>
                  <a:gd name="connsiteX2" fmla="*/ 2032000 w 2283603"/>
                  <a:gd name="connsiteY2" fmla="*/ 1002214 h 6858000"/>
                  <a:gd name="connsiteX3" fmla="*/ 2283603 w 2283603"/>
                  <a:gd name="connsiteY3" fmla="*/ 1382470 h 6858000"/>
                  <a:gd name="connsiteX4" fmla="*/ 2032000 w 2283603"/>
                  <a:gd name="connsiteY4" fmla="*/ 1762726 h 6858000"/>
                  <a:gd name="connsiteX5" fmla="*/ 2032000 w 2283603"/>
                  <a:gd name="connsiteY5" fmla="*/ 6858000 h 6858000"/>
                  <a:gd name="connsiteX6" fmla="*/ 0 w 22836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603" h="6858000">
                    <a:moveTo>
                      <a:pt x="0" y="0"/>
                    </a:moveTo>
                    <a:lnTo>
                      <a:pt x="2032000" y="0"/>
                    </a:lnTo>
                    <a:lnTo>
                      <a:pt x="2032000" y="1002214"/>
                    </a:lnTo>
                    <a:lnTo>
                      <a:pt x="2283603" y="1382470"/>
                    </a:lnTo>
                    <a:lnTo>
                      <a:pt x="2032000" y="1762726"/>
                    </a:lnTo>
                    <a:lnTo>
                      <a:pt x="2032000" y="6858000"/>
                    </a:lnTo>
                    <a:lnTo>
                      <a:pt x="0" y="6858000"/>
                    </a:lnTo>
                    <a:close/>
                  </a:path>
                </a:pathLst>
              </a:custGeom>
              <a:grp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TextBox 30">
                <a:extLst>
                  <a:ext uri="{FF2B5EF4-FFF2-40B4-BE49-F238E27FC236}">
                    <a16:creationId xmlns:a16="http://schemas.microsoft.com/office/drawing/2014/main" id="{2E83C2BE-06E3-B49D-296C-C094618E0346}"/>
                  </a:ext>
                </a:extLst>
              </p:cNvPr>
              <p:cNvSpPr txBox="1"/>
              <p:nvPr/>
            </p:nvSpPr>
            <p:spPr>
              <a:xfrm>
                <a:off x="10213964" y="3228945"/>
                <a:ext cx="1928932" cy="400110"/>
              </a:xfrm>
              <a:prstGeom prst="rect">
                <a:avLst/>
              </a:prstGeom>
              <a:grpFill/>
            </p:spPr>
            <p:txBody>
              <a:bodyPr wrap="square" rtlCol="0">
                <a:spAutoFit/>
              </a:bodyPr>
              <a:lstStyle/>
              <a:p>
                <a:pPr algn="ctr"/>
                <a:r>
                  <a:rPr lang="en-US" sz="2000" b="1" dirty="0"/>
                  <a:t>CONCLUSION</a:t>
                </a:r>
              </a:p>
            </p:txBody>
          </p:sp>
        </p:grpSp>
        <p:pic>
          <p:nvPicPr>
            <p:cNvPr id="49" name="Graphic 48" descr="Clapping hands with solid fill">
              <a:extLst>
                <a:ext uri="{FF2B5EF4-FFF2-40B4-BE49-F238E27FC236}">
                  <a16:creationId xmlns:a16="http://schemas.microsoft.com/office/drawing/2014/main" id="{4CF98BDE-D351-6F5A-378C-6763C44AFE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6593" y="1437766"/>
              <a:ext cx="1006323" cy="1006323"/>
            </a:xfrm>
            <a:prstGeom prst="rect">
              <a:avLst/>
            </a:prstGeom>
          </p:spPr>
        </p:pic>
      </p:grpSp>
      <p:grpSp>
        <p:nvGrpSpPr>
          <p:cNvPr id="53" name="Group 52">
            <a:extLst>
              <a:ext uri="{FF2B5EF4-FFF2-40B4-BE49-F238E27FC236}">
                <a16:creationId xmlns:a16="http://schemas.microsoft.com/office/drawing/2014/main" id="{1561F53A-0A2E-F1FD-40F7-A01DECA891D0}"/>
              </a:ext>
            </a:extLst>
          </p:cNvPr>
          <p:cNvGrpSpPr/>
          <p:nvPr/>
        </p:nvGrpSpPr>
        <p:grpSpPr>
          <a:xfrm>
            <a:off x="-1173127" y="0"/>
            <a:ext cx="2281207" cy="6858000"/>
            <a:chOff x="8128000" y="4313"/>
            <a:chExt cx="2281207" cy="6858000"/>
          </a:xfrm>
        </p:grpSpPr>
        <p:grpSp>
          <p:nvGrpSpPr>
            <p:cNvPr id="36" name="Group 35">
              <a:extLst>
                <a:ext uri="{FF2B5EF4-FFF2-40B4-BE49-F238E27FC236}">
                  <a16:creationId xmlns:a16="http://schemas.microsoft.com/office/drawing/2014/main" id="{EBA5DF29-92FF-4A65-FDA6-4BFB5717D114}"/>
                </a:ext>
              </a:extLst>
            </p:cNvPr>
            <p:cNvGrpSpPr/>
            <p:nvPr/>
          </p:nvGrpSpPr>
          <p:grpSpPr>
            <a:xfrm>
              <a:off x="8128000" y="4313"/>
              <a:ext cx="2281207" cy="6858000"/>
              <a:chOff x="8128000" y="4313"/>
              <a:chExt cx="2281207" cy="6858000"/>
            </a:xfrm>
            <a:solidFill>
              <a:srgbClr val="7D79D4"/>
            </a:solidFill>
          </p:grpSpPr>
          <p:sp>
            <p:nvSpPr>
              <p:cNvPr id="24" name="Freeform: Shape 23">
                <a:extLst>
                  <a:ext uri="{FF2B5EF4-FFF2-40B4-BE49-F238E27FC236}">
                    <a16:creationId xmlns:a16="http://schemas.microsoft.com/office/drawing/2014/main" id="{EE61362F-4BEE-5828-207C-6B101A54E482}"/>
                  </a:ext>
                </a:extLst>
              </p:cNvPr>
              <p:cNvSpPr/>
              <p:nvPr/>
            </p:nvSpPr>
            <p:spPr>
              <a:xfrm>
                <a:off x="8128000" y="4313"/>
                <a:ext cx="2281207" cy="6858000"/>
              </a:xfrm>
              <a:custGeom>
                <a:avLst/>
                <a:gdLst>
                  <a:gd name="connsiteX0" fmla="*/ 0 w 2281207"/>
                  <a:gd name="connsiteY0" fmla="*/ 0 h 6858000"/>
                  <a:gd name="connsiteX1" fmla="*/ 2032000 w 2281207"/>
                  <a:gd name="connsiteY1" fmla="*/ 0 h 6858000"/>
                  <a:gd name="connsiteX2" fmla="*/ 2032000 w 2281207"/>
                  <a:gd name="connsiteY2" fmla="*/ 1005835 h 6858000"/>
                  <a:gd name="connsiteX3" fmla="*/ 2281207 w 2281207"/>
                  <a:gd name="connsiteY3" fmla="*/ 1382470 h 6858000"/>
                  <a:gd name="connsiteX4" fmla="*/ 2032000 w 2281207"/>
                  <a:gd name="connsiteY4" fmla="*/ 1759105 h 6858000"/>
                  <a:gd name="connsiteX5" fmla="*/ 2032000 w 2281207"/>
                  <a:gd name="connsiteY5" fmla="*/ 6858000 h 6858000"/>
                  <a:gd name="connsiteX6" fmla="*/ 0 w 228120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207" h="6858000">
                    <a:moveTo>
                      <a:pt x="0" y="0"/>
                    </a:moveTo>
                    <a:lnTo>
                      <a:pt x="2032000" y="0"/>
                    </a:lnTo>
                    <a:lnTo>
                      <a:pt x="2032000" y="1005835"/>
                    </a:lnTo>
                    <a:lnTo>
                      <a:pt x="2281207" y="1382470"/>
                    </a:lnTo>
                    <a:lnTo>
                      <a:pt x="2032000" y="1759105"/>
                    </a:lnTo>
                    <a:lnTo>
                      <a:pt x="2032000" y="6858000"/>
                    </a:lnTo>
                    <a:lnTo>
                      <a:pt x="0" y="6858000"/>
                    </a:lnTo>
                    <a:close/>
                  </a:path>
                </a:pathLst>
              </a:custGeom>
              <a:grp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TextBox 29">
                <a:extLst>
                  <a:ext uri="{FF2B5EF4-FFF2-40B4-BE49-F238E27FC236}">
                    <a16:creationId xmlns:a16="http://schemas.microsoft.com/office/drawing/2014/main" id="{F8710627-EFCD-6658-6037-3B252D4593A6}"/>
                  </a:ext>
                </a:extLst>
              </p:cNvPr>
              <p:cNvSpPr txBox="1"/>
              <p:nvPr/>
            </p:nvSpPr>
            <p:spPr>
              <a:xfrm>
                <a:off x="8158026" y="3154415"/>
                <a:ext cx="1967156" cy="707886"/>
              </a:xfrm>
              <a:prstGeom prst="rect">
                <a:avLst/>
              </a:prstGeom>
              <a:grpFill/>
            </p:spPr>
            <p:txBody>
              <a:bodyPr wrap="square" rtlCol="0">
                <a:spAutoFit/>
              </a:bodyPr>
              <a:lstStyle/>
              <a:p>
                <a:pPr algn="ctr"/>
                <a:r>
                  <a:rPr lang="en-US" sz="2000" b="1" dirty="0"/>
                  <a:t>DATA</a:t>
                </a:r>
              </a:p>
              <a:p>
                <a:pPr algn="ctr"/>
                <a:r>
                  <a:rPr lang="en-US" sz="2000" b="1" dirty="0"/>
                  <a:t>PREPROCESSING</a:t>
                </a:r>
              </a:p>
            </p:txBody>
          </p:sp>
        </p:grpSp>
        <p:grpSp>
          <p:nvGrpSpPr>
            <p:cNvPr id="40" name="Google Shape;13132;p178">
              <a:extLst>
                <a:ext uri="{FF2B5EF4-FFF2-40B4-BE49-F238E27FC236}">
                  <a16:creationId xmlns:a16="http://schemas.microsoft.com/office/drawing/2014/main" id="{E883A59A-3F56-8AFE-CFB6-DEEB0D0AA346}"/>
                </a:ext>
              </a:extLst>
            </p:cNvPr>
            <p:cNvGrpSpPr/>
            <p:nvPr/>
          </p:nvGrpSpPr>
          <p:grpSpPr>
            <a:xfrm>
              <a:off x="8840793" y="1578246"/>
              <a:ext cx="822745" cy="707886"/>
              <a:chOff x="-23229925" y="1970225"/>
              <a:chExt cx="296950" cy="296175"/>
            </a:xfrm>
            <a:solidFill>
              <a:schemeClr val="bg1"/>
            </a:solidFill>
          </p:grpSpPr>
          <p:sp>
            <p:nvSpPr>
              <p:cNvPr id="41" name="Google Shape;13133;p178">
                <a:extLst>
                  <a:ext uri="{FF2B5EF4-FFF2-40B4-BE49-F238E27FC236}">
                    <a16:creationId xmlns:a16="http://schemas.microsoft.com/office/drawing/2014/main" id="{917A3E18-A714-9E24-A95B-54A94D60E030}"/>
                  </a:ext>
                </a:extLst>
              </p:cNvPr>
              <p:cNvSpPr/>
              <p:nvPr/>
            </p:nvSpPr>
            <p:spPr>
              <a:xfrm>
                <a:off x="-23229925" y="1970225"/>
                <a:ext cx="296950" cy="296175"/>
              </a:xfrm>
              <a:custGeom>
                <a:avLst/>
                <a:gdLst/>
                <a:ahLst/>
                <a:cxnLst/>
                <a:rect l="l" t="t" r="r" b="b"/>
                <a:pathLst>
                  <a:path w="11878" h="11847" extrusionOk="0">
                    <a:moveTo>
                      <a:pt x="10145" y="694"/>
                    </a:moveTo>
                    <a:cubicBezTo>
                      <a:pt x="10743" y="694"/>
                      <a:pt x="11184" y="1167"/>
                      <a:pt x="11184" y="1734"/>
                    </a:cubicBezTo>
                    <a:lnTo>
                      <a:pt x="11184" y="10114"/>
                    </a:lnTo>
                    <a:cubicBezTo>
                      <a:pt x="11184" y="10712"/>
                      <a:pt x="10712" y="11122"/>
                      <a:pt x="10145" y="11122"/>
                    </a:cubicBezTo>
                    <a:lnTo>
                      <a:pt x="1764" y="11122"/>
                    </a:lnTo>
                    <a:cubicBezTo>
                      <a:pt x="1166" y="11122"/>
                      <a:pt x="725" y="10681"/>
                      <a:pt x="725" y="10114"/>
                    </a:cubicBezTo>
                    <a:lnTo>
                      <a:pt x="725" y="1734"/>
                    </a:lnTo>
                    <a:cubicBezTo>
                      <a:pt x="725" y="1135"/>
                      <a:pt x="1197" y="694"/>
                      <a:pt x="1764" y="694"/>
                    </a:cubicBezTo>
                    <a:close/>
                    <a:moveTo>
                      <a:pt x="1733" y="1"/>
                    </a:moveTo>
                    <a:cubicBezTo>
                      <a:pt x="788" y="1"/>
                      <a:pt x="0" y="788"/>
                      <a:pt x="0" y="1734"/>
                    </a:cubicBezTo>
                    <a:lnTo>
                      <a:pt x="0" y="10114"/>
                    </a:lnTo>
                    <a:cubicBezTo>
                      <a:pt x="0" y="11059"/>
                      <a:pt x="788" y="11847"/>
                      <a:pt x="1733" y="11847"/>
                    </a:cubicBezTo>
                    <a:lnTo>
                      <a:pt x="10113" y="11847"/>
                    </a:lnTo>
                    <a:cubicBezTo>
                      <a:pt x="11058" y="11847"/>
                      <a:pt x="11846" y="11059"/>
                      <a:pt x="11846" y="10114"/>
                    </a:cubicBezTo>
                    <a:lnTo>
                      <a:pt x="11846" y="1734"/>
                    </a:lnTo>
                    <a:cubicBezTo>
                      <a:pt x="11878" y="788"/>
                      <a:pt x="11090" y="1"/>
                      <a:pt x="10113"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134;p178">
                <a:extLst>
                  <a:ext uri="{FF2B5EF4-FFF2-40B4-BE49-F238E27FC236}">
                    <a16:creationId xmlns:a16="http://schemas.microsoft.com/office/drawing/2014/main" id="{006E8DC4-1688-C888-EA20-BDCC917C9D7B}"/>
                  </a:ext>
                </a:extLst>
              </p:cNvPr>
              <p:cNvSpPr/>
              <p:nvPr/>
            </p:nvSpPr>
            <p:spPr>
              <a:xfrm>
                <a:off x="-23196075" y="2005675"/>
                <a:ext cx="227650" cy="192200"/>
              </a:xfrm>
              <a:custGeom>
                <a:avLst/>
                <a:gdLst/>
                <a:ahLst/>
                <a:cxnLst/>
                <a:rect l="l" t="t" r="r" b="b"/>
                <a:pathLst>
                  <a:path w="9106" h="7688" extrusionOk="0">
                    <a:moveTo>
                      <a:pt x="8444" y="662"/>
                    </a:moveTo>
                    <a:lnTo>
                      <a:pt x="8444" y="3435"/>
                    </a:lnTo>
                    <a:lnTo>
                      <a:pt x="6144" y="3435"/>
                    </a:lnTo>
                    <a:cubicBezTo>
                      <a:pt x="5987" y="3435"/>
                      <a:pt x="5892" y="3498"/>
                      <a:pt x="5829" y="3624"/>
                    </a:cubicBezTo>
                    <a:lnTo>
                      <a:pt x="5357" y="4852"/>
                    </a:lnTo>
                    <a:lnTo>
                      <a:pt x="4317" y="1576"/>
                    </a:lnTo>
                    <a:cubicBezTo>
                      <a:pt x="4254" y="1450"/>
                      <a:pt x="4160" y="1324"/>
                      <a:pt x="4002" y="1324"/>
                    </a:cubicBezTo>
                    <a:cubicBezTo>
                      <a:pt x="3845" y="1324"/>
                      <a:pt x="3718" y="1418"/>
                      <a:pt x="3624" y="1544"/>
                    </a:cubicBezTo>
                    <a:lnTo>
                      <a:pt x="2805" y="3435"/>
                    </a:lnTo>
                    <a:lnTo>
                      <a:pt x="757" y="3435"/>
                    </a:lnTo>
                    <a:lnTo>
                      <a:pt x="757" y="662"/>
                    </a:lnTo>
                    <a:close/>
                    <a:moveTo>
                      <a:pt x="3876" y="2678"/>
                    </a:moveTo>
                    <a:lnTo>
                      <a:pt x="4947" y="5986"/>
                    </a:lnTo>
                    <a:cubicBezTo>
                      <a:pt x="4979" y="6144"/>
                      <a:pt x="5105" y="6207"/>
                      <a:pt x="5262" y="6207"/>
                    </a:cubicBezTo>
                    <a:cubicBezTo>
                      <a:pt x="5420" y="6207"/>
                      <a:pt x="5514" y="6144"/>
                      <a:pt x="5577" y="6018"/>
                    </a:cubicBezTo>
                    <a:lnTo>
                      <a:pt x="6333" y="4159"/>
                    </a:lnTo>
                    <a:lnTo>
                      <a:pt x="8413" y="4159"/>
                    </a:lnTo>
                    <a:lnTo>
                      <a:pt x="8413" y="6995"/>
                    </a:lnTo>
                    <a:lnTo>
                      <a:pt x="757" y="6995"/>
                    </a:lnTo>
                    <a:lnTo>
                      <a:pt x="757" y="6963"/>
                    </a:lnTo>
                    <a:lnTo>
                      <a:pt x="757" y="4128"/>
                    </a:lnTo>
                    <a:lnTo>
                      <a:pt x="2994" y="4128"/>
                    </a:lnTo>
                    <a:cubicBezTo>
                      <a:pt x="3120" y="4128"/>
                      <a:pt x="3277" y="4065"/>
                      <a:pt x="3309" y="3939"/>
                    </a:cubicBezTo>
                    <a:lnTo>
                      <a:pt x="3876" y="2678"/>
                    </a:lnTo>
                    <a:close/>
                    <a:moveTo>
                      <a:pt x="379" y="1"/>
                    </a:moveTo>
                    <a:cubicBezTo>
                      <a:pt x="158" y="1"/>
                      <a:pt x="1" y="158"/>
                      <a:pt x="1" y="347"/>
                    </a:cubicBezTo>
                    <a:lnTo>
                      <a:pt x="1" y="7310"/>
                    </a:lnTo>
                    <a:cubicBezTo>
                      <a:pt x="1" y="7530"/>
                      <a:pt x="158" y="7688"/>
                      <a:pt x="379" y="7688"/>
                    </a:cubicBezTo>
                    <a:lnTo>
                      <a:pt x="8759" y="7688"/>
                    </a:lnTo>
                    <a:cubicBezTo>
                      <a:pt x="8948" y="7688"/>
                      <a:pt x="9106" y="7530"/>
                      <a:pt x="9106" y="7310"/>
                    </a:cubicBezTo>
                    <a:lnTo>
                      <a:pt x="9106" y="347"/>
                    </a:lnTo>
                    <a:cubicBezTo>
                      <a:pt x="9106" y="158"/>
                      <a:pt x="8948" y="1"/>
                      <a:pt x="8759"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135;p178">
                <a:extLst>
                  <a:ext uri="{FF2B5EF4-FFF2-40B4-BE49-F238E27FC236}">
                    <a16:creationId xmlns:a16="http://schemas.microsoft.com/office/drawing/2014/main" id="{0E975F6B-1BC7-DBC1-8521-70F40081675F}"/>
                  </a:ext>
                </a:extLst>
              </p:cNvPr>
              <p:cNvSpPr/>
              <p:nvPr/>
            </p:nvSpPr>
            <p:spPr>
              <a:xfrm>
                <a:off x="-23142500" y="221440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136;p178">
                <a:extLst>
                  <a:ext uri="{FF2B5EF4-FFF2-40B4-BE49-F238E27FC236}">
                    <a16:creationId xmlns:a16="http://schemas.microsoft.com/office/drawing/2014/main" id="{CC9F05ED-2799-96DB-58AE-E43F786D8668}"/>
                  </a:ext>
                </a:extLst>
              </p:cNvPr>
              <p:cNvSpPr/>
              <p:nvPr/>
            </p:nvSpPr>
            <p:spPr>
              <a:xfrm>
                <a:off x="-23177150" y="221440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662" y="158"/>
                      <a:pt x="504"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 name="Group 51">
            <a:extLst>
              <a:ext uri="{FF2B5EF4-FFF2-40B4-BE49-F238E27FC236}">
                <a16:creationId xmlns:a16="http://schemas.microsoft.com/office/drawing/2014/main" id="{7764F913-06C2-0D85-CCE2-1067379F53A5}"/>
              </a:ext>
            </a:extLst>
          </p:cNvPr>
          <p:cNvGrpSpPr/>
          <p:nvPr/>
        </p:nvGrpSpPr>
        <p:grpSpPr>
          <a:xfrm>
            <a:off x="-1339157" y="0"/>
            <a:ext cx="2281207" cy="6858000"/>
            <a:chOff x="6096000" y="0"/>
            <a:chExt cx="2281207" cy="6858000"/>
          </a:xfrm>
        </p:grpSpPr>
        <p:grpSp>
          <p:nvGrpSpPr>
            <p:cNvPr id="35" name="Group 34">
              <a:extLst>
                <a:ext uri="{FF2B5EF4-FFF2-40B4-BE49-F238E27FC236}">
                  <a16:creationId xmlns:a16="http://schemas.microsoft.com/office/drawing/2014/main" id="{BC5B7F20-2049-9892-CB9F-74B595B216C5}"/>
                </a:ext>
              </a:extLst>
            </p:cNvPr>
            <p:cNvGrpSpPr/>
            <p:nvPr/>
          </p:nvGrpSpPr>
          <p:grpSpPr>
            <a:xfrm>
              <a:off x="6096000" y="0"/>
              <a:ext cx="2281207" cy="6858000"/>
              <a:chOff x="6096000" y="0"/>
              <a:chExt cx="2281207" cy="6858000"/>
            </a:xfrm>
            <a:solidFill>
              <a:srgbClr val="8AA3E4"/>
            </a:solidFill>
          </p:grpSpPr>
          <p:sp>
            <p:nvSpPr>
              <p:cNvPr id="23" name="Freeform: Shape 22">
                <a:extLst>
                  <a:ext uri="{FF2B5EF4-FFF2-40B4-BE49-F238E27FC236}">
                    <a16:creationId xmlns:a16="http://schemas.microsoft.com/office/drawing/2014/main" id="{9802CE5D-2536-09B5-1510-F962B9B1C935}"/>
                  </a:ext>
                </a:extLst>
              </p:cNvPr>
              <p:cNvSpPr/>
              <p:nvPr/>
            </p:nvSpPr>
            <p:spPr>
              <a:xfrm>
                <a:off x="6096000" y="0"/>
                <a:ext cx="2281207" cy="6858000"/>
              </a:xfrm>
              <a:custGeom>
                <a:avLst/>
                <a:gdLst>
                  <a:gd name="connsiteX0" fmla="*/ 0 w 2281207"/>
                  <a:gd name="connsiteY0" fmla="*/ 0 h 6858000"/>
                  <a:gd name="connsiteX1" fmla="*/ 2032000 w 2281207"/>
                  <a:gd name="connsiteY1" fmla="*/ 0 h 6858000"/>
                  <a:gd name="connsiteX2" fmla="*/ 2032000 w 2281207"/>
                  <a:gd name="connsiteY2" fmla="*/ 1010148 h 6858000"/>
                  <a:gd name="connsiteX3" fmla="*/ 2281207 w 2281207"/>
                  <a:gd name="connsiteY3" fmla="*/ 1386783 h 6858000"/>
                  <a:gd name="connsiteX4" fmla="*/ 2032000 w 2281207"/>
                  <a:gd name="connsiteY4" fmla="*/ 1763418 h 6858000"/>
                  <a:gd name="connsiteX5" fmla="*/ 2032000 w 2281207"/>
                  <a:gd name="connsiteY5" fmla="*/ 6858000 h 6858000"/>
                  <a:gd name="connsiteX6" fmla="*/ 0 w 228120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207" h="6858000">
                    <a:moveTo>
                      <a:pt x="0" y="0"/>
                    </a:moveTo>
                    <a:lnTo>
                      <a:pt x="2032000" y="0"/>
                    </a:lnTo>
                    <a:lnTo>
                      <a:pt x="2032000" y="1010148"/>
                    </a:lnTo>
                    <a:lnTo>
                      <a:pt x="2281207" y="1386783"/>
                    </a:lnTo>
                    <a:lnTo>
                      <a:pt x="2032000" y="1763418"/>
                    </a:lnTo>
                    <a:lnTo>
                      <a:pt x="2032000" y="6858000"/>
                    </a:lnTo>
                    <a:lnTo>
                      <a:pt x="0" y="6858000"/>
                    </a:lnTo>
                    <a:close/>
                  </a:path>
                </a:pathLst>
              </a:custGeom>
              <a:grp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TextBox 28">
                <a:extLst>
                  <a:ext uri="{FF2B5EF4-FFF2-40B4-BE49-F238E27FC236}">
                    <a16:creationId xmlns:a16="http://schemas.microsoft.com/office/drawing/2014/main" id="{71825862-6E5A-959B-8356-758D78909601}"/>
                  </a:ext>
                </a:extLst>
              </p:cNvPr>
              <p:cNvSpPr txBox="1"/>
              <p:nvPr/>
            </p:nvSpPr>
            <p:spPr>
              <a:xfrm>
                <a:off x="6176304" y="3154415"/>
                <a:ext cx="1819168" cy="707886"/>
              </a:xfrm>
              <a:prstGeom prst="rect">
                <a:avLst/>
              </a:prstGeom>
              <a:grpFill/>
            </p:spPr>
            <p:txBody>
              <a:bodyPr wrap="square" rtlCol="0">
                <a:spAutoFit/>
              </a:bodyPr>
              <a:lstStyle/>
              <a:p>
                <a:pPr algn="ctr"/>
                <a:r>
                  <a:rPr lang="en-US" sz="2000" b="1" dirty="0"/>
                  <a:t>SYSTEM DESIGN</a:t>
                </a:r>
              </a:p>
            </p:txBody>
          </p:sp>
        </p:grpSp>
        <p:pic>
          <p:nvPicPr>
            <p:cNvPr id="18" name="Graphic 17" descr="Gears with solid fill">
              <a:extLst>
                <a:ext uri="{FF2B5EF4-FFF2-40B4-BE49-F238E27FC236}">
                  <a16:creationId xmlns:a16="http://schemas.microsoft.com/office/drawing/2014/main" id="{A267E0F3-2868-AC8A-82DB-0FA92CEEF4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99547" y="1464946"/>
              <a:ext cx="1041067" cy="1041067"/>
            </a:xfrm>
            <a:prstGeom prst="rect">
              <a:avLst/>
            </a:prstGeom>
          </p:spPr>
        </p:pic>
      </p:grpSp>
      <p:grpSp>
        <p:nvGrpSpPr>
          <p:cNvPr id="51" name="Group 50">
            <a:extLst>
              <a:ext uri="{FF2B5EF4-FFF2-40B4-BE49-F238E27FC236}">
                <a16:creationId xmlns:a16="http://schemas.microsoft.com/office/drawing/2014/main" id="{2D5A6034-280E-A2B4-C71E-4D9FB9F398F0}"/>
              </a:ext>
            </a:extLst>
          </p:cNvPr>
          <p:cNvGrpSpPr/>
          <p:nvPr/>
        </p:nvGrpSpPr>
        <p:grpSpPr>
          <a:xfrm>
            <a:off x="-1516493" y="0"/>
            <a:ext cx="2281207" cy="6858000"/>
            <a:chOff x="4064000" y="0"/>
            <a:chExt cx="2281207" cy="6858000"/>
          </a:xfrm>
        </p:grpSpPr>
        <p:grpSp>
          <p:nvGrpSpPr>
            <p:cNvPr id="34" name="Group 33">
              <a:extLst>
                <a:ext uri="{FF2B5EF4-FFF2-40B4-BE49-F238E27FC236}">
                  <a16:creationId xmlns:a16="http://schemas.microsoft.com/office/drawing/2014/main" id="{98B5C2F7-9FC2-0691-FD7B-8B86923D66BA}"/>
                </a:ext>
              </a:extLst>
            </p:cNvPr>
            <p:cNvGrpSpPr/>
            <p:nvPr/>
          </p:nvGrpSpPr>
          <p:grpSpPr>
            <a:xfrm>
              <a:off x="4064000" y="0"/>
              <a:ext cx="2281207" cy="6858000"/>
              <a:chOff x="4064000" y="0"/>
              <a:chExt cx="2281207" cy="6858000"/>
            </a:xfrm>
            <a:solidFill>
              <a:srgbClr val="8DC7F3"/>
            </a:solidFill>
          </p:grpSpPr>
          <p:sp>
            <p:nvSpPr>
              <p:cNvPr id="22" name="Freeform: Shape 21">
                <a:extLst>
                  <a:ext uri="{FF2B5EF4-FFF2-40B4-BE49-F238E27FC236}">
                    <a16:creationId xmlns:a16="http://schemas.microsoft.com/office/drawing/2014/main" id="{4F8DB4E3-F103-03BF-47CB-2682A351CD80}"/>
                  </a:ext>
                </a:extLst>
              </p:cNvPr>
              <p:cNvSpPr/>
              <p:nvPr/>
            </p:nvSpPr>
            <p:spPr>
              <a:xfrm>
                <a:off x="4064000" y="0"/>
                <a:ext cx="2281207" cy="6858000"/>
              </a:xfrm>
              <a:custGeom>
                <a:avLst/>
                <a:gdLst>
                  <a:gd name="connsiteX0" fmla="*/ 0 w 2281207"/>
                  <a:gd name="connsiteY0" fmla="*/ 0 h 6858000"/>
                  <a:gd name="connsiteX1" fmla="*/ 2032000 w 2281207"/>
                  <a:gd name="connsiteY1" fmla="*/ 0 h 6858000"/>
                  <a:gd name="connsiteX2" fmla="*/ 2032000 w 2281207"/>
                  <a:gd name="connsiteY2" fmla="*/ 1010148 h 6858000"/>
                  <a:gd name="connsiteX3" fmla="*/ 2281207 w 2281207"/>
                  <a:gd name="connsiteY3" fmla="*/ 1386783 h 6858000"/>
                  <a:gd name="connsiteX4" fmla="*/ 2032000 w 2281207"/>
                  <a:gd name="connsiteY4" fmla="*/ 1763418 h 6858000"/>
                  <a:gd name="connsiteX5" fmla="*/ 2032000 w 2281207"/>
                  <a:gd name="connsiteY5" fmla="*/ 6858000 h 6858000"/>
                  <a:gd name="connsiteX6" fmla="*/ 0 w 228120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207" h="6858000">
                    <a:moveTo>
                      <a:pt x="0" y="0"/>
                    </a:moveTo>
                    <a:lnTo>
                      <a:pt x="2032000" y="0"/>
                    </a:lnTo>
                    <a:lnTo>
                      <a:pt x="2032000" y="1010148"/>
                    </a:lnTo>
                    <a:lnTo>
                      <a:pt x="2281207" y="1386783"/>
                    </a:lnTo>
                    <a:lnTo>
                      <a:pt x="2032000" y="1763418"/>
                    </a:lnTo>
                    <a:lnTo>
                      <a:pt x="2032000" y="6858000"/>
                    </a:lnTo>
                    <a:lnTo>
                      <a:pt x="0" y="6858000"/>
                    </a:lnTo>
                    <a:close/>
                  </a:path>
                </a:pathLst>
              </a:custGeom>
              <a:grp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TextBox 27">
                <a:extLst>
                  <a:ext uri="{FF2B5EF4-FFF2-40B4-BE49-F238E27FC236}">
                    <a16:creationId xmlns:a16="http://schemas.microsoft.com/office/drawing/2014/main" id="{FDBFD92A-F37C-0B7C-5816-7C8E0B560B50}"/>
                  </a:ext>
                </a:extLst>
              </p:cNvPr>
              <p:cNvSpPr txBox="1"/>
              <p:nvPr/>
            </p:nvSpPr>
            <p:spPr>
              <a:xfrm>
                <a:off x="4151141" y="3228945"/>
                <a:ext cx="1938022" cy="400110"/>
              </a:xfrm>
              <a:prstGeom prst="rect">
                <a:avLst/>
              </a:prstGeom>
              <a:noFill/>
            </p:spPr>
            <p:txBody>
              <a:bodyPr wrap="square" rtlCol="0">
                <a:spAutoFit/>
              </a:bodyPr>
              <a:lstStyle/>
              <a:p>
                <a:r>
                  <a:rPr lang="en-US" sz="2000" b="1" dirty="0"/>
                  <a:t>CONTRIBUTION</a:t>
                </a:r>
              </a:p>
            </p:txBody>
          </p:sp>
        </p:grpSp>
        <p:pic>
          <p:nvPicPr>
            <p:cNvPr id="16" name="Graphic 15" descr="Brain in head with solid fill">
              <a:extLst>
                <a:ext uri="{FF2B5EF4-FFF2-40B4-BE49-F238E27FC236}">
                  <a16:creationId xmlns:a16="http://schemas.microsoft.com/office/drawing/2014/main" id="{602B1BDE-7777-059F-B30A-79FB09FE74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94232" y="1354154"/>
              <a:ext cx="1089935" cy="1089935"/>
            </a:xfrm>
            <a:prstGeom prst="rect">
              <a:avLst/>
            </a:prstGeom>
          </p:spPr>
        </p:pic>
      </p:grpSp>
      <p:grpSp>
        <p:nvGrpSpPr>
          <p:cNvPr id="50" name="Group 49">
            <a:extLst>
              <a:ext uri="{FF2B5EF4-FFF2-40B4-BE49-F238E27FC236}">
                <a16:creationId xmlns:a16="http://schemas.microsoft.com/office/drawing/2014/main" id="{6B1B7156-0B56-EF3F-BE7A-863B067E30D4}"/>
              </a:ext>
            </a:extLst>
          </p:cNvPr>
          <p:cNvGrpSpPr/>
          <p:nvPr/>
        </p:nvGrpSpPr>
        <p:grpSpPr>
          <a:xfrm>
            <a:off x="-1649021" y="0"/>
            <a:ext cx="2281207" cy="6858000"/>
            <a:chOff x="2029604" y="0"/>
            <a:chExt cx="2281207" cy="6858000"/>
          </a:xfrm>
        </p:grpSpPr>
        <p:grpSp>
          <p:nvGrpSpPr>
            <p:cNvPr id="33" name="Group 32">
              <a:extLst>
                <a:ext uri="{FF2B5EF4-FFF2-40B4-BE49-F238E27FC236}">
                  <a16:creationId xmlns:a16="http://schemas.microsoft.com/office/drawing/2014/main" id="{AE1CFEC8-4628-C2A8-C076-37BBE3E00866}"/>
                </a:ext>
              </a:extLst>
            </p:cNvPr>
            <p:cNvGrpSpPr/>
            <p:nvPr/>
          </p:nvGrpSpPr>
          <p:grpSpPr>
            <a:xfrm>
              <a:off x="2029604" y="0"/>
              <a:ext cx="2281207" cy="6858000"/>
              <a:chOff x="2029604" y="0"/>
              <a:chExt cx="2281207" cy="6858000"/>
            </a:xfrm>
            <a:solidFill>
              <a:srgbClr val="5DCDE3"/>
            </a:solidFill>
          </p:grpSpPr>
          <p:sp>
            <p:nvSpPr>
              <p:cNvPr id="21" name="Freeform: Shape 20">
                <a:extLst>
                  <a:ext uri="{FF2B5EF4-FFF2-40B4-BE49-F238E27FC236}">
                    <a16:creationId xmlns:a16="http://schemas.microsoft.com/office/drawing/2014/main" id="{19C411D0-D8AC-B1AF-79DA-915254BBF7EC}"/>
                  </a:ext>
                </a:extLst>
              </p:cNvPr>
              <p:cNvSpPr/>
              <p:nvPr/>
            </p:nvSpPr>
            <p:spPr>
              <a:xfrm>
                <a:off x="2029604" y="0"/>
                <a:ext cx="2281207" cy="6858000"/>
              </a:xfrm>
              <a:custGeom>
                <a:avLst/>
                <a:gdLst>
                  <a:gd name="connsiteX0" fmla="*/ 0 w 2281207"/>
                  <a:gd name="connsiteY0" fmla="*/ 0 h 6858000"/>
                  <a:gd name="connsiteX1" fmla="*/ 2032000 w 2281207"/>
                  <a:gd name="connsiteY1" fmla="*/ 0 h 6858000"/>
                  <a:gd name="connsiteX2" fmla="*/ 2032000 w 2281207"/>
                  <a:gd name="connsiteY2" fmla="*/ 1010148 h 6858000"/>
                  <a:gd name="connsiteX3" fmla="*/ 2281207 w 2281207"/>
                  <a:gd name="connsiteY3" fmla="*/ 1386783 h 6858000"/>
                  <a:gd name="connsiteX4" fmla="*/ 2032000 w 2281207"/>
                  <a:gd name="connsiteY4" fmla="*/ 1763418 h 6858000"/>
                  <a:gd name="connsiteX5" fmla="*/ 2032000 w 2281207"/>
                  <a:gd name="connsiteY5" fmla="*/ 6858000 h 6858000"/>
                  <a:gd name="connsiteX6" fmla="*/ 0 w 228120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207" h="6858000">
                    <a:moveTo>
                      <a:pt x="0" y="0"/>
                    </a:moveTo>
                    <a:lnTo>
                      <a:pt x="2032000" y="0"/>
                    </a:lnTo>
                    <a:lnTo>
                      <a:pt x="2032000" y="1010148"/>
                    </a:lnTo>
                    <a:lnTo>
                      <a:pt x="2281207" y="1386783"/>
                    </a:lnTo>
                    <a:lnTo>
                      <a:pt x="2032000" y="1763418"/>
                    </a:lnTo>
                    <a:lnTo>
                      <a:pt x="2032000" y="6858000"/>
                    </a:lnTo>
                    <a:lnTo>
                      <a:pt x="0" y="6858000"/>
                    </a:lnTo>
                    <a:close/>
                  </a:path>
                </a:pathLst>
              </a:custGeom>
              <a:grp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CAAD57C3-9ED4-FA2C-66F2-19C613FD91BD}"/>
                  </a:ext>
                </a:extLst>
              </p:cNvPr>
              <p:cNvSpPr txBox="1"/>
              <p:nvPr/>
            </p:nvSpPr>
            <p:spPr>
              <a:xfrm>
                <a:off x="2102996" y="3228945"/>
                <a:ext cx="1928815" cy="400110"/>
              </a:xfrm>
              <a:prstGeom prst="rect">
                <a:avLst/>
              </a:prstGeom>
              <a:grpFill/>
            </p:spPr>
            <p:txBody>
              <a:bodyPr wrap="square" rtlCol="0">
                <a:spAutoFit/>
              </a:bodyPr>
              <a:lstStyle/>
              <a:p>
                <a:r>
                  <a:rPr lang="en-US" sz="2000" b="1" dirty="0"/>
                  <a:t>INTRODUCTION</a:t>
                </a:r>
              </a:p>
            </p:txBody>
          </p:sp>
        </p:grpSp>
        <p:sp>
          <p:nvSpPr>
            <p:cNvPr id="19" name="Google Shape;13208;p179">
              <a:extLst>
                <a:ext uri="{FF2B5EF4-FFF2-40B4-BE49-F238E27FC236}">
                  <a16:creationId xmlns:a16="http://schemas.microsoft.com/office/drawing/2014/main" id="{213F5F2B-3C21-82E7-6B87-3C8639BC42BE}"/>
                </a:ext>
              </a:extLst>
            </p:cNvPr>
            <p:cNvSpPr/>
            <p:nvPr/>
          </p:nvSpPr>
          <p:spPr>
            <a:xfrm>
              <a:off x="2688353" y="1436693"/>
              <a:ext cx="813810" cy="877581"/>
            </a:xfrm>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roup 31">
            <a:extLst>
              <a:ext uri="{FF2B5EF4-FFF2-40B4-BE49-F238E27FC236}">
                <a16:creationId xmlns:a16="http://schemas.microsoft.com/office/drawing/2014/main" id="{63DE2366-A7A2-459E-7E03-A8655F46AF2C}"/>
              </a:ext>
            </a:extLst>
          </p:cNvPr>
          <p:cNvGrpSpPr/>
          <p:nvPr/>
        </p:nvGrpSpPr>
        <p:grpSpPr>
          <a:xfrm>
            <a:off x="-1813560" y="1"/>
            <a:ext cx="2281207" cy="6858000"/>
            <a:chOff x="0" y="1"/>
            <a:chExt cx="2281207" cy="6858000"/>
          </a:xfrm>
          <a:solidFill>
            <a:srgbClr val="6CDDE9"/>
          </a:solidFill>
        </p:grpSpPr>
        <p:sp>
          <p:nvSpPr>
            <p:cNvPr id="20" name="Freeform: Shape 19">
              <a:extLst>
                <a:ext uri="{FF2B5EF4-FFF2-40B4-BE49-F238E27FC236}">
                  <a16:creationId xmlns:a16="http://schemas.microsoft.com/office/drawing/2014/main" id="{342E998D-5362-C090-664F-E380B52BE930}"/>
                </a:ext>
              </a:extLst>
            </p:cNvPr>
            <p:cNvSpPr/>
            <p:nvPr/>
          </p:nvSpPr>
          <p:spPr>
            <a:xfrm rot="5400000">
              <a:off x="-2288396" y="2288397"/>
              <a:ext cx="6858000" cy="2281207"/>
            </a:xfrm>
            <a:custGeom>
              <a:avLst/>
              <a:gdLst>
                <a:gd name="connsiteX0" fmla="*/ 0 w 6858000"/>
                <a:gd name="connsiteY0" fmla="*/ 2281207 h 2281207"/>
                <a:gd name="connsiteX1" fmla="*/ 0 w 6858000"/>
                <a:gd name="connsiteY1" fmla="*/ 249207 h 2281207"/>
                <a:gd name="connsiteX2" fmla="*/ 1010148 w 6858000"/>
                <a:gd name="connsiteY2" fmla="*/ 249207 h 2281207"/>
                <a:gd name="connsiteX3" fmla="*/ 1386783 w 6858000"/>
                <a:gd name="connsiteY3" fmla="*/ 0 h 2281207"/>
                <a:gd name="connsiteX4" fmla="*/ 1763418 w 6858000"/>
                <a:gd name="connsiteY4" fmla="*/ 249207 h 2281207"/>
                <a:gd name="connsiteX5" fmla="*/ 6858000 w 6858000"/>
                <a:gd name="connsiteY5" fmla="*/ 249207 h 2281207"/>
                <a:gd name="connsiteX6" fmla="*/ 6858000 w 6858000"/>
                <a:gd name="connsiteY6" fmla="*/ 2281207 h 2281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281207">
                  <a:moveTo>
                    <a:pt x="0" y="2281207"/>
                  </a:moveTo>
                  <a:lnTo>
                    <a:pt x="0" y="249207"/>
                  </a:lnTo>
                  <a:lnTo>
                    <a:pt x="1010148" y="249207"/>
                  </a:lnTo>
                  <a:lnTo>
                    <a:pt x="1386783" y="0"/>
                  </a:lnTo>
                  <a:lnTo>
                    <a:pt x="1763418" y="249207"/>
                  </a:lnTo>
                  <a:lnTo>
                    <a:pt x="6858000" y="249207"/>
                  </a:lnTo>
                  <a:lnTo>
                    <a:pt x="6858000" y="2281207"/>
                  </a:lnTo>
                  <a:close/>
                </a:path>
              </a:pathLst>
            </a:custGeom>
            <a:grp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TextBox 25">
              <a:extLst>
                <a:ext uri="{FF2B5EF4-FFF2-40B4-BE49-F238E27FC236}">
                  <a16:creationId xmlns:a16="http://schemas.microsoft.com/office/drawing/2014/main" id="{2B67082F-E6E3-1B83-146D-DBE203C8E462}"/>
                </a:ext>
              </a:extLst>
            </p:cNvPr>
            <p:cNvSpPr txBox="1"/>
            <p:nvPr/>
          </p:nvSpPr>
          <p:spPr>
            <a:xfrm rot="5400000">
              <a:off x="-696913" y="3561068"/>
              <a:ext cx="3323986" cy="769441"/>
            </a:xfrm>
            <a:prstGeom prst="rect">
              <a:avLst/>
            </a:prstGeom>
            <a:grpFill/>
          </p:spPr>
          <p:txBody>
            <a:bodyPr wrap="square" rtlCol="0">
              <a:spAutoFit/>
            </a:bodyPr>
            <a:lstStyle/>
            <a:p>
              <a:r>
                <a:rPr lang="en-US" sz="4400" dirty="0"/>
                <a:t>OUTLINE</a:t>
              </a:r>
            </a:p>
          </p:txBody>
        </p:sp>
      </p:grpSp>
      <p:sp>
        <p:nvSpPr>
          <p:cNvPr id="2" name="TextBox 1">
            <a:extLst>
              <a:ext uri="{FF2B5EF4-FFF2-40B4-BE49-F238E27FC236}">
                <a16:creationId xmlns:a16="http://schemas.microsoft.com/office/drawing/2014/main" id="{FD099798-A7F3-89DD-BD8E-1DBA54CF553B}"/>
              </a:ext>
            </a:extLst>
          </p:cNvPr>
          <p:cNvSpPr txBox="1"/>
          <p:nvPr/>
        </p:nvSpPr>
        <p:spPr>
          <a:xfrm>
            <a:off x="4378052" y="2638427"/>
            <a:ext cx="4686300" cy="769441"/>
          </a:xfrm>
          <a:prstGeom prst="rect">
            <a:avLst/>
          </a:prstGeom>
          <a:noFill/>
        </p:spPr>
        <p:txBody>
          <a:bodyPr wrap="square" rtlCol="0">
            <a:spAutoFit/>
          </a:bodyPr>
          <a:lstStyle/>
          <a:p>
            <a:r>
              <a:rPr lang="en-US" sz="4400" dirty="0">
                <a:solidFill>
                  <a:schemeClr val="bg1"/>
                </a:solidFill>
              </a:rPr>
              <a:t>MIND CONTROL</a:t>
            </a:r>
          </a:p>
        </p:txBody>
      </p:sp>
      <p:sp>
        <p:nvSpPr>
          <p:cNvPr id="3" name="TextBox 2">
            <a:extLst>
              <a:ext uri="{FF2B5EF4-FFF2-40B4-BE49-F238E27FC236}">
                <a16:creationId xmlns:a16="http://schemas.microsoft.com/office/drawing/2014/main" id="{C76C991F-3BC0-BF36-0C61-4895D0C526D0}"/>
              </a:ext>
            </a:extLst>
          </p:cNvPr>
          <p:cNvSpPr txBox="1"/>
          <p:nvPr/>
        </p:nvSpPr>
        <p:spPr>
          <a:xfrm>
            <a:off x="3038475" y="4365009"/>
            <a:ext cx="6115050" cy="1754326"/>
          </a:xfrm>
          <a:prstGeom prst="rect">
            <a:avLst/>
          </a:prstGeom>
          <a:noFill/>
        </p:spPr>
        <p:txBody>
          <a:bodyPr wrap="square" rtlCol="0">
            <a:spAutoFit/>
          </a:bodyPr>
          <a:lstStyle/>
          <a:p>
            <a:pPr algn="ctr"/>
            <a:r>
              <a:rPr lang="en-US" dirty="0">
                <a:solidFill>
                  <a:schemeClr val="bg1"/>
                </a:solidFill>
              </a:rPr>
              <a:t>Done by:</a:t>
            </a:r>
          </a:p>
          <a:p>
            <a:pPr algn="ctr"/>
            <a:r>
              <a:rPr lang="en-US" dirty="0">
                <a:solidFill>
                  <a:schemeClr val="bg1"/>
                </a:solidFill>
              </a:rPr>
              <a:t>Alksandra Aljabery 20200129</a:t>
            </a:r>
          </a:p>
          <a:p>
            <a:pPr algn="ctr"/>
            <a:r>
              <a:rPr lang="en-US" dirty="0" err="1">
                <a:solidFill>
                  <a:schemeClr val="bg1"/>
                </a:solidFill>
              </a:rPr>
              <a:t>Sondos</a:t>
            </a:r>
            <a:r>
              <a:rPr lang="en-US" dirty="0">
                <a:solidFill>
                  <a:schemeClr val="bg1"/>
                </a:solidFill>
              </a:rPr>
              <a:t> Ali 20200438</a:t>
            </a:r>
          </a:p>
          <a:p>
            <a:pPr algn="ctr"/>
            <a:r>
              <a:rPr lang="en-US" dirty="0" err="1">
                <a:solidFill>
                  <a:schemeClr val="bg1"/>
                </a:solidFill>
              </a:rPr>
              <a:t>Hamzeh</a:t>
            </a:r>
            <a:r>
              <a:rPr lang="en-US" dirty="0">
                <a:solidFill>
                  <a:schemeClr val="bg1"/>
                </a:solidFill>
              </a:rPr>
              <a:t> </a:t>
            </a:r>
            <a:r>
              <a:rPr lang="en-US" dirty="0" err="1">
                <a:solidFill>
                  <a:schemeClr val="bg1"/>
                </a:solidFill>
              </a:rPr>
              <a:t>Hatamleh</a:t>
            </a:r>
            <a:r>
              <a:rPr lang="en-US" dirty="0">
                <a:solidFill>
                  <a:schemeClr val="bg1"/>
                </a:solidFill>
              </a:rPr>
              <a:t> 20201150</a:t>
            </a:r>
          </a:p>
          <a:p>
            <a:endParaRPr lang="en-US" dirty="0">
              <a:solidFill>
                <a:schemeClr val="bg1"/>
              </a:solidFill>
            </a:endParaRPr>
          </a:p>
          <a:p>
            <a:pPr algn="ctr"/>
            <a:r>
              <a:rPr lang="en-US" dirty="0">
                <a:solidFill>
                  <a:schemeClr val="bg1"/>
                </a:solidFill>
              </a:rPr>
              <a:t>Supervised by: Dr. Serin </a:t>
            </a:r>
            <a:r>
              <a:rPr lang="en-US" dirty="0" err="1">
                <a:solidFill>
                  <a:schemeClr val="bg1"/>
                </a:solidFill>
              </a:rPr>
              <a:t>Atiani</a:t>
            </a:r>
            <a:endParaRPr lang="en-US" dirty="0">
              <a:solidFill>
                <a:schemeClr val="bg1"/>
              </a:solidFill>
            </a:endParaRPr>
          </a:p>
        </p:txBody>
      </p:sp>
      <p:pic>
        <p:nvPicPr>
          <p:cNvPr id="4" name="Picture 3">
            <a:extLst>
              <a:ext uri="{FF2B5EF4-FFF2-40B4-BE49-F238E27FC236}">
                <a16:creationId xmlns:a16="http://schemas.microsoft.com/office/drawing/2014/main" id="{576B0E1B-80C0-ACD5-0E35-67B0694DC7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19024" y="304800"/>
            <a:ext cx="2341064" cy="2423077"/>
          </a:xfrm>
          <a:prstGeom prst="rect">
            <a:avLst/>
          </a:prstGeom>
        </p:spPr>
      </p:pic>
    </p:spTree>
    <p:extLst>
      <p:ext uri="{BB962C8B-B14F-4D97-AF65-F5344CB8AC3E}">
        <p14:creationId xmlns:p14="http://schemas.microsoft.com/office/powerpoint/2010/main" val="3685484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153E16-542F-7FCD-1021-96D78AE1CFF5}"/>
              </a:ext>
            </a:extLst>
          </p:cNvPr>
          <p:cNvGrpSpPr/>
          <p:nvPr/>
        </p:nvGrpSpPr>
        <p:grpSpPr>
          <a:xfrm>
            <a:off x="0" y="0"/>
            <a:ext cx="12192000" cy="6858000"/>
            <a:chOff x="-114683" y="40640"/>
            <a:chExt cx="12192000" cy="6858000"/>
          </a:xfrm>
        </p:grpSpPr>
        <p:sp>
          <p:nvSpPr>
            <p:cNvPr id="2" name="Rectangle 1">
              <a:extLst>
                <a:ext uri="{FF2B5EF4-FFF2-40B4-BE49-F238E27FC236}">
                  <a16:creationId xmlns:a16="http://schemas.microsoft.com/office/drawing/2014/main" id="{BAE151C2-4454-8B73-0008-820412CF4D12}"/>
                </a:ext>
              </a:extLst>
            </p:cNvPr>
            <p:cNvSpPr/>
            <p:nvPr/>
          </p:nvSpPr>
          <p:spPr>
            <a:xfrm>
              <a:off x="-114683" y="4064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FA318673-3522-2B18-BBD2-EFB065ACD0D2}"/>
                </a:ext>
              </a:extLst>
            </p:cNvPr>
            <p:cNvSpPr/>
            <p:nvPr/>
          </p:nvSpPr>
          <p:spPr>
            <a:xfrm>
              <a:off x="11315317" y="256032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8DC7F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6B6BEF39-E7E2-19F1-4609-BA4B1704F19E}"/>
                </a:ext>
              </a:extLst>
            </p:cNvPr>
            <p:cNvSpPr txBox="1"/>
            <p:nvPr/>
          </p:nvSpPr>
          <p:spPr>
            <a:xfrm rot="16200000">
              <a:off x="11100316" y="3228945"/>
              <a:ext cx="1452880" cy="400110"/>
            </a:xfrm>
            <a:prstGeom prst="rect">
              <a:avLst/>
            </a:prstGeom>
            <a:noFill/>
          </p:spPr>
          <p:txBody>
            <a:bodyPr wrap="square" rtlCol="0">
              <a:spAutoFit/>
            </a:bodyPr>
            <a:lstStyle/>
            <a:p>
              <a:pPr algn="ctr"/>
              <a:r>
                <a:rPr lang="en-US" sz="2000" b="1" dirty="0">
                  <a:solidFill>
                    <a:schemeClr val="bg1"/>
                  </a:solidFill>
                </a:rPr>
                <a:t>Idea</a:t>
              </a:r>
            </a:p>
          </p:txBody>
        </p:sp>
      </p:grpSp>
      <p:grpSp>
        <p:nvGrpSpPr>
          <p:cNvPr id="8" name="Group 7">
            <a:extLst>
              <a:ext uri="{FF2B5EF4-FFF2-40B4-BE49-F238E27FC236}">
                <a16:creationId xmlns:a16="http://schemas.microsoft.com/office/drawing/2014/main" id="{25965B25-8FE0-8A11-DE36-17C8A68D2E30}"/>
              </a:ext>
            </a:extLst>
          </p:cNvPr>
          <p:cNvGrpSpPr/>
          <p:nvPr/>
        </p:nvGrpSpPr>
        <p:grpSpPr>
          <a:xfrm>
            <a:off x="-450616" y="0"/>
            <a:ext cx="12192000" cy="6858000"/>
            <a:chOff x="0" y="0"/>
            <a:chExt cx="12192000" cy="6858000"/>
          </a:xfrm>
        </p:grpSpPr>
        <p:sp>
          <p:nvSpPr>
            <p:cNvPr id="9" name="Rectangle 8">
              <a:extLst>
                <a:ext uri="{FF2B5EF4-FFF2-40B4-BE49-F238E27FC236}">
                  <a16:creationId xmlns:a16="http://schemas.microsoft.com/office/drawing/2014/main" id="{BD61AB99-1A58-AE7B-AB5C-AD8A73F68493}"/>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278A3203-528C-9A38-CF9C-B754E4ACD59D}"/>
                </a:ext>
              </a:extLst>
            </p:cNvPr>
            <p:cNvSpPr/>
            <p:nvPr/>
          </p:nvSpPr>
          <p:spPr>
            <a:xfrm>
              <a:off x="11430000"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8DC7F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487A061C-C3F6-0960-101B-B8BC95D75618}"/>
                </a:ext>
              </a:extLst>
            </p:cNvPr>
            <p:cNvSpPr txBox="1"/>
            <p:nvPr/>
          </p:nvSpPr>
          <p:spPr>
            <a:xfrm rot="16200000">
              <a:off x="11238746" y="3228945"/>
              <a:ext cx="1452880" cy="400110"/>
            </a:xfrm>
            <a:prstGeom prst="rect">
              <a:avLst/>
            </a:prstGeom>
            <a:noFill/>
          </p:spPr>
          <p:txBody>
            <a:bodyPr wrap="square" rtlCol="0">
              <a:spAutoFit/>
            </a:bodyPr>
            <a:lstStyle/>
            <a:p>
              <a:pPr algn="ctr"/>
              <a:r>
                <a:rPr lang="en-US" sz="2000" b="1" dirty="0">
                  <a:solidFill>
                    <a:schemeClr val="bg1"/>
                  </a:solidFill>
                </a:rPr>
                <a:t>Audience</a:t>
              </a:r>
            </a:p>
          </p:txBody>
        </p:sp>
      </p:grpSp>
      <p:grpSp>
        <p:nvGrpSpPr>
          <p:cNvPr id="12" name="Group 11">
            <a:extLst>
              <a:ext uri="{FF2B5EF4-FFF2-40B4-BE49-F238E27FC236}">
                <a16:creationId xmlns:a16="http://schemas.microsoft.com/office/drawing/2014/main" id="{5A1A7BC4-3E15-4C74-5BD6-AA58EF818881}"/>
              </a:ext>
            </a:extLst>
          </p:cNvPr>
          <p:cNvGrpSpPr/>
          <p:nvPr/>
        </p:nvGrpSpPr>
        <p:grpSpPr>
          <a:xfrm>
            <a:off x="-901232" y="0"/>
            <a:ext cx="12192000" cy="6858000"/>
            <a:chOff x="0" y="0"/>
            <a:chExt cx="12192000" cy="6858000"/>
          </a:xfrm>
        </p:grpSpPr>
        <p:sp>
          <p:nvSpPr>
            <p:cNvPr id="13" name="Rectangle 12">
              <a:extLst>
                <a:ext uri="{FF2B5EF4-FFF2-40B4-BE49-F238E27FC236}">
                  <a16:creationId xmlns:a16="http://schemas.microsoft.com/office/drawing/2014/main" id="{E06B8E09-77E0-C583-242A-7D826A109B43}"/>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B6751DE5-370D-0386-46E1-3955AABBDA9D}"/>
                </a:ext>
              </a:extLst>
            </p:cNvPr>
            <p:cNvSpPr/>
            <p:nvPr/>
          </p:nvSpPr>
          <p:spPr>
            <a:xfrm>
              <a:off x="11430000"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8DC7F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TextBox 14">
              <a:extLst>
                <a:ext uri="{FF2B5EF4-FFF2-40B4-BE49-F238E27FC236}">
                  <a16:creationId xmlns:a16="http://schemas.microsoft.com/office/drawing/2014/main" id="{59F3E873-95A0-796B-629B-D038CEFA5278}"/>
                </a:ext>
              </a:extLst>
            </p:cNvPr>
            <p:cNvSpPr txBox="1"/>
            <p:nvPr/>
          </p:nvSpPr>
          <p:spPr>
            <a:xfrm rot="16200000">
              <a:off x="11238746" y="3228945"/>
              <a:ext cx="1452880" cy="400110"/>
            </a:xfrm>
            <a:prstGeom prst="rect">
              <a:avLst/>
            </a:prstGeom>
            <a:noFill/>
          </p:spPr>
          <p:txBody>
            <a:bodyPr wrap="square" rtlCol="0">
              <a:spAutoFit/>
            </a:bodyPr>
            <a:lstStyle/>
            <a:p>
              <a:pPr algn="ctr"/>
              <a:r>
                <a:rPr lang="en-US" sz="2000" b="1" dirty="0">
                  <a:solidFill>
                    <a:schemeClr val="bg1"/>
                  </a:solidFill>
                </a:rPr>
                <a:t>Pipeline</a:t>
              </a:r>
            </a:p>
          </p:txBody>
        </p:sp>
      </p:grpSp>
      <p:pic>
        <p:nvPicPr>
          <p:cNvPr id="19" name="Picture 18">
            <a:extLst>
              <a:ext uri="{FF2B5EF4-FFF2-40B4-BE49-F238E27FC236}">
                <a16:creationId xmlns:a16="http://schemas.microsoft.com/office/drawing/2014/main" id="{64259AA8-5351-24FF-C78D-0F3558FEB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59" y="2342820"/>
            <a:ext cx="2172359" cy="2172359"/>
          </a:xfrm>
          <a:prstGeom prst="rect">
            <a:avLst/>
          </a:prstGeom>
        </p:spPr>
      </p:pic>
      <p:grpSp>
        <p:nvGrpSpPr>
          <p:cNvPr id="24" name="Group 23">
            <a:extLst>
              <a:ext uri="{FF2B5EF4-FFF2-40B4-BE49-F238E27FC236}">
                <a16:creationId xmlns:a16="http://schemas.microsoft.com/office/drawing/2014/main" id="{DC136626-657D-AB28-FC08-3796FA63C821}"/>
              </a:ext>
            </a:extLst>
          </p:cNvPr>
          <p:cNvGrpSpPr/>
          <p:nvPr/>
        </p:nvGrpSpPr>
        <p:grpSpPr>
          <a:xfrm>
            <a:off x="3633333" y="2616322"/>
            <a:ext cx="3122869" cy="1676400"/>
            <a:chOff x="5340270" y="2550160"/>
            <a:chExt cx="3122869" cy="1676400"/>
          </a:xfrm>
        </p:grpSpPr>
        <p:pic>
          <p:nvPicPr>
            <p:cNvPr id="1026" name="Picture 2">
              <a:extLst>
                <a:ext uri="{FF2B5EF4-FFF2-40B4-BE49-F238E27FC236}">
                  <a16:creationId xmlns:a16="http://schemas.microsoft.com/office/drawing/2014/main" id="{559396F5-A2DD-940F-3E35-8D567591B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0270" y="2550160"/>
              <a:ext cx="1676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CEF10DB-29B7-1F24-5102-40434D0879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0417" y="2661920"/>
              <a:ext cx="1422722" cy="1422722"/>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TextBox 21">
            <a:extLst>
              <a:ext uri="{FF2B5EF4-FFF2-40B4-BE49-F238E27FC236}">
                <a16:creationId xmlns:a16="http://schemas.microsoft.com/office/drawing/2014/main" id="{8D2E12FD-1378-5882-0ADE-E7F3616ECC2C}"/>
              </a:ext>
            </a:extLst>
          </p:cNvPr>
          <p:cNvSpPr txBox="1"/>
          <p:nvPr/>
        </p:nvSpPr>
        <p:spPr>
          <a:xfrm>
            <a:off x="-4822" y="4711023"/>
            <a:ext cx="3063596" cy="369332"/>
          </a:xfrm>
          <a:prstGeom prst="rect">
            <a:avLst/>
          </a:prstGeom>
          <a:noFill/>
        </p:spPr>
        <p:txBody>
          <a:bodyPr wrap="square" rtlCol="0">
            <a:spAutoFit/>
          </a:bodyPr>
          <a:lstStyle/>
          <a:p>
            <a:r>
              <a:rPr lang="en-US" dirty="0">
                <a:solidFill>
                  <a:srgbClr val="8DC7F3"/>
                </a:solidFill>
              </a:rPr>
              <a:t>Low computational resources </a:t>
            </a:r>
          </a:p>
        </p:txBody>
      </p:sp>
      <p:sp>
        <p:nvSpPr>
          <p:cNvPr id="23" name="TextBox 22">
            <a:extLst>
              <a:ext uri="{FF2B5EF4-FFF2-40B4-BE49-F238E27FC236}">
                <a16:creationId xmlns:a16="http://schemas.microsoft.com/office/drawing/2014/main" id="{09A2DCB0-4F0E-06B3-D20C-EDAFA104321D}"/>
              </a:ext>
            </a:extLst>
          </p:cNvPr>
          <p:cNvSpPr txBox="1"/>
          <p:nvPr/>
        </p:nvSpPr>
        <p:spPr>
          <a:xfrm>
            <a:off x="3504568" y="4735577"/>
            <a:ext cx="3437681" cy="369332"/>
          </a:xfrm>
          <a:prstGeom prst="rect">
            <a:avLst/>
          </a:prstGeom>
          <a:noFill/>
        </p:spPr>
        <p:txBody>
          <a:bodyPr wrap="square" rtlCol="0">
            <a:spAutoFit/>
          </a:bodyPr>
          <a:lstStyle/>
          <a:p>
            <a:pPr algn="ctr"/>
            <a:r>
              <a:rPr lang="en-US" dirty="0">
                <a:solidFill>
                  <a:srgbClr val="8DC7F3"/>
                </a:solidFill>
              </a:rPr>
              <a:t>Low memory/ low processors</a:t>
            </a:r>
          </a:p>
        </p:txBody>
      </p:sp>
      <p:pic>
        <p:nvPicPr>
          <p:cNvPr id="26" name="Picture 25">
            <a:extLst>
              <a:ext uri="{FF2B5EF4-FFF2-40B4-BE49-F238E27FC236}">
                <a16:creationId xmlns:a16="http://schemas.microsoft.com/office/drawing/2014/main" id="{09CF986D-BADB-2042-C109-4900CDF222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8274" y="2603291"/>
            <a:ext cx="1926878" cy="1926878"/>
          </a:xfrm>
          <a:prstGeom prst="rect">
            <a:avLst/>
          </a:prstGeom>
        </p:spPr>
      </p:pic>
      <p:sp>
        <p:nvSpPr>
          <p:cNvPr id="27" name="TextBox 26">
            <a:extLst>
              <a:ext uri="{FF2B5EF4-FFF2-40B4-BE49-F238E27FC236}">
                <a16:creationId xmlns:a16="http://schemas.microsoft.com/office/drawing/2014/main" id="{37E9BE37-71D7-F3A9-7B99-7E2041BD13FF}"/>
              </a:ext>
            </a:extLst>
          </p:cNvPr>
          <p:cNvSpPr txBox="1"/>
          <p:nvPr/>
        </p:nvSpPr>
        <p:spPr>
          <a:xfrm>
            <a:off x="7322928" y="4735577"/>
            <a:ext cx="3540971" cy="369332"/>
          </a:xfrm>
          <a:prstGeom prst="rect">
            <a:avLst/>
          </a:prstGeom>
          <a:noFill/>
        </p:spPr>
        <p:txBody>
          <a:bodyPr wrap="square" rtlCol="0">
            <a:spAutoFit/>
          </a:bodyPr>
          <a:lstStyle/>
          <a:p>
            <a:r>
              <a:rPr lang="en-US" dirty="0">
                <a:solidFill>
                  <a:srgbClr val="8DC7F3"/>
                </a:solidFill>
              </a:rPr>
              <a:t>Electric Motor (small demo car)</a:t>
            </a:r>
          </a:p>
        </p:txBody>
      </p:sp>
    </p:spTree>
    <p:extLst>
      <p:ext uri="{BB962C8B-B14F-4D97-AF65-F5344CB8AC3E}">
        <p14:creationId xmlns:p14="http://schemas.microsoft.com/office/powerpoint/2010/main" val="969756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0"/>
                                        <p:tgtEl>
                                          <p:spTgt spid="24"/>
                                        </p:tgtEl>
                                      </p:cBhvr>
                                    </p:animEffect>
                                    <p:anim calcmode="lin" valueType="num">
                                      <p:cBhvr>
                                        <p:cTn id="20" dur="1000" fill="hold"/>
                                        <p:tgtEl>
                                          <p:spTgt spid="24"/>
                                        </p:tgtEl>
                                        <p:attrNameLst>
                                          <p:attrName>ppt_x</p:attrName>
                                        </p:attrNameLst>
                                      </p:cBhvr>
                                      <p:tavLst>
                                        <p:tav tm="0">
                                          <p:val>
                                            <p:strVal val="#ppt_x"/>
                                          </p:val>
                                        </p:tav>
                                        <p:tav tm="100000">
                                          <p:val>
                                            <p:strVal val="#ppt_x"/>
                                          </p:val>
                                        </p:tav>
                                      </p:tavLst>
                                    </p:anim>
                                    <p:anim calcmode="lin" valueType="num">
                                      <p:cBhvr>
                                        <p:cTn id="21" dur="1000" fill="hold"/>
                                        <p:tgtEl>
                                          <p:spTgt spid="2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anim calcmode="lin" valueType="num">
                                      <p:cBhvr>
                                        <p:cTn id="32" dur="1000" fill="hold"/>
                                        <p:tgtEl>
                                          <p:spTgt spid="26"/>
                                        </p:tgtEl>
                                        <p:attrNameLst>
                                          <p:attrName>ppt_x</p:attrName>
                                        </p:attrNameLst>
                                      </p:cBhvr>
                                      <p:tavLst>
                                        <p:tav tm="0">
                                          <p:val>
                                            <p:strVal val="#ppt_x"/>
                                          </p:val>
                                        </p:tav>
                                        <p:tav tm="100000">
                                          <p:val>
                                            <p:strVal val="#ppt_x"/>
                                          </p:val>
                                        </p:tav>
                                      </p:tavLst>
                                    </p:anim>
                                    <p:anim calcmode="lin" valueType="num">
                                      <p:cBhvr>
                                        <p:cTn id="33" dur="1000" fill="hold"/>
                                        <p:tgtEl>
                                          <p:spTgt spid="2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1000"/>
                                        <p:tgtEl>
                                          <p:spTgt spid="27"/>
                                        </p:tgtEl>
                                      </p:cBhvr>
                                    </p:animEffect>
                                    <p:anim calcmode="lin" valueType="num">
                                      <p:cBhvr>
                                        <p:cTn id="37" dur="1000" fill="hold"/>
                                        <p:tgtEl>
                                          <p:spTgt spid="27"/>
                                        </p:tgtEl>
                                        <p:attrNameLst>
                                          <p:attrName>ppt_x</p:attrName>
                                        </p:attrNameLst>
                                      </p:cBhvr>
                                      <p:tavLst>
                                        <p:tav tm="0">
                                          <p:val>
                                            <p:strVal val="#ppt_x"/>
                                          </p:val>
                                        </p:tav>
                                        <p:tav tm="100000">
                                          <p:val>
                                            <p:strVal val="#ppt_x"/>
                                          </p:val>
                                        </p:tav>
                                      </p:tavLst>
                                    </p:anim>
                                    <p:anim calcmode="lin" valueType="num">
                                      <p:cBhvr>
                                        <p:cTn id="3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153E16-542F-7FCD-1021-96D78AE1CFF5}"/>
              </a:ext>
            </a:extLst>
          </p:cNvPr>
          <p:cNvGrpSpPr/>
          <p:nvPr/>
        </p:nvGrpSpPr>
        <p:grpSpPr>
          <a:xfrm>
            <a:off x="-10713720" y="0"/>
            <a:ext cx="12192000" cy="6858000"/>
            <a:chOff x="-10828403" y="0"/>
            <a:chExt cx="12192000" cy="6858000"/>
          </a:xfrm>
        </p:grpSpPr>
        <p:sp>
          <p:nvSpPr>
            <p:cNvPr id="2" name="Rectangle 1">
              <a:extLst>
                <a:ext uri="{FF2B5EF4-FFF2-40B4-BE49-F238E27FC236}">
                  <a16:creationId xmlns:a16="http://schemas.microsoft.com/office/drawing/2014/main" id="{BAE151C2-4454-8B73-0008-820412CF4D12}"/>
                </a:ext>
              </a:extLst>
            </p:cNvPr>
            <p:cNvSpPr/>
            <p:nvPr/>
          </p:nvSpPr>
          <p:spPr>
            <a:xfrm>
              <a:off x="-10828403"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FA318673-3522-2B18-BBD2-EFB065ACD0D2}"/>
                </a:ext>
              </a:extLst>
            </p:cNvPr>
            <p:cNvSpPr/>
            <p:nvPr/>
          </p:nvSpPr>
          <p:spPr>
            <a:xfrm>
              <a:off x="601597"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8AA3E4"/>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6B6BEF39-E7E2-19F1-4609-BA4B1704F19E}"/>
                </a:ext>
              </a:extLst>
            </p:cNvPr>
            <p:cNvSpPr txBox="1"/>
            <p:nvPr/>
          </p:nvSpPr>
          <p:spPr>
            <a:xfrm rot="16200000">
              <a:off x="386596" y="3228945"/>
              <a:ext cx="1452880" cy="400110"/>
            </a:xfrm>
            <a:prstGeom prst="rect">
              <a:avLst/>
            </a:prstGeom>
            <a:noFill/>
          </p:spPr>
          <p:txBody>
            <a:bodyPr wrap="square" rtlCol="0">
              <a:spAutoFit/>
            </a:bodyPr>
            <a:lstStyle/>
            <a:p>
              <a:pPr algn="ctr"/>
              <a:r>
                <a:rPr lang="en-US" sz="2000" b="1" dirty="0">
                  <a:solidFill>
                    <a:schemeClr val="bg1"/>
                  </a:solidFill>
                </a:rPr>
                <a:t>---</a:t>
              </a:r>
            </a:p>
          </p:txBody>
        </p:sp>
      </p:grpSp>
      <p:sp>
        <p:nvSpPr>
          <p:cNvPr id="4" name="TextBox 3">
            <a:extLst>
              <a:ext uri="{FF2B5EF4-FFF2-40B4-BE49-F238E27FC236}">
                <a16:creationId xmlns:a16="http://schemas.microsoft.com/office/drawing/2014/main" id="{D1642C03-2019-2CC1-E18C-84D191196DBC}"/>
              </a:ext>
            </a:extLst>
          </p:cNvPr>
          <p:cNvSpPr txBox="1"/>
          <p:nvPr/>
        </p:nvSpPr>
        <p:spPr>
          <a:xfrm>
            <a:off x="4478052" y="1942514"/>
            <a:ext cx="4785360" cy="769441"/>
          </a:xfrm>
          <a:prstGeom prst="rect">
            <a:avLst/>
          </a:prstGeom>
          <a:noFill/>
        </p:spPr>
        <p:txBody>
          <a:bodyPr wrap="square" rtlCol="0">
            <a:spAutoFit/>
          </a:bodyPr>
          <a:lstStyle/>
          <a:p>
            <a:pPr algn="ctr"/>
            <a:r>
              <a:rPr lang="en-US" sz="4400" b="1" dirty="0">
                <a:solidFill>
                  <a:srgbClr val="8AA3E4"/>
                </a:solidFill>
              </a:rPr>
              <a:t>SYSTEM DESIGN</a:t>
            </a:r>
          </a:p>
        </p:txBody>
      </p:sp>
      <p:sp>
        <p:nvSpPr>
          <p:cNvPr id="8" name="TextBox 7">
            <a:extLst>
              <a:ext uri="{FF2B5EF4-FFF2-40B4-BE49-F238E27FC236}">
                <a16:creationId xmlns:a16="http://schemas.microsoft.com/office/drawing/2014/main" id="{5EF3742E-8193-8537-8BE4-C3F977BA8BDF}"/>
              </a:ext>
            </a:extLst>
          </p:cNvPr>
          <p:cNvSpPr txBox="1"/>
          <p:nvPr/>
        </p:nvSpPr>
        <p:spPr>
          <a:xfrm>
            <a:off x="2957350" y="3012871"/>
            <a:ext cx="7859151" cy="830997"/>
          </a:xfrm>
          <a:prstGeom prst="rect">
            <a:avLst/>
          </a:prstGeom>
          <a:noFill/>
        </p:spPr>
        <p:txBody>
          <a:bodyPr wrap="square" rtlCol="0">
            <a:spAutoFit/>
          </a:bodyPr>
          <a:lstStyle/>
          <a:p>
            <a:r>
              <a:rPr lang="en-US" sz="2400" dirty="0">
                <a:solidFill>
                  <a:srgbClr val="8AA3E4"/>
                </a:solidFill>
              </a:rPr>
              <a:t>Representing our system’s description, component design and sequence diagram</a:t>
            </a:r>
          </a:p>
        </p:txBody>
      </p:sp>
      <p:pic>
        <p:nvPicPr>
          <p:cNvPr id="10" name="Picture 9">
            <a:extLst>
              <a:ext uri="{FF2B5EF4-FFF2-40B4-BE49-F238E27FC236}">
                <a16:creationId xmlns:a16="http://schemas.microsoft.com/office/drawing/2014/main" id="{E88D14EA-91C5-1DEE-F077-7041FBEBD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258" y="4316384"/>
            <a:ext cx="1091646" cy="1091646"/>
          </a:xfrm>
          <a:prstGeom prst="rect">
            <a:avLst/>
          </a:prstGeom>
        </p:spPr>
      </p:pic>
      <p:pic>
        <p:nvPicPr>
          <p:cNvPr id="12" name="Picture 11">
            <a:extLst>
              <a:ext uri="{FF2B5EF4-FFF2-40B4-BE49-F238E27FC236}">
                <a16:creationId xmlns:a16="http://schemas.microsoft.com/office/drawing/2014/main" id="{F4D407EE-69FD-5507-3181-E32F932D94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7604" y="4311055"/>
            <a:ext cx="1096975" cy="1096975"/>
          </a:xfrm>
          <a:prstGeom prst="rect">
            <a:avLst/>
          </a:prstGeom>
        </p:spPr>
      </p:pic>
      <p:pic>
        <p:nvPicPr>
          <p:cNvPr id="14" name="Picture 13">
            <a:extLst>
              <a:ext uri="{FF2B5EF4-FFF2-40B4-BE49-F238E27FC236}">
                <a16:creationId xmlns:a16="http://schemas.microsoft.com/office/drawing/2014/main" id="{DA94A156-DAF2-ECF4-C8DF-E12C8D6E6F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7645" y="4311055"/>
            <a:ext cx="1096975" cy="1096975"/>
          </a:xfrm>
          <a:prstGeom prst="rect">
            <a:avLst/>
          </a:prstGeom>
        </p:spPr>
      </p:pic>
      <p:pic>
        <p:nvPicPr>
          <p:cNvPr id="16" name="Picture 15">
            <a:extLst>
              <a:ext uri="{FF2B5EF4-FFF2-40B4-BE49-F238E27FC236}">
                <a16:creationId xmlns:a16="http://schemas.microsoft.com/office/drawing/2014/main" id="{1CAFE25C-CC50-A9E6-1100-3AB0C46AB4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7959" y="4311055"/>
            <a:ext cx="1091646" cy="1091646"/>
          </a:xfrm>
          <a:prstGeom prst="rect">
            <a:avLst/>
          </a:prstGeom>
        </p:spPr>
      </p:pic>
      <p:sp>
        <p:nvSpPr>
          <p:cNvPr id="17" name="TextBox 16">
            <a:extLst>
              <a:ext uri="{FF2B5EF4-FFF2-40B4-BE49-F238E27FC236}">
                <a16:creationId xmlns:a16="http://schemas.microsoft.com/office/drawing/2014/main" id="{43ABBF1F-42BD-8B14-C2B9-589C009B8685}"/>
              </a:ext>
            </a:extLst>
          </p:cNvPr>
          <p:cNvSpPr txBox="1"/>
          <p:nvPr/>
        </p:nvSpPr>
        <p:spPr>
          <a:xfrm>
            <a:off x="2628615" y="5584462"/>
            <a:ext cx="1122289" cy="369332"/>
          </a:xfrm>
          <a:prstGeom prst="rect">
            <a:avLst/>
          </a:prstGeom>
          <a:noFill/>
        </p:spPr>
        <p:txBody>
          <a:bodyPr wrap="square" rtlCol="0">
            <a:spAutoFit/>
          </a:bodyPr>
          <a:lstStyle/>
          <a:p>
            <a:pPr algn="ctr"/>
            <a:r>
              <a:rPr lang="en-US" dirty="0">
                <a:solidFill>
                  <a:srgbClr val="8AA3E4"/>
                </a:solidFill>
              </a:rPr>
              <a:t>Input</a:t>
            </a:r>
          </a:p>
        </p:txBody>
      </p:sp>
      <p:sp>
        <p:nvSpPr>
          <p:cNvPr id="18" name="TextBox 17">
            <a:extLst>
              <a:ext uri="{FF2B5EF4-FFF2-40B4-BE49-F238E27FC236}">
                <a16:creationId xmlns:a16="http://schemas.microsoft.com/office/drawing/2014/main" id="{35131BCD-19FF-0BFA-57E6-AB3D169AA45A}"/>
              </a:ext>
            </a:extLst>
          </p:cNvPr>
          <p:cNvSpPr txBox="1"/>
          <p:nvPr/>
        </p:nvSpPr>
        <p:spPr>
          <a:xfrm>
            <a:off x="4610377" y="5584462"/>
            <a:ext cx="1320800" cy="369332"/>
          </a:xfrm>
          <a:prstGeom prst="rect">
            <a:avLst/>
          </a:prstGeom>
          <a:noFill/>
        </p:spPr>
        <p:txBody>
          <a:bodyPr wrap="square" rtlCol="0">
            <a:spAutoFit/>
          </a:bodyPr>
          <a:lstStyle/>
          <a:p>
            <a:r>
              <a:rPr lang="en-US" dirty="0">
                <a:solidFill>
                  <a:srgbClr val="8AA3E4"/>
                </a:solidFill>
              </a:rPr>
              <a:t>Processing</a:t>
            </a:r>
          </a:p>
        </p:txBody>
      </p:sp>
      <p:sp>
        <p:nvSpPr>
          <p:cNvPr id="19" name="TextBox 18">
            <a:extLst>
              <a:ext uri="{FF2B5EF4-FFF2-40B4-BE49-F238E27FC236}">
                <a16:creationId xmlns:a16="http://schemas.microsoft.com/office/drawing/2014/main" id="{266853DF-63CA-3D78-F6A5-7C4EDB2F52E6}"/>
              </a:ext>
            </a:extLst>
          </p:cNvPr>
          <p:cNvSpPr txBox="1"/>
          <p:nvPr/>
        </p:nvSpPr>
        <p:spPr>
          <a:xfrm>
            <a:off x="6685306" y="5580470"/>
            <a:ext cx="1122288" cy="369332"/>
          </a:xfrm>
          <a:prstGeom prst="rect">
            <a:avLst/>
          </a:prstGeom>
          <a:noFill/>
        </p:spPr>
        <p:txBody>
          <a:bodyPr wrap="square" rtlCol="0">
            <a:spAutoFit/>
          </a:bodyPr>
          <a:lstStyle/>
          <a:p>
            <a:r>
              <a:rPr lang="en-US" dirty="0">
                <a:solidFill>
                  <a:srgbClr val="8AA3E4"/>
                </a:solidFill>
              </a:rPr>
              <a:t>Decoding</a:t>
            </a:r>
          </a:p>
        </p:txBody>
      </p:sp>
      <p:sp>
        <p:nvSpPr>
          <p:cNvPr id="20" name="TextBox 19">
            <a:extLst>
              <a:ext uri="{FF2B5EF4-FFF2-40B4-BE49-F238E27FC236}">
                <a16:creationId xmlns:a16="http://schemas.microsoft.com/office/drawing/2014/main" id="{6A9D6E6F-7AAF-C01C-ED71-A8A8E99BB84B}"/>
              </a:ext>
            </a:extLst>
          </p:cNvPr>
          <p:cNvSpPr txBox="1"/>
          <p:nvPr/>
        </p:nvSpPr>
        <p:spPr>
          <a:xfrm>
            <a:off x="8519738" y="5580470"/>
            <a:ext cx="1487347" cy="369332"/>
          </a:xfrm>
          <a:prstGeom prst="rect">
            <a:avLst/>
          </a:prstGeom>
          <a:noFill/>
        </p:spPr>
        <p:txBody>
          <a:bodyPr wrap="square" rtlCol="0">
            <a:spAutoFit/>
          </a:bodyPr>
          <a:lstStyle/>
          <a:p>
            <a:r>
              <a:rPr lang="en-US" dirty="0">
                <a:solidFill>
                  <a:srgbClr val="8AA3E4"/>
                </a:solidFill>
              </a:rPr>
              <a:t>Classification</a:t>
            </a:r>
          </a:p>
        </p:txBody>
      </p:sp>
      <p:pic>
        <p:nvPicPr>
          <p:cNvPr id="30" name="Picture 29">
            <a:extLst>
              <a:ext uri="{FF2B5EF4-FFF2-40B4-BE49-F238E27FC236}">
                <a16:creationId xmlns:a16="http://schemas.microsoft.com/office/drawing/2014/main" id="{03A8F054-106A-46CE-36DE-25027A8030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84074" y="4311055"/>
            <a:ext cx="1091646" cy="1091646"/>
          </a:xfrm>
          <a:prstGeom prst="rect">
            <a:avLst/>
          </a:prstGeom>
        </p:spPr>
      </p:pic>
      <p:sp>
        <p:nvSpPr>
          <p:cNvPr id="31" name="TextBox 30">
            <a:extLst>
              <a:ext uri="{FF2B5EF4-FFF2-40B4-BE49-F238E27FC236}">
                <a16:creationId xmlns:a16="http://schemas.microsoft.com/office/drawing/2014/main" id="{BBC37D09-9E69-FD55-9FDF-0AF03D883726}"/>
              </a:ext>
            </a:extLst>
          </p:cNvPr>
          <p:cNvSpPr txBox="1"/>
          <p:nvPr/>
        </p:nvSpPr>
        <p:spPr>
          <a:xfrm>
            <a:off x="10309085" y="5580470"/>
            <a:ext cx="1844040" cy="369332"/>
          </a:xfrm>
          <a:prstGeom prst="rect">
            <a:avLst/>
          </a:prstGeom>
          <a:noFill/>
        </p:spPr>
        <p:txBody>
          <a:bodyPr wrap="square" rtlCol="0">
            <a:spAutoFit/>
          </a:bodyPr>
          <a:lstStyle/>
          <a:p>
            <a:r>
              <a:rPr lang="en-US" dirty="0">
                <a:solidFill>
                  <a:srgbClr val="8AA3E4"/>
                </a:solidFill>
              </a:rPr>
              <a:t>Device Control</a:t>
            </a:r>
          </a:p>
        </p:txBody>
      </p:sp>
    </p:spTree>
    <p:extLst>
      <p:ext uri="{BB962C8B-B14F-4D97-AF65-F5344CB8AC3E}">
        <p14:creationId xmlns:p14="http://schemas.microsoft.com/office/powerpoint/2010/main" val="1024453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153E16-542F-7FCD-1021-96D78AE1CFF5}"/>
              </a:ext>
            </a:extLst>
          </p:cNvPr>
          <p:cNvGrpSpPr/>
          <p:nvPr/>
        </p:nvGrpSpPr>
        <p:grpSpPr>
          <a:xfrm>
            <a:off x="0" y="0"/>
            <a:ext cx="12192000" cy="6858000"/>
            <a:chOff x="-10828403" y="0"/>
            <a:chExt cx="12192000" cy="6858000"/>
          </a:xfrm>
        </p:grpSpPr>
        <p:sp>
          <p:nvSpPr>
            <p:cNvPr id="2" name="Rectangle 1">
              <a:extLst>
                <a:ext uri="{FF2B5EF4-FFF2-40B4-BE49-F238E27FC236}">
                  <a16:creationId xmlns:a16="http://schemas.microsoft.com/office/drawing/2014/main" id="{BAE151C2-4454-8B73-0008-820412CF4D12}"/>
                </a:ext>
              </a:extLst>
            </p:cNvPr>
            <p:cNvSpPr/>
            <p:nvPr/>
          </p:nvSpPr>
          <p:spPr>
            <a:xfrm>
              <a:off x="-10828403"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FA318673-3522-2B18-BBD2-EFB065ACD0D2}"/>
                </a:ext>
              </a:extLst>
            </p:cNvPr>
            <p:cNvSpPr/>
            <p:nvPr/>
          </p:nvSpPr>
          <p:spPr>
            <a:xfrm>
              <a:off x="587583"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8AA3E4"/>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6B6BEF39-E7E2-19F1-4609-BA4B1704F19E}"/>
                </a:ext>
              </a:extLst>
            </p:cNvPr>
            <p:cNvSpPr txBox="1"/>
            <p:nvPr/>
          </p:nvSpPr>
          <p:spPr>
            <a:xfrm rot="16200000">
              <a:off x="386596" y="3228945"/>
              <a:ext cx="1452880" cy="400110"/>
            </a:xfrm>
            <a:prstGeom prst="rect">
              <a:avLst/>
            </a:prstGeom>
            <a:noFill/>
          </p:spPr>
          <p:txBody>
            <a:bodyPr wrap="square" rtlCol="0">
              <a:spAutoFit/>
            </a:bodyPr>
            <a:lstStyle/>
            <a:p>
              <a:pPr algn="ctr"/>
              <a:r>
                <a:rPr lang="en-US" sz="2000" b="1" dirty="0">
                  <a:solidFill>
                    <a:schemeClr val="bg1"/>
                  </a:solidFill>
                </a:rPr>
                <a:t>---</a:t>
              </a:r>
            </a:p>
          </p:txBody>
        </p:sp>
      </p:grpSp>
      <p:pic>
        <p:nvPicPr>
          <p:cNvPr id="1026" name="Picture 2">
            <a:extLst>
              <a:ext uri="{FF2B5EF4-FFF2-40B4-BE49-F238E27FC236}">
                <a16:creationId xmlns:a16="http://schemas.microsoft.com/office/drawing/2014/main" id="{E5B6ECF8-05E6-743C-3FEA-1CBD670B3D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7385"/>
          <a:stretch/>
        </p:blipFill>
        <p:spPr bwMode="auto">
          <a:xfrm>
            <a:off x="-11988029" y="1434758"/>
            <a:ext cx="11797348" cy="584766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4613D86-7D58-07D4-2B6F-B3981DFC01A9}"/>
              </a:ext>
            </a:extLst>
          </p:cNvPr>
          <p:cNvSpPr txBox="1"/>
          <p:nvPr/>
        </p:nvSpPr>
        <p:spPr>
          <a:xfrm>
            <a:off x="-9600504" y="802518"/>
            <a:ext cx="7009703" cy="369332"/>
          </a:xfrm>
          <a:prstGeom prst="rect">
            <a:avLst/>
          </a:prstGeom>
          <a:noFill/>
        </p:spPr>
        <p:txBody>
          <a:bodyPr wrap="square" rtlCol="0">
            <a:spAutoFit/>
          </a:bodyPr>
          <a:lstStyle/>
          <a:p>
            <a:pPr algn="ctr"/>
            <a:r>
              <a:rPr lang="en-US" sz="1800" dirty="0">
                <a:solidFill>
                  <a:srgbClr val="8AA3E4"/>
                </a:solidFill>
                <a:effectLst/>
                <a:latin typeface="Cambria" panose="02040503050406030204" pitchFamily="18" charset="0"/>
                <a:ea typeface="Cambria" panose="02040503050406030204" pitchFamily="18" charset="0"/>
                <a:cs typeface="Cambria" panose="02040503050406030204" pitchFamily="18" charset="0"/>
              </a:rPr>
              <a:t>Architectural Diagram</a:t>
            </a:r>
            <a:endParaRPr lang="en-US" dirty="0">
              <a:solidFill>
                <a:srgbClr val="8AA3E4"/>
              </a:solidFill>
            </a:endParaRPr>
          </a:p>
        </p:txBody>
      </p:sp>
      <p:sp>
        <p:nvSpPr>
          <p:cNvPr id="14" name="TextBox 13">
            <a:extLst>
              <a:ext uri="{FF2B5EF4-FFF2-40B4-BE49-F238E27FC236}">
                <a16:creationId xmlns:a16="http://schemas.microsoft.com/office/drawing/2014/main" id="{850B9083-9C51-E6B9-30B5-F8C56DA96D6D}"/>
              </a:ext>
            </a:extLst>
          </p:cNvPr>
          <p:cNvSpPr txBox="1"/>
          <p:nvPr/>
        </p:nvSpPr>
        <p:spPr>
          <a:xfrm>
            <a:off x="-20989481" y="892422"/>
            <a:ext cx="6667500" cy="369332"/>
          </a:xfrm>
          <a:prstGeom prst="rect">
            <a:avLst/>
          </a:prstGeom>
          <a:noFill/>
        </p:spPr>
        <p:txBody>
          <a:bodyPr wrap="square" rtlCol="0">
            <a:spAutoFit/>
          </a:bodyPr>
          <a:lstStyle/>
          <a:p>
            <a:pPr algn="ctr"/>
            <a:r>
              <a:rPr lang="en-US" sz="1800" dirty="0">
                <a:solidFill>
                  <a:srgbClr val="8AA3E4"/>
                </a:solidFill>
                <a:effectLst/>
                <a:latin typeface="Cambria" panose="02040503050406030204" pitchFamily="18" charset="0"/>
                <a:ea typeface="Cambria" panose="02040503050406030204" pitchFamily="18" charset="0"/>
                <a:cs typeface="Cambria" panose="02040503050406030204" pitchFamily="18" charset="0"/>
              </a:rPr>
              <a:t>Component Diagram</a:t>
            </a:r>
            <a:endParaRPr lang="en-US" dirty="0">
              <a:solidFill>
                <a:srgbClr val="8AA3E4"/>
              </a:solidFill>
            </a:endParaRPr>
          </a:p>
        </p:txBody>
      </p:sp>
      <p:pic>
        <p:nvPicPr>
          <p:cNvPr id="1030" name="Picture 6">
            <a:extLst>
              <a:ext uri="{FF2B5EF4-FFF2-40B4-BE49-F238E27FC236}">
                <a16:creationId xmlns:a16="http://schemas.microsoft.com/office/drawing/2014/main" id="{1ECA1654-3806-9A3B-7F7E-3240678BB2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000"/>
          <a:stretch/>
        </p:blipFill>
        <p:spPr bwMode="auto">
          <a:xfrm>
            <a:off x="-36337799" y="892422"/>
            <a:ext cx="12988616" cy="554352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1362D756-906E-CE9E-5DD6-C8890E404812}"/>
              </a:ext>
            </a:extLst>
          </p:cNvPr>
          <p:cNvSpPr txBox="1"/>
          <p:nvPr/>
        </p:nvSpPr>
        <p:spPr>
          <a:xfrm>
            <a:off x="-33177241" y="892422"/>
            <a:ext cx="6667500" cy="369332"/>
          </a:xfrm>
          <a:prstGeom prst="rect">
            <a:avLst/>
          </a:prstGeom>
          <a:noFill/>
        </p:spPr>
        <p:txBody>
          <a:bodyPr wrap="square" rtlCol="0">
            <a:spAutoFit/>
          </a:bodyPr>
          <a:lstStyle/>
          <a:p>
            <a:pPr algn="ctr"/>
            <a:r>
              <a:rPr lang="en-US" sz="1800" dirty="0">
                <a:solidFill>
                  <a:srgbClr val="8AA3E4"/>
                </a:solidFill>
                <a:effectLst/>
                <a:latin typeface="Cambria" panose="02040503050406030204" pitchFamily="18" charset="0"/>
                <a:ea typeface="Cambria" panose="02040503050406030204" pitchFamily="18" charset="0"/>
                <a:cs typeface="Cambria" panose="02040503050406030204" pitchFamily="18" charset="0"/>
              </a:rPr>
              <a:t>System Sequence Diagram</a:t>
            </a:r>
            <a:endParaRPr lang="en-US" dirty="0">
              <a:solidFill>
                <a:srgbClr val="8AA3E4"/>
              </a:solidFill>
            </a:endParaRPr>
          </a:p>
        </p:txBody>
      </p:sp>
      <p:pic>
        <p:nvPicPr>
          <p:cNvPr id="3074" name="Picture 2">
            <a:extLst>
              <a:ext uri="{FF2B5EF4-FFF2-40B4-BE49-F238E27FC236}">
                <a16:creationId xmlns:a16="http://schemas.microsoft.com/office/drawing/2014/main" id="{0EF63F73-0672-7BDE-A430-ED60A06D1A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2889" b="32257"/>
          <a:stretch/>
        </p:blipFill>
        <p:spPr bwMode="auto">
          <a:xfrm>
            <a:off x="-24124744" y="1077088"/>
            <a:ext cx="14030751" cy="652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7684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153E16-542F-7FCD-1021-96D78AE1CFF5}"/>
              </a:ext>
            </a:extLst>
          </p:cNvPr>
          <p:cNvGrpSpPr/>
          <p:nvPr/>
        </p:nvGrpSpPr>
        <p:grpSpPr>
          <a:xfrm>
            <a:off x="0" y="0"/>
            <a:ext cx="12192000" cy="6858000"/>
            <a:chOff x="-10828403" y="0"/>
            <a:chExt cx="12192000" cy="6858000"/>
          </a:xfrm>
        </p:grpSpPr>
        <p:sp>
          <p:nvSpPr>
            <p:cNvPr id="2" name="Rectangle 1">
              <a:extLst>
                <a:ext uri="{FF2B5EF4-FFF2-40B4-BE49-F238E27FC236}">
                  <a16:creationId xmlns:a16="http://schemas.microsoft.com/office/drawing/2014/main" id="{BAE151C2-4454-8B73-0008-820412CF4D12}"/>
                </a:ext>
              </a:extLst>
            </p:cNvPr>
            <p:cNvSpPr/>
            <p:nvPr/>
          </p:nvSpPr>
          <p:spPr>
            <a:xfrm>
              <a:off x="-10828403"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FA318673-3522-2B18-BBD2-EFB065ACD0D2}"/>
                </a:ext>
              </a:extLst>
            </p:cNvPr>
            <p:cNvSpPr/>
            <p:nvPr/>
          </p:nvSpPr>
          <p:spPr>
            <a:xfrm>
              <a:off x="587583"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8AA3E4"/>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6B6BEF39-E7E2-19F1-4609-BA4B1704F19E}"/>
                </a:ext>
              </a:extLst>
            </p:cNvPr>
            <p:cNvSpPr txBox="1"/>
            <p:nvPr/>
          </p:nvSpPr>
          <p:spPr>
            <a:xfrm rot="16200000">
              <a:off x="386596" y="3228945"/>
              <a:ext cx="1452880" cy="400110"/>
            </a:xfrm>
            <a:prstGeom prst="rect">
              <a:avLst/>
            </a:prstGeom>
            <a:noFill/>
          </p:spPr>
          <p:txBody>
            <a:bodyPr wrap="square" rtlCol="0">
              <a:spAutoFit/>
            </a:bodyPr>
            <a:lstStyle/>
            <a:p>
              <a:pPr algn="ctr"/>
              <a:r>
                <a:rPr lang="en-US" sz="2000" b="1" dirty="0">
                  <a:solidFill>
                    <a:schemeClr val="bg1"/>
                  </a:solidFill>
                </a:rPr>
                <a:t>---</a:t>
              </a:r>
            </a:p>
          </p:txBody>
        </p:sp>
      </p:grpSp>
      <p:pic>
        <p:nvPicPr>
          <p:cNvPr id="1026" name="Picture 2">
            <a:extLst>
              <a:ext uri="{FF2B5EF4-FFF2-40B4-BE49-F238E27FC236}">
                <a16:creationId xmlns:a16="http://schemas.microsoft.com/office/drawing/2014/main" id="{E5B6ECF8-05E6-743C-3FEA-1CBD670B3D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7385"/>
          <a:stretch/>
        </p:blipFill>
        <p:spPr bwMode="auto">
          <a:xfrm>
            <a:off x="1286413" y="1954323"/>
            <a:ext cx="9619173" cy="476799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4613D86-7D58-07D4-2B6F-B3981DFC01A9}"/>
              </a:ext>
            </a:extLst>
          </p:cNvPr>
          <p:cNvSpPr txBox="1"/>
          <p:nvPr/>
        </p:nvSpPr>
        <p:spPr>
          <a:xfrm>
            <a:off x="2762249" y="1022241"/>
            <a:ext cx="6667500" cy="461665"/>
          </a:xfrm>
          <a:prstGeom prst="rect">
            <a:avLst/>
          </a:prstGeom>
          <a:noFill/>
        </p:spPr>
        <p:txBody>
          <a:bodyPr wrap="square" rtlCol="0">
            <a:spAutoFit/>
          </a:bodyPr>
          <a:lstStyle/>
          <a:p>
            <a:pPr algn="ctr"/>
            <a:r>
              <a:rPr lang="en-US" sz="2400" dirty="0">
                <a:solidFill>
                  <a:srgbClr val="8AA3E4"/>
                </a:solidFill>
                <a:effectLst/>
                <a:latin typeface="Cambria" panose="02040503050406030204" pitchFamily="18" charset="0"/>
                <a:ea typeface="Cambria" panose="02040503050406030204" pitchFamily="18" charset="0"/>
                <a:cs typeface="Cambria" panose="02040503050406030204" pitchFamily="18" charset="0"/>
              </a:rPr>
              <a:t>Architectural Diagram</a:t>
            </a:r>
            <a:endParaRPr lang="en-US" sz="2400" dirty="0">
              <a:solidFill>
                <a:srgbClr val="8AA3E4"/>
              </a:solidFill>
            </a:endParaRPr>
          </a:p>
        </p:txBody>
      </p:sp>
      <p:sp>
        <p:nvSpPr>
          <p:cNvPr id="14" name="TextBox 13">
            <a:extLst>
              <a:ext uri="{FF2B5EF4-FFF2-40B4-BE49-F238E27FC236}">
                <a16:creationId xmlns:a16="http://schemas.microsoft.com/office/drawing/2014/main" id="{850B9083-9C51-E6B9-30B5-F8C56DA96D6D}"/>
              </a:ext>
            </a:extLst>
          </p:cNvPr>
          <p:cNvSpPr txBox="1"/>
          <p:nvPr/>
        </p:nvSpPr>
        <p:spPr>
          <a:xfrm>
            <a:off x="-9828058" y="429846"/>
            <a:ext cx="6667500" cy="461665"/>
          </a:xfrm>
          <a:prstGeom prst="rect">
            <a:avLst/>
          </a:prstGeom>
          <a:noFill/>
        </p:spPr>
        <p:txBody>
          <a:bodyPr wrap="square" rtlCol="0">
            <a:spAutoFit/>
          </a:bodyPr>
          <a:lstStyle/>
          <a:p>
            <a:pPr algn="ctr"/>
            <a:r>
              <a:rPr lang="en-US" sz="2400" dirty="0">
                <a:solidFill>
                  <a:srgbClr val="8AA3E4"/>
                </a:solidFill>
                <a:effectLst/>
                <a:latin typeface="Cambria" panose="02040503050406030204" pitchFamily="18" charset="0"/>
                <a:ea typeface="Cambria" panose="02040503050406030204" pitchFamily="18" charset="0"/>
                <a:cs typeface="Cambria" panose="02040503050406030204" pitchFamily="18" charset="0"/>
              </a:rPr>
              <a:t>Component Diagram</a:t>
            </a:r>
            <a:endParaRPr lang="en-US" sz="2400" dirty="0">
              <a:solidFill>
                <a:srgbClr val="8AA3E4"/>
              </a:solidFill>
            </a:endParaRPr>
          </a:p>
        </p:txBody>
      </p:sp>
      <p:pic>
        <p:nvPicPr>
          <p:cNvPr id="1030" name="Picture 6">
            <a:extLst>
              <a:ext uri="{FF2B5EF4-FFF2-40B4-BE49-F238E27FC236}">
                <a16:creationId xmlns:a16="http://schemas.microsoft.com/office/drawing/2014/main" id="{1ECA1654-3806-9A3B-7F7E-3240678BB2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000"/>
          <a:stretch/>
        </p:blipFill>
        <p:spPr bwMode="auto">
          <a:xfrm>
            <a:off x="-24957393" y="837575"/>
            <a:ext cx="12988616" cy="554352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1362D756-906E-CE9E-5DD6-C8890E404812}"/>
              </a:ext>
            </a:extLst>
          </p:cNvPr>
          <p:cNvSpPr txBox="1"/>
          <p:nvPr/>
        </p:nvSpPr>
        <p:spPr>
          <a:xfrm>
            <a:off x="-21796835" y="837575"/>
            <a:ext cx="6667500" cy="461665"/>
          </a:xfrm>
          <a:prstGeom prst="rect">
            <a:avLst/>
          </a:prstGeom>
          <a:noFill/>
        </p:spPr>
        <p:txBody>
          <a:bodyPr wrap="square" rtlCol="0">
            <a:spAutoFit/>
          </a:bodyPr>
          <a:lstStyle/>
          <a:p>
            <a:pPr algn="ctr"/>
            <a:r>
              <a:rPr lang="en-US" sz="2400" dirty="0">
                <a:solidFill>
                  <a:srgbClr val="8AA3E4"/>
                </a:solidFill>
                <a:effectLst/>
                <a:latin typeface="Cambria" panose="02040503050406030204" pitchFamily="18" charset="0"/>
                <a:ea typeface="Cambria" panose="02040503050406030204" pitchFamily="18" charset="0"/>
                <a:cs typeface="Cambria" panose="02040503050406030204" pitchFamily="18" charset="0"/>
              </a:rPr>
              <a:t>System Sequence Diagram</a:t>
            </a:r>
            <a:endParaRPr lang="en-US" sz="2400" dirty="0">
              <a:solidFill>
                <a:srgbClr val="8AA3E4"/>
              </a:solidFill>
            </a:endParaRPr>
          </a:p>
        </p:txBody>
      </p:sp>
      <p:pic>
        <p:nvPicPr>
          <p:cNvPr id="3074" name="Picture 2">
            <a:extLst>
              <a:ext uri="{FF2B5EF4-FFF2-40B4-BE49-F238E27FC236}">
                <a16:creationId xmlns:a16="http://schemas.microsoft.com/office/drawing/2014/main" id="{0EF63F73-0672-7BDE-A430-ED60A06D1A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2889" b="32257"/>
          <a:stretch/>
        </p:blipFill>
        <p:spPr bwMode="auto">
          <a:xfrm>
            <a:off x="-12554916" y="799178"/>
            <a:ext cx="14030751" cy="652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0916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153E16-542F-7FCD-1021-96D78AE1CFF5}"/>
              </a:ext>
            </a:extLst>
          </p:cNvPr>
          <p:cNvGrpSpPr/>
          <p:nvPr/>
        </p:nvGrpSpPr>
        <p:grpSpPr>
          <a:xfrm>
            <a:off x="0" y="0"/>
            <a:ext cx="12192000" cy="6858000"/>
            <a:chOff x="-10828403" y="0"/>
            <a:chExt cx="12192000" cy="6858000"/>
          </a:xfrm>
        </p:grpSpPr>
        <p:sp>
          <p:nvSpPr>
            <p:cNvPr id="2" name="Rectangle 1">
              <a:extLst>
                <a:ext uri="{FF2B5EF4-FFF2-40B4-BE49-F238E27FC236}">
                  <a16:creationId xmlns:a16="http://schemas.microsoft.com/office/drawing/2014/main" id="{BAE151C2-4454-8B73-0008-820412CF4D12}"/>
                </a:ext>
              </a:extLst>
            </p:cNvPr>
            <p:cNvSpPr/>
            <p:nvPr/>
          </p:nvSpPr>
          <p:spPr>
            <a:xfrm>
              <a:off x="-10828403"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FA318673-3522-2B18-BBD2-EFB065ACD0D2}"/>
                </a:ext>
              </a:extLst>
            </p:cNvPr>
            <p:cNvSpPr/>
            <p:nvPr/>
          </p:nvSpPr>
          <p:spPr>
            <a:xfrm>
              <a:off x="587583"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8AA3E4"/>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6B6BEF39-E7E2-19F1-4609-BA4B1704F19E}"/>
                </a:ext>
              </a:extLst>
            </p:cNvPr>
            <p:cNvSpPr txBox="1"/>
            <p:nvPr/>
          </p:nvSpPr>
          <p:spPr>
            <a:xfrm rot="16200000">
              <a:off x="386596" y="3228945"/>
              <a:ext cx="1452880" cy="400110"/>
            </a:xfrm>
            <a:prstGeom prst="rect">
              <a:avLst/>
            </a:prstGeom>
            <a:noFill/>
          </p:spPr>
          <p:txBody>
            <a:bodyPr wrap="square" rtlCol="0">
              <a:spAutoFit/>
            </a:bodyPr>
            <a:lstStyle/>
            <a:p>
              <a:pPr algn="ctr"/>
              <a:r>
                <a:rPr lang="en-US" sz="2000" b="1" dirty="0">
                  <a:solidFill>
                    <a:schemeClr val="bg1"/>
                  </a:solidFill>
                </a:rPr>
                <a:t>---</a:t>
              </a:r>
            </a:p>
          </p:txBody>
        </p:sp>
      </p:grpSp>
      <p:pic>
        <p:nvPicPr>
          <p:cNvPr id="1026" name="Picture 2">
            <a:extLst>
              <a:ext uri="{FF2B5EF4-FFF2-40B4-BE49-F238E27FC236}">
                <a16:creationId xmlns:a16="http://schemas.microsoft.com/office/drawing/2014/main" id="{E5B6ECF8-05E6-743C-3FEA-1CBD670B3D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7385"/>
          <a:stretch/>
        </p:blipFill>
        <p:spPr bwMode="auto">
          <a:xfrm>
            <a:off x="12466892" y="1206907"/>
            <a:ext cx="9619173" cy="476799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4613D86-7D58-07D4-2B6F-B3981DFC01A9}"/>
              </a:ext>
            </a:extLst>
          </p:cNvPr>
          <p:cNvSpPr txBox="1"/>
          <p:nvPr/>
        </p:nvSpPr>
        <p:spPr>
          <a:xfrm>
            <a:off x="13942728" y="274825"/>
            <a:ext cx="6667500" cy="369332"/>
          </a:xfrm>
          <a:prstGeom prst="rect">
            <a:avLst/>
          </a:prstGeom>
          <a:noFill/>
        </p:spPr>
        <p:txBody>
          <a:bodyPr wrap="square" rtlCol="0">
            <a:spAutoFit/>
          </a:bodyPr>
          <a:lstStyle/>
          <a:p>
            <a:pPr algn="ctr"/>
            <a:r>
              <a:rPr lang="en-US" sz="1800" dirty="0">
                <a:solidFill>
                  <a:srgbClr val="8AA3E4"/>
                </a:solidFill>
                <a:effectLst/>
                <a:latin typeface="Cambria" panose="02040503050406030204" pitchFamily="18" charset="0"/>
                <a:ea typeface="Cambria" panose="02040503050406030204" pitchFamily="18" charset="0"/>
                <a:cs typeface="Cambria" panose="02040503050406030204" pitchFamily="18" charset="0"/>
              </a:rPr>
              <a:t>Architectural Diagram</a:t>
            </a:r>
            <a:endParaRPr lang="en-US" dirty="0">
              <a:solidFill>
                <a:srgbClr val="8AA3E4"/>
              </a:solidFill>
            </a:endParaRPr>
          </a:p>
        </p:txBody>
      </p:sp>
      <p:sp>
        <p:nvSpPr>
          <p:cNvPr id="14" name="TextBox 13">
            <a:extLst>
              <a:ext uri="{FF2B5EF4-FFF2-40B4-BE49-F238E27FC236}">
                <a16:creationId xmlns:a16="http://schemas.microsoft.com/office/drawing/2014/main" id="{850B9083-9C51-E6B9-30B5-F8C56DA96D6D}"/>
              </a:ext>
            </a:extLst>
          </p:cNvPr>
          <p:cNvSpPr txBox="1"/>
          <p:nvPr/>
        </p:nvSpPr>
        <p:spPr>
          <a:xfrm>
            <a:off x="2762250" y="505259"/>
            <a:ext cx="6667500" cy="461665"/>
          </a:xfrm>
          <a:prstGeom prst="rect">
            <a:avLst/>
          </a:prstGeom>
          <a:noFill/>
        </p:spPr>
        <p:txBody>
          <a:bodyPr wrap="square" rtlCol="0">
            <a:spAutoFit/>
          </a:bodyPr>
          <a:lstStyle/>
          <a:p>
            <a:pPr algn="ctr"/>
            <a:r>
              <a:rPr lang="en-US" sz="2400" dirty="0">
                <a:solidFill>
                  <a:srgbClr val="8AA3E4"/>
                </a:solidFill>
                <a:effectLst/>
                <a:latin typeface="Cambria" panose="02040503050406030204" pitchFamily="18" charset="0"/>
                <a:ea typeface="Cambria" panose="02040503050406030204" pitchFamily="18" charset="0"/>
                <a:cs typeface="Cambria" panose="02040503050406030204" pitchFamily="18" charset="0"/>
              </a:rPr>
              <a:t>Component Diagram</a:t>
            </a:r>
            <a:endParaRPr lang="en-US" sz="2400" dirty="0">
              <a:solidFill>
                <a:srgbClr val="8AA3E4"/>
              </a:solidFill>
            </a:endParaRPr>
          </a:p>
        </p:txBody>
      </p:sp>
      <p:pic>
        <p:nvPicPr>
          <p:cNvPr id="1030" name="Picture 6">
            <a:extLst>
              <a:ext uri="{FF2B5EF4-FFF2-40B4-BE49-F238E27FC236}">
                <a16:creationId xmlns:a16="http://schemas.microsoft.com/office/drawing/2014/main" id="{1ECA1654-3806-9A3B-7F7E-3240678BB2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000"/>
          <a:stretch/>
        </p:blipFill>
        <p:spPr bwMode="auto">
          <a:xfrm>
            <a:off x="-13512176" y="654317"/>
            <a:ext cx="12988616" cy="554352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1362D756-906E-CE9E-5DD6-C8890E404812}"/>
              </a:ext>
            </a:extLst>
          </p:cNvPr>
          <p:cNvSpPr txBox="1"/>
          <p:nvPr/>
        </p:nvSpPr>
        <p:spPr>
          <a:xfrm>
            <a:off x="-10351618" y="654317"/>
            <a:ext cx="6667500" cy="461665"/>
          </a:xfrm>
          <a:prstGeom prst="rect">
            <a:avLst/>
          </a:prstGeom>
          <a:noFill/>
        </p:spPr>
        <p:txBody>
          <a:bodyPr wrap="square" rtlCol="0">
            <a:spAutoFit/>
          </a:bodyPr>
          <a:lstStyle/>
          <a:p>
            <a:pPr algn="ctr"/>
            <a:r>
              <a:rPr lang="en-US" sz="2400" dirty="0">
                <a:solidFill>
                  <a:srgbClr val="8AA3E4"/>
                </a:solidFill>
                <a:effectLst/>
                <a:latin typeface="Cambria" panose="02040503050406030204" pitchFamily="18" charset="0"/>
                <a:ea typeface="Cambria" panose="02040503050406030204" pitchFamily="18" charset="0"/>
                <a:cs typeface="Cambria" panose="02040503050406030204" pitchFamily="18" charset="0"/>
              </a:rPr>
              <a:t>System Sequence Diagram</a:t>
            </a:r>
            <a:endParaRPr lang="en-US" sz="2400" dirty="0">
              <a:solidFill>
                <a:srgbClr val="8AA3E4"/>
              </a:solidFill>
            </a:endParaRPr>
          </a:p>
        </p:txBody>
      </p:sp>
      <p:pic>
        <p:nvPicPr>
          <p:cNvPr id="3074" name="Picture 2">
            <a:extLst>
              <a:ext uri="{FF2B5EF4-FFF2-40B4-BE49-F238E27FC236}">
                <a16:creationId xmlns:a16="http://schemas.microsoft.com/office/drawing/2014/main" id="{0EF63F73-0672-7BDE-A430-ED60A06D1A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2889" b="32257"/>
          <a:stretch/>
        </p:blipFill>
        <p:spPr bwMode="auto">
          <a:xfrm>
            <a:off x="525510" y="1379850"/>
            <a:ext cx="11941382" cy="5551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638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153E16-542F-7FCD-1021-96D78AE1CFF5}"/>
              </a:ext>
            </a:extLst>
          </p:cNvPr>
          <p:cNvGrpSpPr/>
          <p:nvPr/>
        </p:nvGrpSpPr>
        <p:grpSpPr>
          <a:xfrm>
            <a:off x="0" y="0"/>
            <a:ext cx="12192000" cy="6858000"/>
            <a:chOff x="-10828403" y="0"/>
            <a:chExt cx="12192000" cy="6858000"/>
          </a:xfrm>
        </p:grpSpPr>
        <p:sp>
          <p:nvSpPr>
            <p:cNvPr id="2" name="Rectangle 1">
              <a:extLst>
                <a:ext uri="{FF2B5EF4-FFF2-40B4-BE49-F238E27FC236}">
                  <a16:creationId xmlns:a16="http://schemas.microsoft.com/office/drawing/2014/main" id="{BAE151C2-4454-8B73-0008-820412CF4D12}"/>
                </a:ext>
              </a:extLst>
            </p:cNvPr>
            <p:cNvSpPr/>
            <p:nvPr/>
          </p:nvSpPr>
          <p:spPr>
            <a:xfrm>
              <a:off x="-10828403"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FA318673-3522-2B18-BBD2-EFB065ACD0D2}"/>
                </a:ext>
              </a:extLst>
            </p:cNvPr>
            <p:cNvSpPr/>
            <p:nvPr/>
          </p:nvSpPr>
          <p:spPr>
            <a:xfrm>
              <a:off x="587583"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8AA3E4"/>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6B6BEF39-E7E2-19F1-4609-BA4B1704F19E}"/>
                </a:ext>
              </a:extLst>
            </p:cNvPr>
            <p:cNvSpPr txBox="1"/>
            <p:nvPr/>
          </p:nvSpPr>
          <p:spPr>
            <a:xfrm rot="16200000">
              <a:off x="386596" y="3228945"/>
              <a:ext cx="1452880" cy="400110"/>
            </a:xfrm>
            <a:prstGeom prst="rect">
              <a:avLst/>
            </a:prstGeom>
            <a:noFill/>
          </p:spPr>
          <p:txBody>
            <a:bodyPr wrap="square" rtlCol="0">
              <a:spAutoFit/>
            </a:bodyPr>
            <a:lstStyle/>
            <a:p>
              <a:pPr algn="ctr"/>
              <a:r>
                <a:rPr lang="en-US" sz="2000" b="1" dirty="0">
                  <a:solidFill>
                    <a:schemeClr val="bg1"/>
                  </a:solidFill>
                </a:rPr>
                <a:t>---</a:t>
              </a:r>
            </a:p>
          </p:txBody>
        </p:sp>
      </p:grpSp>
      <p:pic>
        <p:nvPicPr>
          <p:cNvPr id="1026" name="Picture 2">
            <a:extLst>
              <a:ext uri="{FF2B5EF4-FFF2-40B4-BE49-F238E27FC236}">
                <a16:creationId xmlns:a16="http://schemas.microsoft.com/office/drawing/2014/main" id="{E5B6ECF8-05E6-743C-3FEA-1CBD670B3D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7385"/>
          <a:stretch/>
        </p:blipFill>
        <p:spPr bwMode="auto">
          <a:xfrm>
            <a:off x="23357368" y="1379850"/>
            <a:ext cx="9619173" cy="476799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4613D86-7D58-07D4-2B6F-B3981DFC01A9}"/>
              </a:ext>
            </a:extLst>
          </p:cNvPr>
          <p:cNvSpPr txBox="1"/>
          <p:nvPr/>
        </p:nvSpPr>
        <p:spPr>
          <a:xfrm>
            <a:off x="24833204" y="447768"/>
            <a:ext cx="6667500" cy="369332"/>
          </a:xfrm>
          <a:prstGeom prst="rect">
            <a:avLst/>
          </a:prstGeom>
          <a:noFill/>
        </p:spPr>
        <p:txBody>
          <a:bodyPr wrap="square" rtlCol="0">
            <a:spAutoFit/>
          </a:bodyPr>
          <a:lstStyle/>
          <a:p>
            <a:pPr algn="ctr"/>
            <a:r>
              <a:rPr lang="en-US" sz="1800" dirty="0">
                <a:solidFill>
                  <a:srgbClr val="8AA3E4"/>
                </a:solidFill>
                <a:effectLst/>
                <a:latin typeface="Cambria" panose="02040503050406030204" pitchFamily="18" charset="0"/>
                <a:ea typeface="Cambria" panose="02040503050406030204" pitchFamily="18" charset="0"/>
                <a:cs typeface="Cambria" panose="02040503050406030204" pitchFamily="18" charset="0"/>
              </a:rPr>
              <a:t>Architectural Diagram</a:t>
            </a:r>
            <a:endParaRPr lang="en-US" dirty="0">
              <a:solidFill>
                <a:srgbClr val="8AA3E4"/>
              </a:solidFill>
            </a:endParaRPr>
          </a:p>
        </p:txBody>
      </p:sp>
      <p:sp>
        <p:nvSpPr>
          <p:cNvPr id="14" name="TextBox 13">
            <a:extLst>
              <a:ext uri="{FF2B5EF4-FFF2-40B4-BE49-F238E27FC236}">
                <a16:creationId xmlns:a16="http://schemas.microsoft.com/office/drawing/2014/main" id="{850B9083-9C51-E6B9-30B5-F8C56DA96D6D}"/>
              </a:ext>
            </a:extLst>
          </p:cNvPr>
          <p:cNvSpPr txBox="1"/>
          <p:nvPr/>
        </p:nvSpPr>
        <p:spPr>
          <a:xfrm>
            <a:off x="15114548" y="304800"/>
            <a:ext cx="6667500" cy="369332"/>
          </a:xfrm>
          <a:prstGeom prst="rect">
            <a:avLst/>
          </a:prstGeom>
          <a:noFill/>
        </p:spPr>
        <p:txBody>
          <a:bodyPr wrap="square" rtlCol="0">
            <a:spAutoFit/>
          </a:bodyPr>
          <a:lstStyle/>
          <a:p>
            <a:pPr algn="ctr"/>
            <a:r>
              <a:rPr lang="en-US" sz="1800" dirty="0">
                <a:solidFill>
                  <a:srgbClr val="8AA3E4"/>
                </a:solidFill>
                <a:effectLst/>
                <a:latin typeface="Cambria" panose="02040503050406030204" pitchFamily="18" charset="0"/>
                <a:ea typeface="Cambria" panose="02040503050406030204" pitchFamily="18" charset="0"/>
                <a:cs typeface="Cambria" panose="02040503050406030204" pitchFamily="18" charset="0"/>
              </a:rPr>
              <a:t>Component Diagram</a:t>
            </a:r>
            <a:endParaRPr lang="en-US" dirty="0">
              <a:solidFill>
                <a:srgbClr val="8AA3E4"/>
              </a:solidFill>
            </a:endParaRPr>
          </a:p>
        </p:txBody>
      </p:sp>
      <p:pic>
        <p:nvPicPr>
          <p:cNvPr id="1030" name="Picture 6">
            <a:extLst>
              <a:ext uri="{FF2B5EF4-FFF2-40B4-BE49-F238E27FC236}">
                <a16:creationId xmlns:a16="http://schemas.microsoft.com/office/drawing/2014/main" id="{1ECA1654-3806-9A3B-7F7E-3240678BB2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000"/>
          <a:stretch/>
        </p:blipFill>
        <p:spPr bwMode="auto">
          <a:xfrm>
            <a:off x="674406" y="1634380"/>
            <a:ext cx="10677824" cy="455727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1362D756-906E-CE9E-5DD6-C8890E404812}"/>
              </a:ext>
            </a:extLst>
          </p:cNvPr>
          <p:cNvSpPr txBox="1"/>
          <p:nvPr/>
        </p:nvSpPr>
        <p:spPr>
          <a:xfrm>
            <a:off x="3272672" y="1195184"/>
            <a:ext cx="5481291" cy="461665"/>
          </a:xfrm>
          <a:prstGeom prst="rect">
            <a:avLst/>
          </a:prstGeom>
          <a:noFill/>
        </p:spPr>
        <p:txBody>
          <a:bodyPr wrap="square" rtlCol="0">
            <a:spAutoFit/>
          </a:bodyPr>
          <a:lstStyle/>
          <a:p>
            <a:pPr algn="ctr"/>
            <a:r>
              <a:rPr lang="en-US" sz="2400" dirty="0">
                <a:solidFill>
                  <a:srgbClr val="8AA3E4"/>
                </a:solidFill>
                <a:effectLst/>
                <a:latin typeface="Cambria" panose="02040503050406030204" pitchFamily="18" charset="0"/>
                <a:ea typeface="Cambria" panose="02040503050406030204" pitchFamily="18" charset="0"/>
                <a:cs typeface="Cambria" panose="02040503050406030204" pitchFamily="18" charset="0"/>
              </a:rPr>
              <a:t>System Sequence Diagram</a:t>
            </a:r>
            <a:endParaRPr lang="en-US" sz="2400" dirty="0">
              <a:solidFill>
                <a:srgbClr val="8AA3E4"/>
              </a:solidFill>
            </a:endParaRPr>
          </a:p>
        </p:txBody>
      </p:sp>
      <p:pic>
        <p:nvPicPr>
          <p:cNvPr id="3074" name="Picture 2">
            <a:extLst>
              <a:ext uri="{FF2B5EF4-FFF2-40B4-BE49-F238E27FC236}">
                <a16:creationId xmlns:a16="http://schemas.microsoft.com/office/drawing/2014/main" id="{0EF63F73-0672-7BDE-A430-ED60A06D1A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2889" b="32257"/>
          <a:stretch/>
        </p:blipFill>
        <p:spPr bwMode="auto">
          <a:xfrm>
            <a:off x="12877808" y="1179391"/>
            <a:ext cx="11941382" cy="5551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2119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153E16-542F-7FCD-1021-96D78AE1CFF5}"/>
              </a:ext>
            </a:extLst>
          </p:cNvPr>
          <p:cNvGrpSpPr/>
          <p:nvPr/>
        </p:nvGrpSpPr>
        <p:grpSpPr>
          <a:xfrm>
            <a:off x="0" y="0"/>
            <a:ext cx="12192000" cy="6858000"/>
            <a:chOff x="-10828403" y="0"/>
            <a:chExt cx="12192000" cy="6858000"/>
          </a:xfrm>
        </p:grpSpPr>
        <p:sp>
          <p:nvSpPr>
            <p:cNvPr id="2" name="Rectangle 1">
              <a:extLst>
                <a:ext uri="{FF2B5EF4-FFF2-40B4-BE49-F238E27FC236}">
                  <a16:creationId xmlns:a16="http://schemas.microsoft.com/office/drawing/2014/main" id="{BAE151C2-4454-8B73-0008-820412CF4D12}"/>
                </a:ext>
              </a:extLst>
            </p:cNvPr>
            <p:cNvSpPr/>
            <p:nvPr/>
          </p:nvSpPr>
          <p:spPr>
            <a:xfrm>
              <a:off x="-10828403"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FA318673-3522-2B18-BBD2-EFB065ACD0D2}"/>
                </a:ext>
              </a:extLst>
            </p:cNvPr>
            <p:cNvSpPr/>
            <p:nvPr/>
          </p:nvSpPr>
          <p:spPr>
            <a:xfrm>
              <a:off x="587583"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8AA3E4"/>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6B6BEF39-E7E2-19F1-4609-BA4B1704F19E}"/>
                </a:ext>
              </a:extLst>
            </p:cNvPr>
            <p:cNvSpPr txBox="1"/>
            <p:nvPr/>
          </p:nvSpPr>
          <p:spPr>
            <a:xfrm rot="16200000">
              <a:off x="386596" y="3228945"/>
              <a:ext cx="1452880" cy="400110"/>
            </a:xfrm>
            <a:prstGeom prst="rect">
              <a:avLst/>
            </a:prstGeom>
            <a:noFill/>
          </p:spPr>
          <p:txBody>
            <a:bodyPr wrap="square" rtlCol="0">
              <a:spAutoFit/>
            </a:bodyPr>
            <a:lstStyle/>
            <a:p>
              <a:pPr algn="ctr"/>
              <a:r>
                <a:rPr lang="en-US" sz="2000" b="1" dirty="0">
                  <a:solidFill>
                    <a:schemeClr val="bg1"/>
                  </a:solidFill>
                </a:rPr>
                <a:t>---</a:t>
              </a:r>
            </a:p>
          </p:txBody>
        </p:sp>
      </p:grpSp>
      <p:pic>
        <p:nvPicPr>
          <p:cNvPr id="1026" name="Picture 2">
            <a:extLst>
              <a:ext uri="{FF2B5EF4-FFF2-40B4-BE49-F238E27FC236}">
                <a16:creationId xmlns:a16="http://schemas.microsoft.com/office/drawing/2014/main" id="{E5B6ECF8-05E6-743C-3FEA-1CBD670B3D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7385"/>
          <a:stretch/>
        </p:blipFill>
        <p:spPr bwMode="auto">
          <a:xfrm>
            <a:off x="33568168" y="1423664"/>
            <a:ext cx="9619173" cy="476799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4613D86-7D58-07D4-2B6F-B3981DFC01A9}"/>
              </a:ext>
            </a:extLst>
          </p:cNvPr>
          <p:cNvSpPr txBox="1"/>
          <p:nvPr/>
        </p:nvSpPr>
        <p:spPr>
          <a:xfrm>
            <a:off x="35044004" y="491582"/>
            <a:ext cx="6667500" cy="369332"/>
          </a:xfrm>
          <a:prstGeom prst="rect">
            <a:avLst/>
          </a:prstGeom>
          <a:noFill/>
        </p:spPr>
        <p:txBody>
          <a:bodyPr wrap="square" rtlCol="0">
            <a:spAutoFit/>
          </a:bodyPr>
          <a:lstStyle/>
          <a:p>
            <a:pPr algn="ctr"/>
            <a:r>
              <a:rPr lang="en-US" sz="1800" dirty="0">
                <a:solidFill>
                  <a:srgbClr val="8AA3E4"/>
                </a:solidFill>
                <a:effectLst/>
                <a:latin typeface="Cambria" panose="02040503050406030204" pitchFamily="18" charset="0"/>
                <a:ea typeface="Cambria" panose="02040503050406030204" pitchFamily="18" charset="0"/>
                <a:cs typeface="Cambria" panose="02040503050406030204" pitchFamily="18" charset="0"/>
              </a:rPr>
              <a:t>Architectural Diagram</a:t>
            </a:r>
            <a:endParaRPr lang="en-US" dirty="0">
              <a:solidFill>
                <a:srgbClr val="8AA3E4"/>
              </a:solidFill>
            </a:endParaRPr>
          </a:p>
        </p:txBody>
      </p:sp>
      <p:sp>
        <p:nvSpPr>
          <p:cNvPr id="14" name="TextBox 13">
            <a:extLst>
              <a:ext uri="{FF2B5EF4-FFF2-40B4-BE49-F238E27FC236}">
                <a16:creationId xmlns:a16="http://schemas.microsoft.com/office/drawing/2014/main" id="{850B9083-9C51-E6B9-30B5-F8C56DA96D6D}"/>
              </a:ext>
            </a:extLst>
          </p:cNvPr>
          <p:cNvSpPr txBox="1"/>
          <p:nvPr/>
        </p:nvSpPr>
        <p:spPr>
          <a:xfrm>
            <a:off x="25325348" y="348614"/>
            <a:ext cx="6667500" cy="369332"/>
          </a:xfrm>
          <a:prstGeom prst="rect">
            <a:avLst/>
          </a:prstGeom>
          <a:noFill/>
        </p:spPr>
        <p:txBody>
          <a:bodyPr wrap="square" rtlCol="0">
            <a:spAutoFit/>
          </a:bodyPr>
          <a:lstStyle/>
          <a:p>
            <a:pPr algn="ctr"/>
            <a:r>
              <a:rPr lang="en-US" sz="1800" dirty="0">
                <a:solidFill>
                  <a:srgbClr val="8AA3E4"/>
                </a:solidFill>
                <a:effectLst/>
                <a:latin typeface="Cambria" panose="02040503050406030204" pitchFamily="18" charset="0"/>
                <a:ea typeface="Cambria" panose="02040503050406030204" pitchFamily="18" charset="0"/>
                <a:cs typeface="Cambria" panose="02040503050406030204" pitchFamily="18" charset="0"/>
              </a:rPr>
              <a:t>Component Diagram</a:t>
            </a:r>
            <a:endParaRPr lang="en-US" dirty="0">
              <a:solidFill>
                <a:srgbClr val="8AA3E4"/>
              </a:solidFill>
            </a:endParaRPr>
          </a:p>
        </p:txBody>
      </p:sp>
      <p:pic>
        <p:nvPicPr>
          <p:cNvPr id="1030" name="Picture 6">
            <a:extLst>
              <a:ext uri="{FF2B5EF4-FFF2-40B4-BE49-F238E27FC236}">
                <a16:creationId xmlns:a16="http://schemas.microsoft.com/office/drawing/2014/main" id="{1ECA1654-3806-9A3B-7F7E-3240678BB2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000"/>
          <a:stretch/>
        </p:blipFill>
        <p:spPr bwMode="auto">
          <a:xfrm>
            <a:off x="12639133" y="1039158"/>
            <a:ext cx="12239081" cy="522362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1362D756-906E-CE9E-5DD6-C8890E404812}"/>
              </a:ext>
            </a:extLst>
          </p:cNvPr>
          <p:cNvSpPr txBox="1"/>
          <p:nvPr/>
        </p:nvSpPr>
        <p:spPr>
          <a:xfrm>
            <a:off x="14671058" y="410556"/>
            <a:ext cx="5598142" cy="369332"/>
          </a:xfrm>
          <a:prstGeom prst="rect">
            <a:avLst/>
          </a:prstGeom>
          <a:noFill/>
        </p:spPr>
        <p:txBody>
          <a:bodyPr wrap="square" rtlCol="0">
            <a:spAutoFit/>
          </a:bodyPr>
          <a:lstStyle/>
          <a:p>
            <a:pPr algn="ctr"/>
            <a:r>
              <a:rPr lang="en-US" sz="1800" dirty="0">
                <a:solidFill>
                  <a:srgbClr val="8AA3E4"/>
                </a:solidFill>
                <a:effectLst/>
                <a:latin typeface="Cambria" panose="02040503050406030204" pitchFamily="18" charset="0"/>
                <a:ea typeface="Cambria" panose="02040503050406030204" pitchFamily="18" charset="0"/>
                <a:cs typeface="Cambria" panose="02040503050406030204" pitchFamily="18" charset="0"/>
              </a:rPr>
              <a:t>System Sequence Diagram</a:t>
            </a:r>
            <a:endParaRPr lang="en-US" dirty="0">
              <a:solidFill>
                <a:srgbClr val="8AA3E4"/>
              </a:solidFill>
            </a:endParaRPr>
          </a:p>
        </p:txBody>
      </p:sp>
      <p:pic>
        <p:nvPicPr>
          <p:cNvPr id="3074" name="Picture 2">
            <a:extLst>
              <a:ext uri="{FF2B5EF4-FFF2-40B4-BE49-F238E27FC236}">
                <a16:creationId xmlns:a16="http://schemas.microsoft.com/office/drawing/2014/main" id="{0EF63F73-0672-7BDE-A430-ED60A06D1A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2889" b="32257"/>
          <a:stretch/>
        </p:blipFill>
        <p:spPr bwMode="auto">
          <a:xfrm>
            <a:off x="23088608" y="1223205"/>
            <a:ext cx="11941382" cy="5551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1462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153E16-542F-7FCD-1021-96D78AE1CFF5}"/>
              </a:ext>
            </a:extLst>
          </p:cNvPr>
          <p:cNvGrpSpPr/>
          <p:nvPr/>
        </p:nvGrpSpPr>
        <p:grpSpPr>
          <a:xfrm>
            <a:off x="-10713720" y="0"/>
            <a:ext cx="12192000" cy="6858000"/>
            <a:chOff x="-10828403" y="0"/>
            <a:chExt cx="12192000" cy="6858000"/>
          </a:xfrm>
        </p:grpSpPr>
        <p:sp>
          <p:nvSpPr>
            <p:cNvPr id="2" name="Rectangle 1">
              <a:extLst>
                <a:ext uri="{FF2B5EF4-FFF2-40B4-BE49-F238E27FC236}">
                  <a16:creationId xmlns:a16="http://schemas.microsoft.com/office/drawing/2014/main" id="{BAE151C2-4454-8B73-0008-820412CF4D12}"/>
                </a:ext>
              </a:extLst>
            </p:cNvPr>
            <p:cNvSpPr/>
            <p:nvPr/>
          </p:nvSpPr>
          <p:spPr>
            <a:xfrm>
              <a:off x="-10828403"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FA318673-3522-2B18-BBD2-EFB065ACD0D2}"/>
                </a:ext>
              </a:extLst>
            </p:cNvPr>
            <p:cNvSpPr/>
            <p:nvPr/>
          </p:nvSpPr>
          <p:spPr>
            <a:xfrm>
              <a:off x="587583"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7D79D4"/>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6B6BEF39-E7E2-19F1-4609-BA4B1704F19E}"/>
                </a:ext>
              </a:extLst>
            </p:cNvPr>
            <p:cNvSpPr txBox="1"/>
            <p:nvPr/>
          </p:nvSpPr>
          <p:spPr>
            <a:xfrm rot="16200000">
              <a:off x="386596" y="3228945"/>
              <a:ext cx="1452880" cy="400110"/>
            </a:xfrm>
            <a:prstGeom prst="rect">
              <a:avLst/>
            </a:prstGeom>
            <a:noFill/>
          </p:spPr>
          <p:txBody>
            <a:bodyPr wrap="square" rtlCol="0">
              <a:spAutoFit/>
            </a:bodyPr>
            <a:lstStyle/>
            <a:p>
              <a:pPr algn="ctr"/>
              <a:r>
                <a:rPr lang="en-US" sz="2000" b="1" dirty="0">
                  <a:solidFill>
                    <a:schemeClr val="bg1"/>
                  </a:solidFill>
                </a:rPr>
                <a:t>DC Offset</a:t>
              </a:r>
            </a:p>
          </p:txBody>
        </p:sp>
      </p:grpSp>
      <p:grpSp>
        <p:nvGrpSpPr>
          <p:cNvPr id="8" name="Group 7">
            <a:extLst>
              <a:ext uri="{FF2B5EF4-FFF2-40B4-BE49-F238E27FC236}">
                <a16:creationId xmlns:a16="http://schemas.microsoft.com/office/drawing/2014/main" id="{25965B25-8FE0-8A11-DE36-17C8A68D2E30}"/>
              </a:ext>
            </a:extLst>
          </p:cNvPr>
          <p:cNvGrpSpPr/>
          <p:nvPr/>
        </p:nvGrpSpPr>
        <p:grpSpPr>
          <a:xfrm>
            <a:off x="-11223417" y="0"/>
            <a:ext cx="12192000" cy="6858000"/>
            <a:chOff x="0" y="0"/>
            <a:chExt cx="12192000" cy="6858000"/>
          </a:xfrm>
        </p:grpSpPr>
        <p:sp>
          <p:nvSpPr>
            <p:cNvPr id="9" name="Rectangle 8">
              <a:extLst>
                <a:ext uri="{FF2B5EF4-FFF2-40B4-BE49-F238E27FC236}">
                  <a16:creationId xmlns:a16="http://schemas.microsoft.com/office/drawing/2014/main" id="{BD61AB99-1A58-AE7B-AB5C-AD8A73F68493}"/>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278A3203-528C-9A38-CF9C-B754E4ACD59D}"/>
                </a:ext>
              </a:extLst>
            </p:cNvPr>
            <p:cNvSpPr/>
            <p:nvPr/>
          </p:nvSpPr>
          <p:spPr>
            <a:xfrm>
              <a:off x="11430000"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7D79D4"/>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487A061C-C3F6-0960-101B-B8BC95D75618}"/>
                </a:ext>
              </a:extLst>
            </p:cNvPr>
            <p:cNvSpPr txBox="1"/>
            <p:nvPr/>
          </p:nvSpPr>
          <p:spPr>
            <a:xfrm rot="16200000">
              <a:off x="11185229" y="3228944"/>
              <a:ext cx="1452880" cy="400110"/>
            </a:xfrm>
            <a:prstGeom prst="rect">
              <a:avLst/>
            </a:prstGeom>
            <a:noFill/>
          </p:spPr>
          <p:txBody>
            <a:bodyPr wrap="square" rtlCol="0">
              <a:spAutoFit/>
            </a:bodyPr>
            <a:lstStyle/>
            <a:p>
              <a:pPr algn="ctr"/>
              <a:r>
                <a:rPr lang="en-US" sz="2000" b="1" dirty="0">
                  <a:solidFill>
                    <a:schemeClr val="bg1"/>
                  </a:solidFill>
                </a:rPr>
                <a:t>Artifact</a:t>
              </a:r>
            </a:p>
          </p:txBody>
        </p:sp>
      </p:grpSp>
      <p:sp>
        <p:nvSpPr>
          <p:cNvPr id="4" name="TextBox 3">
            <a:extLst>
              <a:ext uri="{FF2B5EF4-FFF2-40B4-BE49-F238E27FC236}">
                <a16:creationId xmlns:a16="http://schemas.microsoft.com/office/drawing/2014/main" id="{D1642C03-2019-2CC1-E18C-84D191196DBC}"/>
              </a:ext>
            </a:extLst>
          </p:cNvPr>
          <p:cNvSpPr txBox="1"/>
          <p:nvPr/>
        </p:nvSpPr>
        <p:spPr>
          <a:xfrm>
            <a:off x="4023965" y="2317838"/>
            <a:ext cx="6074869" cy="769441"/>
          </a:xfrm>
          <a:prstGeom prst="rect">
            <a:avLst/>
          </a:prstGeom>
          <a:noFill/>
        </p:spPr>
        <p:txBody>
          <a:bodyPr wrap="square" rtlCol="0">
            <a:spAutoFit/>
          </a:bodyPr>
          <a:lstStyle/>
          <a:p>
            <a:pPr algn="ctr"/>
            <a:r>
              <a:rPr lang="en-US" sz="4400" b="1" dirty="0">
                <a:solidFill>
                  <a:srgbClr val="7D79D4"/>
                </a:solidFill>
              </a:rPr>
              <a:t>DATA PREPROCESSING</a:t>
            </a:r>
          </a:p>
        </p:txBody>
      </p:sp>
      <p:sp>
        <p:nvSpPr>
          <p:cNvPr id="7" name="TextBox 6">
            <a:extLst>
              <a:ext uri="{FF2B5EF4-FFF2-40B4-BE49-F238E27FC236}">
                <a16:creationId xmlns:a16="http://schemas.microsoft.com/office/drawing/2014/main" id="{E88EDC9E-DE09-0D2F-3893-587957A40A38}"/>
              </a:ext>
            </a:extLst>
          </p:cNvPr>
          <p:cNvSpPr txBox="1"/>
          <p:nvPr/>
        </p:nvSpPr>
        <p:spPr>
          <a:xfrm>
            <a:off x="2569605" y="3428999"/>
            <a:ext cx="9415812" cy="1569660"/>
          </a:xfrm>
          <a:prstGeom prst="rect">
            <a:avLst/>
          </a:prstGeom>
          <a:noFill/>
        </p:spPr>
        <p:txBody>
          <a:bodyPr wrap="square" rtlCol="0">
            <a:spAutoFit/>
          </a:bodyPr>
          <a:lstStyle/>
          <a:p>
            <a:r>
              <a:rPr lang="en-US" sz="2400" dirty="0">
                <a:solidFill>
                  <a:srgbClr val="7D79D4"/>
                </a:solidFill>
              </a:rPr>
              <a:t>EEG data preprocessing defines a procedure to reconstruct raw EEG data into clean EEG data by removing noise and unwanted objects and thus converting it into a suitable format for further analysis.</a:t>
            </a:r>
          </a:p>
          <a:p>
            <a:endParaRPr lang="en-US" sz="2400" dirty="0"/>
          </a:p>
        </p:txBody>
      </p:sp>
      <p:grpSp>
        <p:nvGrpSpPr>
          <p:cNvPr id="16" name="Group 15">
            <a:extLst>
              <a:ext uri="{FF2B5EF4-FFF2-40B4-BE49-F238E27FC236}">
                <a16:creationId xmlns:a16="http://schemas.microsoft.com/office/drawing/2014/main" id="{F0E663BB-4F2D-36F8-5C47-1FB610BEEDAE}"/>
              </a:ext>
            </a:extLst>
          </p:cNvPr>
          <p:cNvGrpSpPr/>
          <p:nvPr/>
        </p:nvGrpSpPr>
        <p:grpSpPr>
          <a:xfrm>
            <a:off x="-11703804" y="0"/>
            <a:ext cx="12192000" cy="6858000"/>
            <a:chOff x="0" y="0"/>
            <a:chExt cx="12192000" cy="6858000"/>
          </a:xfrm>
        </p:grpSpPr>
        <p:sp>
          <p:nvSpPr>
            <p:cNvPr id="17" name="Rectangle 16">
              <a:extLst>
                <a:ext uri="{FF2B5EF4-FFF2-40B4-BE49-F238E27FC236}">
                  <a16:creationId xmlns:a16="http://schemas.microsoft.com/office/drawing/2014/main" id="{00880251-35AF-26D9-F286-5D66D8ECF278}"/>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C0E7FB9-0913-2ACE-7DDA-7FA6A24BEEC5}"/>
                </a:ext>
              </a:extLst>
            </p:cNvPr>
            <p:cNvSpPr/>
            <p:nvPr/>
          </p:nvSpPr>
          <p:spPr>
            <a:xfrm>
              <a:off x="11430000"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7D79D4"/>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TextBox 18">
              <a:extLst>
                <a:ext uri="{FF2B5EF4-FFF2-40B4-BE49-F238E27FC236}">
                  <a16:creationId xmlns:a16="http://schemas.microsoft.com/office/drawing/2014/main" id="{FAFFCCBC-7B6E-DCCE-AAC2-674FE40D06BC}"/>
                </a:ext>
              </a:extLst>
            </p:cNvPr>
            <p:cNvSpPr txBox="1"/>
            <p:nvPr/>
          </p:nvSpPr>
          <p:spPr>
            <a:xfrm rot="16200000">
              <a:off x="11185229" y="3228944"/>
              <a:ext cx="1452880" cy="400110"/>
            </a:xfrm>
            <a:prstGeom prst="rect">
              <a:avLst/>
            </a:prstGeom>
            <a:noFill/>
          </p:spPr>
          <p:txBody>
            <a:bodyPr wrap="square" rtlCol="0">
              <a:spAutoFit/>
            </a:bodyPr>
            <a:lstStyle/>
            <a:p>
              <a:pPr algn="ctr"/>
              <a:r>
                <a:rPr lang="en-US" sz="2000" b="1" dirty="0">
                  <a:solidFill>
                    <a:schemeClr val="bg1"/>
                  </a:solidFill>
                </a:rPr>
                <a:t>Methods</a:t>
              </a:r>
            </a:p>
          </p:txBody>
        </p:sp>
      </p:grpSp>
    </p:spTree>
    <p:extLst>
      <p:ext uri="{BB962C8B-B14F-4D97-AF65-F5344CB8AC3E}">
        <p14:creationId xmlns:p14="http://schemas.microsoft.com/office/powerpoint/2010/main" val="27574330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153E16-542F-7FCD-1021-96D78AE1CFF5}"/>
              </a:ext>
            </a:extLst>
          </p:cNvPr>
          <p:cNvGrpSpPr/>
          <p:nvPr/>
        </p:nvGrpSpPr>
        <p:grpSpPr>
          <a:xfrm>
            <a:off x="0" y="0"/>
            <a:ext cx="12192000" cy="6858000"/>
            <a:chOff x="-10828403" y="0"/>
            <a:chExt cx="12192000" cy="6858000"/>
          </a:xfrm>
        </p:grpSpPr>
        <p:sp>
          <p:nvSpPr>
            <p:cNvPr id="2" name="Rectangle 1">
              <a:extLst>
                <a:ext uri="{FF2B5EF4-FFF2-40B4-BE49-F238E27FC236}">
                  <a16:creationId xmlns:a16="http://schemas.microsoft.com/office/drawing/2014/main" id="{BAE151C2-4454-8B73-0008-820412CF4D12}"/>
                </a:ext>
              </a:extLst>
            </p:cNvPr>
            <p:cNvSpPr/>
            <p:nvPr/>
          </p:nvSpPr>
          <p:spPr>
            <a:xfrm>
              <a:off x="-10828403"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FA318673-3522-2B18-BBD2-EFB065ACD0D2}"/>
                </a:ext>
              </a:extLst>
            </p:cNvPr>
            <p:cNvSpPr/>
            <p:nvPr/>
          </p:nvSpPr>
          <p:spPr>
            <a:xfrm>
              <a:off x="587583"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7D79D4"/>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6B6BEF39-E7E2-19F1-4609-BA4B1704F19E}"/>
                </a:ext>
              </a:extLst>
            </p:cNvPr>
            <p:cNvSpPr txBox="1"/>
            <p:nvPr/>
          </p:nvSpPr>
          <p:spPr>
            <a:xfrm rot="16200000">
              <a:off x="386596" y="3228945"/>
              <a:ext cx="1452880" cy="400110"/>
            </a:xfrm>
            <a:prstGeom prst="rect">
              <a:avLst/>
            </a:prstGeom>
            <a:noFill/>
          </p:spPr>
          <p:txBody>
            <a:bodyPr wrap="square" rtlCol="0">
              <a:spAutoFit/>
            </a:bodyPr>
            <a:lstStyle/>
            <a:p>
              <a:pPr algn="ctr"/>
              <a:r>
                <a:rPr lang="en-US" sz="2000" b="1" dirty="0">
                  <a:solidFill>
                    <a:schemeClr val="bg1"/>
                  </a:solidFill>
                </a:rPr>
                <a:t>DC Offset</a:t>
              </a:r>
            </a:p>
          </p:txBody>
        </p:sp>
      </p:grpSp>
      <p:grpSp>
        <p:nvGrpSpPr>
          <p:cNvPr id="8" name="Group 7">
            <a:extLst>
              <a:ext uri="{FF2B5EF4-FFF2-40B4-BE49-F238E27FC236}">
                <a16:creationId xmlns:a16="http://schemas.microsoft.com/office/drawing/2014/main" id="{25965B25-8FE0-8A11-DE36-17C8A68D2E30}"/>
              </a:ext>
            </a:extLst>
          </p:cNvPr>
          <p:cNvGrpSpPr/>
          <p:nvPr/>
        </p:nvGrpSpPr>
        <p:grpSpPr>
          <a:xfrm>
            <a:off x="-11223417" y="0"/>
            <a:ext cx="12192000" cy="6858000"/>
            <a:chOff x="0" y="0"/>
            <a:chExt cx="12192000" cy="6858000"/>
          </a:xfrm>
        </p:grpSpPr>
        <p:sp>
          <p:nvSpPr>
            <p:cNvPr id="9" name="Rectangle 8">
              <a:extLst>
                <a:ext uri="{FF2B5EF4-FFF2-40B4-BE49-F238E27FC236}">
                  <a16:creationId xmlns:a16="http://schemas.microsoft.com/office/drawing/2014/main" id="{BD61AB99-1A58-AE7B-AB5C-AD8A73F68493}"/>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278A3203-528C-9A38-CF9C-B754E4ACD59D}"/>
                </a:ext>
              </a:extLst>
            </p:cNvPr>
            <p:cNvSpPr/>
            <p:nvPr/>
          </p:nvSpPr>
          <p:spPr>
            <a:xfrm>
              <a:off x="11430000"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7D79D4"/>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487A061C-C3F6-0960-101B-B8BC95D75618}"/>
                </a:ext>
              </a:extLst>
            </p:cNvPr>
            <p:cNvSpPr txBox="1"/>
            <p:nvPr/>
          </p:nvSpPr>
          <p:spPr>
            <a:xfrm rot="16200000">
              <a:off x="11185229" y="3228944"/>
              <a:ext cx="1452880" cy="400110"/>
            </a:xfrm>
            <a:prstGeom prst="rect">
              <a:avLst/>
            </a:prstGeom>
            <a:noFill/>
          </p:spPr>
          <p:txBody>
            <a:bodyPr wrap="square" rtlCol="0">
              <a:spAutoFit/>
            </a:bodyPr>
            <a:lstStyle/>
            <a:p>
              <a:pPr algn="ctr"/>
              <a:r>
                <a:rPr lang="en-US" sz="2000" b="1" dirty="0">
                  <a:solidFill>
                    <a:schemeClr val="bg1"/>
                  </a:solidFill>
                </a:rPr>
                <a:t>Artifact</a:t>
              </a:r>
            </a:p>
          </p:txBody>
        </p:sp>
      </p:grpSp>
      <p:grpSp>
        <p:nvGrpSpPr>
          <p:cNvPr id="15" name="Group 14">
            <a:extLst>
              <a:ext uri="{FF2B5EF4-FFF2-40B4-BE49-F238E27FC236}">
                <a16:creationId xmlns:a16="http://schemas.microsoft.com/office/drawing/2014/main" id="{E30BCCC3-4D41-9B06-4F96-00957070A61A}"/>
              </a:ext>
            </a:extLst>
          </p:cNvPr>
          <p:cNvGrpSpPr/>
          <p:nvPr/>
        </p:nvGrpSpPr>
        <p:grpSpPr>
          <a:xfrm>
            <a:off x="-11691483" y="0"/>
            <a:ext cx="12192000" cy="6858000"/>
            <a:chOff x="-11691483" y="0"/>
            <a:chExt cx="12192000" cy="6858000"/>
          </a:xfrm>
        </p:grpSpPr>
        <p:sp>
          <p:nvSpPr>
            <p:cNvPr id="12" name="Rectangle 11">
              <a:extLst>
                <a:ext uri="{FF2B5EF4-FFF2-40B4-BE49-F238E27FC236}">
                  <a16:creationId xmlns:a16="http://schemas.microsoft.com/office/drawing/2014/main" id="{57EAE56F-1EDD-8B3D-857F-76F9F7BAE23C}"/>
                </a:ext>
              </a:extLst>
            </p:cNvPr>
            <p:cNvSpPr/>
            <p:nvPr/>
          </p:nvSpPr>
          <p:spPr>
            <a:xfrm>
              <a:off x="-11691483"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642BD912-AF5E-3A57-353B-1A8AFB3D4DBC}"/>
                </a:ext>
              </a:extLst>
            </p:cNvPr>
            <p:cNvSpPr/>
            <p:nvPr/>
          </p:nvSpPr>
          <p:spPr>
            <a:xfrm>
              <a:off x="-273804"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7D79D4"/>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BCA82072-A180-F84E-D536-13FCF0E33504}"/>
                </a:ext>
              </a:extLst>
            </p:cNvPr>
            <p:cNvSpPr txBox="1"/>
            <p:nvPr/>
          </p:nvSpPr>
          <p:spPr>
            <a:xfrm rot="16200000">
              <a:off x="-512371" y="3228944"/>
              <a:ext cx="1452880" cy="400110"/>
            </a:xfrm>
            <a:prstGeom prst="rect">
              <a:avLst/>
            </a:prstGeom>
            <a:noFill/>
          </p:spPr>
          <p:txBody>
            <a:bodyPr wrap="square" rtlCol="0">
              <a:spAutoFit/>
            </a:bodyPr>
            <a:lstStyle/>
            <a:p>
              <a:pPr algn="ctr"/>
              <a:r>
                <a:rPr lang="en-US" sz="2000" b="1" dirty="0">
                  <a:solidFill>
                    <a:schemeClr val="bg1"/>
                  </a:solidFill>
                </a:rPr>
                <a:t>Methods</a:t>
              </a:r>
            </a:p>
          </p:txBody>
        </p:sp>
      </p:grpSp>
      <p:pic>
        <p:nvPicPr>
          <p:cNvPr id="16" name="Picture 15">
            <a:extLst>
              <a:ext uri="{FF2B5EF4-FFF2-40B4-BE49-F238E27FC236}">
                <a16:creationId xmlns:a16="http://schemas.microsoft.com/office/drawing/2014/main" id="{0547F086-4556-D19C-1892-2D05CA28D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725" y="3039159"/>
            <a:ext cx="3330569" cy="1671628"/>
          </a:xfrm>
          <a:prstGeom prst="rect">
            <a:avLst/>
          </a:prstGeom>
        </p:spPr>
      </p:pic>
      <p:sp>
        <p:nvSpPr>
          <p:cNvPr id="17" name="TextBox 16">
            <a:extLst>
              <a:ext uri="{FF2B5EF4-FFF2-40B4-BE49-F238E27FC236}">
                <a16:creationId xmlns:a16="http://schemas.microsoft.com/office/drawing/2014/main" id="{0C6A993F-F343-5ACD-6D89-82D8D5E0FC83}"/>
              </a:ext>
            </a:extLst>
          </p:cNvPr>
          <p:cNvSpPr txBox="1"/>
          <p:nvPr/>
        </p:nvSpPr>
        <p:spPr>
          <a:xfrm>
            <a:off x="3910148" y="5059248"/>
            <a:ext cx="5279327" cy="646331"/>
          </a:xfrm>
          <a:prstGeom prst="rect">
            <a:avLst/>
          </a:prstGeom>
          <a:noFill/>
        </p:spPr>
        <p:txBody>
          <a:bodyPr wrap="square" rtlCol="0">
            <a:spAutoFit/>
          </a:bodyPr>
          <a:lstStyle/>
          <a:p>
            <a:r>
              <a:rPr lang="en-US" dirty="0">
                <a:solidFill>
                  <a:srgbClr val="7D79D4"/>
                </a:solidFill>
              </a:rPr>
              <a:t>This centers the EEG signals around zero, making them more suitable for analysis.</a:t>
            </a:r>
          </a:p>
        </p:txBody>
      </p:sp>
      <p:sp>
        <p:nvSpPr>
          <p:cNvPr id="18" name="TextBox 17">
            <a:extLst>
              <a:ext uri="{FF2B5EF4-FFF2-40B4-BE49-F238E27FC236}">
                <a16:creationId xmlns:a16="http://schemas.microsoft.com/office/drawing/2014/main" id="{54FEE33D-E0CF-5488-63F6-531BBC3FE0C4}"/>
              </a:ext>
            </a:extLst>
          </p:cNvPr>
          <p:cNvSpPr txBox="1"/>
          <p:nvPr/>
        </p:nvSpPr>
        <p:spPr>
          <a:xfrm>
            <a:off x="1909890" y="1367259"/>
            <a:ext cx="9540240" cy="1323439"/>
          </a:xfrm>
          <a:prstGeom prst="rect">
            <a:avLst/>
          </a:prstGeom>
          <a:noFill/>
        </p:spPr>
        <p:txBody>
          <a:bodyPr wrap="square" rtlCol="0">
            <a:spAutoFit/>
          </a:bodyPr>
          <a:lstStyle/>
          <a:p>
            <a:r>
              <a:rPr lang="en-US" sz="2000" dirty="0">
                <a:solidFill>
                  <a:srgbClr val="7D79D4"/>
                </a:solidFill>
              </a:rPr>
              <a:t>DC offset : constant voltage level that is present in the signal. This offset arises due to various factors, including electronic components, electrode contact issues, environmental conditions ,or baseline shifts in the recording equipment</a:t>
            </a:r>
          </a:p>
          <a:p>
            <a:endParaRPr lang="en-US" sz="2000" dirty="0">
              <a:solidFill>
                <a:srgbClr val="7D79D4"/>
              </a:solidFill>
            </a:endParaRPr>
          </a:p>
        </p:txBody>
      </p:sp>
    </p:spTree>
    <p:extLst>
      <p:ext uri="{BB962C8B-B14F-4D97-AF65-F5344CB8AC3E}">
        <p14:creationId xmlns:p14="http://schemas.microsoft.com/office/powerpoint/2010/main" val="33345790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153E16-542F-7FCD-1021-96D78AE1CFF5}"/>
              </a:ext>
            </a:extLst>
          </p:cNvPr>
          <p:cNvGrpSpPr/>
          <p:nvPr/>
        </p:nvGrpSpPr>
        <p:grpSpPr>
          <a:xfrm>
            <a:off x="0" y="0"/>
            <a:ext cx="12192000" cy="6858000"/>
            <a:chOff x="-10828403" y="0"/>
            <a:chExt cx="12192000" cy="6858000"/>
          </a:xfrm>
        </p:grpSpPr>
        <p:sp>
          <p:nvSpPr>
            <p:cNvPr id="2" name="Rectangle 1">
              <a:extLst>
                <a:ext uri="{FF2B5EF4-FFF2-40B4-BE49-F238E27FC236}">
                  <a16:creationId xmlns:a16="http://schemas.microsoft.com/office/drawing/2014/main" id="{BAE151C2-4454-8B73-0008-820412CF4D12}"/>
                </a:ext>
              </a:extLst>
            </p:cNvPr>
            <p:cNvSpPr/>
            <p:nvPr/>
          </p:nvSpPr>
          <p:spPr>
            <a:xfrm>
              <a:off x="-10828403"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FA318673-3522-2B18-BBD2-EFB065ACD0D2}"/>
                </a:ext>
              </a:extLst>
            </p:cNvPr>
            <p:cNvSpPr/>
            <p:nvPr/>
          </p:nvSpPr>
          <p:spPr>
            <a:xfrm>
              <a:off x="587583"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7D79D4"/>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6B6BEF39-E7E2-19F1-4609-BA4B1704F19E}"/>
                </a:ext>
              </a:extLst>
            </p:cNvPr>
            <p:cNvSpPr txBox="1"/>
            <p:nvPr/>
          </p:nvSpPr>
          <p:spPr>
            <a:xfrm rot="16200000">
              <a:off x="386596" y="3228945"/>
              <a:ext cx="1452880" cy="400110"/>
            </a:xfrm>
            <a:prstGeom prst="rect">
              <a:avLst/>
            </a:prstGeom>
            <a:noFill/>
          </p:spPr>
          <p:txBody>
            <a:bodyPr wrap="square" rtlCol="0">
              <a:spAutoFit/>
            </a:bodyPr>
            <a:lstStyle/>
            <a:p>
              <a:pPr algn="ctr"/>
              <a:r>
                <a:rPr lang="en-US" sz="2000" b="1" dirty="0">
                  <a:solidFill>
                    <a:schemeClr val="bg1"/>
                  </a:solidFill>
                </a:rPr>
                <a:t>DC Offset</a:t>
              </a:r>
            </a:p>
          </p:txBody>
        </p:sp>
      </p:grpSp>
      <p:grpSp>
        <p:nvGrpSpPr>
          <p:cNvPr id="8" name="Group 7">
            <a:extLst>
              <a:ext uri="{FF2B5EF4-FFF2-40B4-BE49-F238E27FC236}">
                <a16:creationId xmlns:a16="http://schemas.microsoft.com/office/drawing/2014/main" id="{25965B25-8FE0-8A11-DE36-17C8A68D2E30}"/>
              </a:ext>
            </a:extLst>
          </p:cNvPr>
          <p:cNvGrpSpPr/>
          <p:nvPr/>
        </p:nvGrpSpPr>
        <p:grpSpPr>
          <a:xfrm>
            <a:off x="-395014" y="0"/>
            <a:ext cx="12192000" cy="6858000"/>
            <a:chOff x="0" y="0"/>
            <a:chExt cx="12192000" cy="6858000"/>
          </a:xfrm>
        </p:grpSpPr>
        <p:sp>
          <p:nvSpPr>
            <p:cNvPr id="9" name="Rectangle 8">
              <a:extLst>
                <a:ext uri="{FF2B5EF4-FFF2-40B4-BE49-F238E27FC236}">
                  <a16:creationId xmlns:a16="http://schemas.microsoft.com/office/drawing/2014/main" id="{BD61AB99-1A58-AE7B-AB5C-AD8A73F68493}"/>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278A3203-528C-9A38-CF9C-B754E4ACD59D}"/>
                </a:ext>
              </a:extLst>
            </p:cNvPr>
            <p:cNvSpPr/>
            <p:nvPr/>
          </p:nvSpPr>
          <p:spPr>
            <a:xfrm>
              <a:off x="11430000"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7D79D4"/>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487A061C-C3F6-0960-101B-B8BC95D75618}"/>
                </a:ext>
              </a:extLst>
            </p:cNvPr>
            <p:cNvSpPr txBox="1"/>
            <p:nvPr/>
          </p:nvSpPr>
          <p:spPr>
            <a:xfrm rot="16200000">
              <a:off x="11185229" y="3228944"/>
              <a:ext cx="1452880" cy="400110"/>
            </a:xfrm>
            <a:prstGeom prst="rect">
              <a:avLst/>
            </a:prstGeom>
            <a:noFill/>
          </p:spPr>
          <p:txBody>
            <a:bodyPr wrap="square" rtlCol="0">
              <a:spAutoFit/>
            </a:bodyPr>
            <a:lstStyle/>
            <a:p>
              <a:pPr algn="ctr"/>
              <a:r>
                <a:rPr lang="en-US" sz="2000" b="1" dirty="0">
                  <a:solidFill>
                    <a:schemeClr val="bg1"/>
                  </a:solidFill>
                </a:rPr>
                <a:t>Artifact</a:t>
              </a:r>
            </a:p>
          </p:txBody>
        </p:sp>
      </p:grpSp>
      <p:grpSp>
        <p:nvGrpSpPr>
          <p:cNvPr id="4" name="Group 3">
            <a:extLst>
              <a:ext uri="{FF2B5EF4-FFF2-40B4-BE49-F238E27FC236}">
                <a16:creationId xmlns:a16="http://schemas.microsoft.com/office/drawing/2014/main" id="{201F7EA4-EB62-9CF5-1331-2A99F3D03015}"/>
              </a:ext>
            </a:extLst>
          </p:cNvPr>
          <p:cNvGrpSpPr/>
          <p:nvPr/>
        </p:nvGrpSpPr>
        <p:grpSpPr>
          <a:xfrm>
            <a:off x="-11691483" y="0"/>
            <a:ext cx="12192000" cy="6858000"/>
            <a:chOff x="-11691483" y="0"/>
            <a:chExt cx="12192000" cy="6858000"/>
          </a:xfrm>
        </p:grpSpPr>
        <p:sp>
          <p:nvSpPr>
            <p:cNvPr id="12" name="Rectangle 11">
              <a:extLst>
                <a:ext uri="{FF2B5EF4-FFF2-40B4-BE49-F238E27FC236}">
                  <a16:creationId xmlns:a16="http://schemas.microsoft.com/office/drawing/2014/main" id="{57EAE56F-1EDD-8B3D-857F-76F9F7BAE23C}"/>
                </a:ext>
              </a:extLst>
            </p:cNvPr>
            <p:cNvSpPr/>
            <p:nvPr/>
          </p:nvSpPr>
          <p:spPr>
            <a:xfrm>
              <a:off x="-11691483"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642BD912-AF5E-3A57-353B-1A8AFB3D4DBC}"/>
                </a:ext>
              </a:extLst>
            </p:cNvPr>
            <p:cNvSpPr/>
            <p:nvPr/>
          </p:nvSpPr>
          <p:spPr>
            <a:xfrm>
              <a:off x="-273804"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7D79D4"/>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BCA82072-A180-F84E-D536-13FCF0E33504}"/>
                </a:ext>
              </a:extLst>
            </p:cNvPr>
            <p:cNvSpPr txBox="1"/>
            <p:nvPr/>
          </p:nvSpPr>
          <p:spPr>
            <a:xfrm rot="16200000">
              <a:off x="-512371" y="3228944"/>
              <a:ext cx="1452880" cy="400110"/>
            </a:xfrm>
            <a:prstGeom prst="rect">
              <a:avLst/>
            </a:prstGeom>
            <a:noFill/>
          </p:spPr>
          <p:txBody>
            <a:bodyPr wrap="square" rtlCol="0">
              <a:spAutoFit/>
            </a:bodyPr>
            <a:lstStyle/>
            <a:p>
              <a:pPr algn="ctr"/>
              <a:r>
                <a:rPr lang="en-US" sz="2000" b="1" dirty="0">
                  <a:solidFill>
                    <a:schemeClr val="bg1"/>
                  </a:solidFill>
                </a:rPr>
                <a:t>Methods</a:t>
              </a:r>
            </a:p>
          </p:txBody>
        </p:sp>
      </p:grpSp>
      <p:pic>
        <p:nvPicPr>
          <p:cNvPr id="17" name="!!Morphe" descr="Eyes with solid fill">
            <a:extLst>
              <a:ext uri="{FF2B5EF4-FFF2-40B4-BE49-F238E27FC236}">
                <a16:creationId xmlns:a16="http://schemas.microsoft.com/office/drawing/2014/main" id="{D0C47DC4-B5B6-2DA1-3B29-6749D763FA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0551" y="2946399"/>
            <a:ext cx="914400" cy="914400"/>
          </a:xfrm>
          <a:prstGeom prst="rect">
            <a:avLst/>
          </a:prstGeom>
        </p:spPr>
      </p:pic>
      <p:pic>
        <p:nvPicPr>
          <p:cNvPr id="21" name="Graphic 20" descr="Muscular arm with solid fill">
            <a:extLst>
              <a:ext uri="{FF2B5EF4-FFF2-40B4-BE49-F238E27FC236}">
                <a16:creationId xmlns:a16="http://schemas.microsoft.com/office/drawing/2014/main" id="{D61505A2-4472-AD25-E30D-19D9394D6C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4068" y="2946399"/>
            <a:ext cx="914400" cy="914400"/>
          </a:xfrm>
          <a:prstGeom prst="rect">
            <a:avLst/>
          </a:prstGeom>
        </p:spPr>
      </p:pic>
      <p:pic>
        <p:nvPicPr>
          <p:cNvPr id="23" name="Picture 22">
            <a:extLst>
              <a:ext uri="{FF2B5EF4-FFF2-40B4-BE49-F238E27FC236}">
                <a16:creationId xmlns:a16="http://schemas.microsoft.com/office/drawing/2014/main" id="{A6CAFD95-B003-0BC1-D6A7-662C39BAB7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1873" y="2946398"/>
            <a:ext cx="914401" cy="914401"/>
          </a:xfrm>
          <a:prstGeom prst="rect">
            <a:avLst/>
          </a:prstGeom>
        </p:spPr>
      </p:pic>
      <p:sp>
        <p:nvSpPr>
          <p:cNvPr id="24" name="TextBox 23">
            <a:extLst>
              <a:ext uri="{FF2B5EF4-FFF2-40B4-BE49-F238E27FC236}">
                <a16:creationId xmlns:a16="http://schemas.microsoft.com/office/drawing/2014/main" id="{FBB2A0C5-A6CE-7FD0-DAAE-DFE3300F1C02}"/>
              </a:ext>
            </a:extLst>
          </p:cNvPr>
          <p:cNvSpPr txBox="1"/>
          <p:nvPr/>
        </p:nvSpPr>
        <p:spPr>
          <a:xfrm>
            <a:off x="1756881" y="4148296"/>
            <a:ext cx="2245360" cy="369332"/>
          </a:xfrm>
          <a:prstGeom prst="rect">
            <a:avLst/>
          </a:prstGeom>
          <a:noFill/>
        </p:spPr>
        <p:txBody>
          <a:bodyPr wrap="square" rtlCol="0">
            <a:spAutoFit/>
          </a:bodyPr>
          <a:lstStyle/>
          <a:p>
            <a:r>
              <a:rPr lang="en-US" dirty="0">
                <a:solidFill>
                  <a:srgbClr val="7D79D4"/>
                </a:solidFill>
              </a:rPr>
              <a:t>Muscle Movement</a:t>
            </a:r>
          </a:p>
        </p:txBody>
      </p:sp>
      <p:sp>
        <p:nvSpPr>
          <p:cNvPr id="25" name="TextBox 24">
            <a:extLst>
              <a:ext uri="{FF2B5EF4-FFF2-40B4-BE49-F238E27FC236}">
                <a16:creationId xmlns:a16="http://schemas.microsoft.com/office/drawing/2014/main" id="{D3FE4638-26DC-BFEC-1575-5FC5BC3B7FE8}"/>
              </a:ext>
            </a:extLst>
          </p:cNvPr>
          <p:cNvSpPr txBox="1"/>
          <p:nvPr/>
        </p:nvSpPr>
        <p:spPr>
          <a:xfrm>
            <a:off x="5003300" y="4148296"/>
            <a:ext cx="1747520" cy="369332"/>
          </a:xfrm>
          <a:prstGeom prst="rect">
            <a:avLst/>
          </a:prstGeom>
          <a:noFill/>
        </p:spPr>
        <p:txBody>
          <a:bodyPr wrap="square" rtlCol="0">
            <a:spAutoFit/>
          </a:bodyPr>
          <a:lstStyle/>
          <a:p>
            <a:r>
              <a:rPr lang="en-US" dirty="0">
                <a:solidFill>
                  <a:srgbClr val="7D79D4"/>
                </a:solidFill>
              </a:rPr>
              <a:t>Eye Movement</a:t>
            </a:r>
          </a:p>
        </p:txBody>
      </p:sp>
      <p:sp>
        <p:nvSpPr>
          <p:cNvPr id="26" name="TextBox 25">
            <a:extLst>
              <a:ext uri="{FF2B5EF4-FFF2-40B4-BE49-F238E27FC236}">
                <a16:creationId xmlns:a16="http://schemas.microsoft.com/office/drawing/2014/main" id="{FA4B81C1-09C0-9045-C199-CA8069CC47FE}"/>
              </a:ext>
            </a:extLst>
          </p:cNvPr>
          <p:cNvSpPr txBox="1"/>
          <p:nvPr/>
        </p:nvSpPr>
        <p:spPr>
          <a:xfrm>
            <a:off x="8389532" y="4155439"/>
            <a:ext cx="1747520" cy="369332"/>
          </a:xfrm>
          <a:prstGeom prst="rect">
            <a:avLst/>
          </a:prstGeom>
          <a:noFill/>
        </p:spPr>
        <p:txBody>
          <a:bodyPr wrap="square" rtlCol="0">
            <a:spAutoFit/>
          </a:bodyPr>
          <a:lstStyle/>
          <a:p>
            <a:r>
              <a:rPr lang="en-US" dirty="0">
                <a:solidFill>
                  <a:srgbClr val="7D79D4"/>
                </a:solidFill>
              </a:rPr>
              <a:t>Power Line</a:t>
            </a:r>
          </a:p>
        </p:txBody>
      </p:sp>
    </p:spTree>
    <p:extLst>
      <p:ext uri="{BB962C8B-B14F-4D97-AF65-F5344CB8AC3E}">
        <p14:creationId xmlns:p14="http://schemas.microsoft.com/office/powerpoint/2010/main" val="2310595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CDB0EC"/>
            </a:gs>
            <a:gs pos="0">
              <a:schemeClr val="accent1">
                <a:lumMod val="75000"/>
              </a:schemeClr>
            </a:gs>
            <a:gs pos="100000">
              <a:srgbClr val="E0BCCA"/>
            </a:gs>
          </a:gsLst>
          <a:path path="circle">
            <a:fillToRect l="100000" t="100000"/>
          </a:path>
        </a:grad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643C60C3-7FE4-8E00-9F98-551008F3CF6D}"/>
              </a:ext>
            </a:extLst>
          </p:cNvPr>
          <p:cNvGrpSpPr/>
          <p:nvPr/>
        </p:nvGrpSpPr>
        <p:grpSpPr>
          <a:xfrm>
            <a:off x="10157604" y="4313"/>
            <a:ext cx="2283603" cy="6858000"/>
            <a:chOff x="10157604" y="4313"/>
            <a:chExt cx="2283603" cy="6858000"/>
          </a:xfrm>
        </p:grpSpPr>
        <p:grpSp>
          <p:nvGrpSpPr>
            <p:cNvPr id="37" name="Group 36">
              <a:extLst>
                <a:ext uri="{FF2B5EF4-FFF2-40B4-BE49-F238E27FC236}">
                  <a16:creationId xmlns:a16="http://schemas.microsoft.com/office/drawing/2014/main" id="{0259C9EF-E6D8-5D0D-16B2-7132D0600882}"/>
                </a:ext>
              </a:extLst>
            </p:cNvPr>
            <p:cNvGrpSpPr/>
            <p:nvPr/>
          </p:nvGrpSpPr>
          <p:grpSpPr>
            <a:xfrm>
              <a:off x="10157604" y="4313"/>
              <a:ext cx="2283603" cy="6858000"/>
              <a:chOff x="10160000" y="4313"/>
              <a:chExt cx="2283603" cy="6858000"/>
            </a:xfrm>
            <a:solidFill>
              <a:srgbClr val="985FE0"/>
            </a:solidFill>
          </p:grpSpPr>
          <p:sp>
            <p:nvSpPr>
              <p:cNvPr id="25" name="Freeform: Shape 24">
                <a:extLst>
                  <a:ext uri="{FF2B5EF4-FFF2-40B4-BE49-F238E27FC236}">
                    <a16:creationId xmlns:a16="http://schemas.microsoft.com/office/drawing/2014/main" id="{7C29DDF9-7004-1BED-C8E9-E7F89EB79AA1}"/>
                  </a:ext>
                </a:extLst>
              </p:cNvPr>
              <p:cNvSpPr/>
              <p:nvPr/>
            </p:nvSpPr>
            <p:spPr>
              <a:xfrm>
                <a:off x="10160000" y="4313"/>
                <a:ext cx="2283603" cy="6858000"/>
              </a:xfrm>
              <a:custGeom>
                <a:avLst/>
                <a:gdLst>
                  <a:gd name="connsiteX0" fmla="*/ 0 w 2283603"/>
                  <a:gd name="connsiteY0" fmla="*/ 0 h 6858000"/>
                  <a:gd name="connsiteX1" fmla="*/ 2032000 w 2283603"/>
                  <a:gd name="connsiteY1" fmla="*/ 0 h 6858000"/>
                  <a:gd name="connsiteX2" fmla="*/ 2032000 w 2283603"/>
                  <a:gd name="connsiteY2" fmla="*/ 1002214 h 6858000"/>
                  <a:gd name="connsiteX3" fmla="*/ 2283603 w 2283603"/>
                  <a:gd name="connsiteY3" fmla="*/ 1382470 h 6858000"/>
                  <a:gd name="connsiteX4" fmla="*/ 2032000 w 2283603"/>
                  <a:gd name="connsiteY4" fmla="*/ 1762726 h 6858000"/>
                  <a:gd name="connsiteX5" fmla="*/ 2032000 w 2283603"/>
                  <a:gd name="connsiteY5" fmla="*/ 6858000 h 6858000"/>
                  <a:gd name="connsiteX6" fmla="*/ 0 w 22836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603" h="6858000">
                    <a:moveTo>
                      <a:pt x="0" y="0"/>
                    </a:moveTo>
                    <a:lnTo>
                      <a:pt x="2032000" y="0"/>
                    </a:lnTo>
                    <a:lnTo>
                      <a:pt x="2032000" y="1002214"/>
                    </a:lnTo>
                    <a:lnTo>
                      <a:pt x="2283603" y="1382470"/>
                    </a:lnTo>
                    <a:lnTo>
                      <a:pt x="2032000" y="1762726"/>
                    </a:lnTo>
                    <a:lnTo>
                      <a:pt x="2032000" y="6858000"/>
                    </a:lnTo>
                    <a:lnTo>
                      <a:pt x="0" y="6858000"/>
                    </a:lnTo>
                    <a:close/>
                  </a:path>
                </a:pathLst>
              </a:custGeom>
              <a:grp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TextBox 30">
                <a:extLst>
                  <a:ext uri="{FF2B5EF4-FFF2-40B4-BE49-F238E27FC236}">
                    <a16:creationId xmlns:a16="http://schemas.microsoft.com/office/drawing/2014/main" id="{2E83C2BE-06E3-B49D-296C-C094618E0346}"/>
                  </a:ext>
                </a:extLst>
              </p:cNvPr>
              <p:cNvSpPr txBox="1"/>
              <p:nvPr/>
            </p:nvSpPr>
            <p:spPr>
              <a:xfrm>
                <a:off x="10213964" y="3228945"/>
                <a:ext cx="1928932" cy="400110"/>
              </a:xfrm>
              <a:prstGeom prst="rect">
                <a:avLst/>
              </a:prstGeom>
              <a:grpFill/>
            </p:spPr>
            <p:txBody>
              <a:bodyPr wrap="square" rtlCol="0">
                <a:spAutoFit/>
              </a:bodyPr>
              <a:lstStyle/>
              <a:p>
                <a:pPr algn="ctr"/>
                <a:r>
                  <a:rPr lang="en-US" sz="2000" b="1" dirty="0">
                    <a:solidFill>
                      <a:schemeClr val="bg1"/>
                    </a:solidFill>
                  </a:rPr>
                  <a:t>CONCLUSION</a:t>
                </a:r>
              </a:p>
            </p:txBody>
          </p:sp>
        </p:grpSp>
        <p:pic>
          <p:nvPicPr>
            <p:cNvPr id="49" name="Graphic 48" descr="Clapping hands with solid fill">
              <a:extLst>
                <a:ext uri="{FF2B5EF4-FFF2-40B4-BE49-F238E27FC236}">
                  <a16:creationId xmlns:a16="http://schemas.microsoft.com/office/drawing/2014/main" id="{4CF98BDE-D351-6F5A-378C-6763C44AFE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6593" y="1437766"/>
              <a:ext cx="1006323" cy="1006323"/>
            </a:xfrm>
            <a:prstGeom prst="rect">
              <a:avLst/>
            </a:prstGeom>
          </p:spPr>
        </p:pic>
      </p:grpSp>
      <p:grpSp>
        <p:nvGrpSpPr>
          <p:cNvPr id="53" name="Group 52">
            <a:extLst>
              <a:ext uri="{FF2B5EF4-FFF2-40B4-BE49-F238E27FC236}">
                <a16:creationId xmlns:a16="http://schemas.microsoft.com/office/drawing/2014/main" id="{1561F53A-0A2E-F1FD-40F7-A01DECA891D0}"/>
              </a:ext>
            </a:extLst>
          </p:cNvPr>
          <p:cNvGrpSpPr/>
          <p:nvPr/>
        </p:nvGrpSpPr>
        <p:grpSpPr>
          <a:xfrm>
            <a:off x="8128000" y="4313"/>
            <a:ext cx="2281207" cy="6858000"/>
            <a:chOff x="8128000" y="4313"/>
            <a:chExt cx="2281207" cy="6858000"/>
          </a:xfrm>
        </p:grpSpPr>
        <p:grpSp>
          <p:nvGrpSpPr>
            <p:cNvPr id="36" name="Group 35">
              <a:extLst>
                <a:ext uri="{FF2B5EF4-FFF2-40B4-BE49-F238E27FC236}">
                  <a16:creationId xmlns:a16="http://schemas.microsoft.com/office/drawing/2014/main" id="{EBA5DF29-92FF-4A65-FDA6-4BFB5717D114}"/>
                </a:ext>
              </a:extLst>
            </p:cNvPr>
            <p:cNvGrpSpPr/>
            <p:nvPr/>
          </p:nvGrpSpPr>
          <p:grpSpPr>
            <a:xfrm>
              <a:off x="8128000" y="4313"/>
              <a:ext cx="2281207" cy="6858000"/>
              <a:chOff x="8128000" y="4313"/>
              <a:chExt cx="2281207" cy="6858000"/>
            </a:xfrm>
            <a:solidFill>
              <a:srgbClr val="7D79D4"/>
            </a:solidFill>
          </p:grpSpPr>
          <p:sp>
            <p:nvSpPr>
              <p:cNvPr id="24" name="Freeform: Shape 23">
                <a:extLst>
                  <a:ext uri="{FF2B5EF4-FFF2-40B4-BE49-F238E27FC236}">
                    <a16:creationId xmlns:a16="http://schemas.microsoft.com/office/drawing/2014/main" id="{EE61362F-4BEE-5828-207C-6B101A54E482}"/>
                  </a:ext>
                </a:extLst>
              </p:cNvPr>
              <p:cNvSpPr/>
              <p:nvPr/>
            </p:nvSpPr>
            <p:spPr>
              <a:xfrm>
                <a:off x="8128000" y="4313"/>
                <a:ext cx="2281207" cy="6858000"/>
              </a:xfrm>
              <a:custGeom>
                <a:avLst/>
                <a:gdLst>
                  <a:gd name="connsiteX0" fmla="*/ 0 w 2281207"/>
                  <a:gd name="connsiteY0" fmla="*/ 0 h 6858000"/>
                  <a:gd name="connsiteX1" fmla="*/ 2032000 w 2281207"/>
                  <a:gd name="connsiteY1" fmla="*/ 0 h 6858000"/>
                  <a:gd name="connsiteX2" fmla="*/ 2032000 w 2281207"/>
                  <a:gd name="connsiteY2" fmla="*/ 1005835 h 6858000"/>
                  <a:gd name="connsiteX3" fmla="*/ 2281207 w 2281207"/>
                  <a:gd name="connsiteY3" fmla="*/ 1382470 h 6858000"/>
                  <a:gd name="connsiteX4" fmla="*/ 2032000 w 2281207"/>
                  <a:gd name="connsiteY4" fmla="*/ 1759105 h 6858000"/>
                  <a:gd name="connsiteX5" fmla="*/ 2032000 w 2281207"/>
                  <a:gd name="connsiteY5" fmla="*/ 6858000 h 6858000"/>
                  <a:gd name="connsiteX6" fmla="*/ 0 w 228120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207" h="6858000">
                    <a:moveTo>
                      <a:pt x="0" y="0"/>
                    </a:moveTo>
                    <a:lnTo>
                      <a:pt x="2032000" y="0"/>
                    </a:lnTo>
                    <a:lnTo>
                      <a:pt x="2032000" y="1005835"/>
                    </a:lnTo>
                    <a:lnTo>
                      <a:pt x="2281207" y="1382470"/>
                    </a:lnTo>
                    <a:lnTo>
                      <a:pt x="2032000" y="1759105"/>
                    </a:lnTo>
                    <a:lnTo>
                      <a:pt x="2032000" y="6858000"/>
                    </a:lnTo>
                    <a:lnTo>
                      <a:pt x="0" y="6858000"/>
                    </a:lnTo>
                    <a:close/>
                  </a:path>
                </a:pathLst>
              </a:custGeom>
              <a:grp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TextBox 29">
                <a:extLst>
                  <a:ext uri="{FF2B5EF4-FFF2-40B4-BE49-F238E27FC236}">
                    <a16:creationId xmlns:a16="http://schemas.microsoft.com/office/drawing/2014/main" id="{F8710627-EFCD-6658-6037-3B252D4593A6}"/>
                  </a:ext>
                </a:extLst>
              </p:cNvPr>
              <p:cNvSpPr txBox="1"/>
              <p:nvPr/>
            </p:nvSpPr>
            <p:spPr>
              <a:xfrm>
                <a:off x="8158026" y="3154415"/>
                <a:ext cx="1967156" cy="707886"/>
              </a:xfrm>
              <a:prstGeom prst="rect">
                <a:avLst/>
              </a:prstGeom>
              <a:grpFill/>
            </p:spPr>
            <p:txBody>
              <a:bodyPr wrap="square" rtlCol="0">
                <a:spAutoFit/>
              </a:bodyPr>
              <a:lstStyle/>
              <a:p>
                <a:pPr algn="ctr"/>
                <a:r>
                  <a:rPr lang="en-US" sz="2000" b="1" dirty="0">
                    <a:solidFill>
                      <a:schemeClr val="bg1"/>
                    </a:solidFill>
                  </a:rPr>
                  <a:t>DATA</a:t>
                </a:r>
              </a:p>
              <a:p>
                <a:pPr algn="ctr"/>
                <a:r>
                  <a:rPr lang="en-US" sz="2000" b="1" dirty="0">
                    <a:solidFill>
                      <a:schemeClr val="bg1"/>
                    </a:solidFill>
                  </a:rPr>
                  <a:t>PREPROCESSING</a:t>
                </a:r>
              </a:p>
            </p:txBody>
          </p:sp>
        </p:grpSp>
        <p:grpSp>
          <p:nvGrpSpPr>
            <p:cNvPr id="40" name="Google Shape;13132;p178">
              <a:extLst>
                <a:ext uri="{FF2B5EF4-FFF2-40B4-BE49-F238E27FC236}">
                  <a16:creationId xmlns:a16="http://schemas.microsoft.com/office/drawing/2014/main" id="{E883A59A-3F56-8AFE-CFB6-DEEB0D0AA346}"/>
                </a:ext>
              </a:extLst>
            </p:cNvPr>
            <p:cNvGrpSpPr/>
            <p:nvPr/>
          </p:nvGrpSpPr>
          <p:grpSpPr>
            <a:xfrm>
              <a:off x="8840793" y="1578246"/>
              <a:ext cx="822745" cy="707886"/>
              <a:chOff x="-23229925" y="1970225"/>
              <a:chExt cx="296950" cy="296175"/>
            </a:xfrm>
            <a:solidFill>
              <a:schemeClr val="bg1"/>
            </a:solidFill>
          </p:grpSpPr>
          <p:sp>
            <p:nvSpPr>
              <p:cNvPr id="41" name="Google Shape;13133;p178">
                <a:extLst>
                  <a:ext uri="{FF2B5EF4-FFF2-40B4-BE49-F238E27FC236}">
                    <a16:creationId xmlns:a16="http://schemas.microsoft.com/office/drawing/2014/main" id="{917A3E18-A714-9E24-A95B-54A94D60E030}"/>
                  </a:ext>
                </a:extLst>
              </p:cNvPr>
              <p:cNvSpPr/>
              <p:nvPr/>
            </p:nvSpPr>
            <p:spPr>
              <a:xfrm>
                <a:off x="-23229925" y="1970225"/>
                <a:ext cx="296950" cy="296175"/>
              </a:xfrm>
              <a:custGeom>
                <a:avLst/>
                <a:gdLst/>
                <a:ahLst/>
                <a:cxnLst/>
                <a:rect l="l" t="t" r="r" b="b"/>
                <a:pathLst>
                  <a:path w="11878" h="11847" extrusionOk="0">
                    <a:moveTo>
                      <a:pt x="10145" y="694"/>
                    </a:moveTo>
                    <a:cubicBezTo>
                      <a:pt x="10743" y="694"/>
                      <a:pt x="11184" y="1167"/>
                      <a:pt x="11184" y="1734"/>
                    </a:cubicBezTo>
                    <a:lnTo>
                      <a:pt x="11184" y="10114"/>
                    </a:lnTo>
                    <a:cubicBezTo>
                      <a:pt x="11184" y="10712"/>
                      <a:pt x="10712" y="11122"/>
                      <a:pt x="10145" y="11122"/>
                    </a:cubicBezTo>
                    <a:lnTo>
                      <a:pt x="1764" y="11122"/>
                    </a:lnTo>
                    <a:cubicBezTo>
                      <a:pt x="1166" y="11122"/>
                      <a:pt x="725" y="10681"/>
                      <a:pt x="725" y="10114"/>
                    </a:cubicBezTo>
                    <a:lnTo>
                      <a:pt x="725" y="1734"/>
                    </a:lnTo>
                    <a:cubicBezTo>
                      <a:pt x="725" y="1135"/>
                      <a:pt x="1197" y="694"/>
                      <a:pt x="1764" y="694"/>
                    </a:cubicBezTo>
                    <a:close/>
                    <a:moveTo>
                      <a:pt x="1733" y="1"/>
                    </a:moveTo>
                    <a:cubicBezTo>
                      <a:pt x="788" y="1"/>
                      <a:pt x="0" y="788"/>
                      <a:pt x="0" y="1734"/>
                    </a:cubicBezTo>
                    <a:lnTo>
                      <a:pt x="0" y="10114"/>
                    </a:lnTo>
                    <a:cubicBezTo>
                      <a:pt x="0" y="11059"/>
                      <a:pt x="788" y="11847"/>
                      <a:pt x="1733" y="11847"/>
                    </a:cubicBezTo>
                    <a:lnTo>
                      <a:pt x="10113" y="11847"/>
                    </a:lnTo>
                    <a:cubicBezTo>
                      <a:pt x="11058" y="11847"/>
                      <a:pt x="11846" y="11059"/>
                      <a:pt x="11846" y="10114"/>
                    </a:cubicBezTo>
                    <a:lnTo>
                      <a:pt x="11846" y="1734"/>
                    </a:lnTo>
                    <a:cubicBezTo>
                      <a:pt x="11878" y="788"/>
                      <a:pt x="11090" y="1"/>
                      <a:pt x="101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134;p178">
                <a:extLst>
                  <a:ext uri="{FF2B5EF4-FFF2-40B4-BE49-F238E27FC236}">
                    <a16:creationId xmlns:a16="http://schemas.microsoft.com/office/drawing/2014/main" id="{006E8DC4-1688-C888-EA20-BDCC917C9D7B}"/>
                  </a:ext>
                </a:extLst>
              </p:cNvPr>
              <p:cNvSpPr/>
              <p:nvPr/>
            </p:nvSpPr>
            <p:spPr>
              <a:xfrm>
                <a:off x="-23196075" y="2005675"/>
                <a:ext cx="227650" cy="192200"/>
              </a:xfrm>
              <a:custGeom>
                <a:avLst/>
                <a:gdLst/>
                <a:ahLst/>
                <a:cxnLst/>
                <a:rect l="l" t="t" r="r" b="b"/>
                <a:pathLst>
                  <a:path w="9106" h="7688" extrusionOk="0">
                    <a:moveTo>
                      <a:pt x="8444" y="662"/>
                    </a:moveTo>
                    <a:lnTo>
                      <a:pt x="8444" y="3435"/>
                    </a:lnTo>
                    <a:lnTo>
                      <a:pt x="6144" y="3435"/>
                    </a:lnTo>
                    <a:cubicBezTo>
                      <a:pt x="5987" y="3435"/>
                      <a:pt x="5892" y="3498"/>
                      <a:pt x="5829" y="3624"/>
                    </a:cubicBezTo>
                    <a:lnTo>
                      <a:pt x="5357" y="4852"/>
                    </a:lnTo>
                    <a:lnTo>
                      <a:pt x="4317" y="1576"/>
                    </a:lnTo>
                    <a:cubicBezTo>
                      <a:pt x="4254" y="1450"/>
                      <a:pt x="4160" y="1324"/>
                      <a:pt x="4002" y="1324"/>
                    </a:cubicBezTo>
                    <a:cubicBezTo>
                      <a:pt x="3845" y="1324"/>
                      <a:pt x="3718" y="1418"/>
                      <a:pt x="3624" y="1544"/>
                    </a:cubicBezTo>
                    <a:lnTo>
                      <a:pt x="2805" y="3435"/>
                    </a:lnTo>
                    <a:lnTo>
                      <a:pt x="757" y="3435"/>
                    </a:lnTo>
                    <a:lnTo>
                      <a:pt x="757" y="662"/>
                    </a:lnTo>
                    <a:close/>
                    <a:moveTo>
                      <a:pt x="3876" y="2678"/>
                    </a:moveTo>
                    <a:lnTo>
                      <a:pt x="4947" y="5986"/>
                    </a:lnTo>
                    <a:cubicBezTo>
                      <a:pt x="4979" y="6144"/>
                      <a:pt x="5105" y="6207"/>
                      <a:pt x="5262" y="6207"/>
                    </a:cubicBezTo>
                    <a:cubicBezTo>
                      <a:pt x="5420" y="6207"/>
                      <a:pt x="5514" y="6144"/>
                      <a:pt x="5577" y="6018"/>
                    </a:cubicBezTo>
                    <a:lnTo>
                      <a:pt x="6333" y="4159"/>
                    </a:lnTo>
                    <a:lnTo>
                      <a:pt x="8413" y="4159"/>
                    </a:lnTo>
                    <a:lnTo>
                      <a:pt x="8413" y="6995"/>
                    </a:lnTo>
                    <a:lnTo>
                      <a:pt x="757" y="6995"/>
                    </a:lnTo>
                    <a:lnTo>
                      <a:pt x="757" y="6963"/>
                    </a:lnTo>
                    <a:lnTo>
                      <a:pt x="757" y="4128"/>
                    </a:lnTo>
                    <a:lnTo>
                      <a:pt x="2994" y="4128"/>
                    </a:lnTo>
                    <a:cubicBezTo>
                      <a:pt x="3120" y="4128"/>
                      <a:pt x="3277" y="4065"/>
                      <a:pt x="3309" y="3939"/>
                    </a:cubicBezTo>
                    <a:lnTo>
                      <a:pt x="3876" y="2678"/>
                    </a:lnTo>
                    <a:close/>
                    <a:moveTo>
                      <a:pt x="379" y="1"/>
                    </a:moveTo>
                    <a:cubicBezTo>
                      <a:pt x="158" y="1"/>
                      <a:pt x="1" y="158"/>
                      <a:pt x="1" y="347"/>
                    </a:cubicBezTo>
                    <a:lnTo>
                      <a:pt x="1" y="7310"/>
                    </a:lnTo>
                    <a:cubicBezTo>
                      <a:pt x="1" y="7530"/>
                      <a:pt x="158" y="7688"/>
                      <a:pt x="379" y="7688"/>
                    </a:cubicBezTo>
                    <a:lnTo>
                      <a:pt x="8759" y="7688"/>
                    </a:lnTo>
                    <a:cubicBezTo>
                      <a:pt x="8948" y="7688"/>
                      <a:pt x="9106" y="7530"/>
                      <a:pt x="9106" y="7310"/>
                    </a:cubicBezTo>
                    <a:lnTo>
                      <a:pt x="9106" y="347"/>
                    </a:lnTo>
                    <a:cubicBezTo>
                      <a:pt x="9106" y="158"/>
                      <a:pt x="8948" y="1"/>
                      <a:pt x="87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135;p178">
                <a:extLst>
                  <a:ext uri="{FF2B5EF4-FFF2-40B4-BE49-F238E27FC236}">
                    <a16:creationId xmlns:a16="http://schemas.microsoft.com/office/drawing/2014/main" id="{0E975F6B-1BC7-DBC1-8521-70F40081675F}"/>
                  </a:ext>
                </a:extLst>
              </p:cNvPr>
              <p:cNvSpPr/>
              <p:nvPr/>
            </p:nvSpPr>
            <p:spPr>
              <a:xfrm>
                <a:off x="-23142500" y="221440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136;p178">
                <a:extLst>
                  <a:ext uri="{FF2B5EF4-FFF2-40B4-BE49-F238E27FC236}">
                    <a16:creationId xmlns:a16="http://schemas.microsoft.com/office/drawing/2014/main" id="{CC9F05ED-2799-96DB-58AE-E43F786D8668}"/>
                  </a:ext>
                </a:extLst>
              </p:cNvPr>
              <p:cNvSpPr/>
              <p:nvPr/>
            </p:nvSpPr>
            <p:spPr>
              <a:xfrm>
                <a:off x="-23177150" y="221440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662" y="158"/>
                      <a:pt x="504"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 name="Group 51">
            <a:extLst>
              <a:ext uri="{FF2B5EF4-FFF2-40B4-BE49-F238E27FC236}">
                <a16:creationId xmlns:a16="http://schemas.microsoft.com/office/drawing/2014/main" id="{7764F913-06C2-0D85-CCE2-1067379F53A5}"/>
              </a:ext>
            </a:extLst>
          </p:cNvPr>
          <p:cNvGrpSpPr/>
          <p:nvPr/>
        </p:nvGrpSpPr>
        <p:grpSpPr>
          <a:xfrm>
            <a:off x="6096000" y="0"/>
            <a:ext cx="2281207" cy="6858000"/>
            <a:chOff x="6096000" y="0"/>
            <a:chExt cx="2281207" cy="6858000"/>
          </a:xfrm>
        </p:grpSpPr>
        <p:grpSp>
          <p:nvGrpSpPr>
            <p:cNvPr id="35" name="Group 34">
              <a:extLst>
                <a:ext uri="{FF2B5EF4-FFF2-40B4-BE49-F238E27FC236}">
                  <a16:creationId xmlns:a16="http://schemas.microsoft.com/office/drawing/2014/main" id="{BC5B7F20-2049-9892-CB9F-74B595B216C5}"/>
                </a:ext>
              </a:extLst>
            </p:cNvPr>
            <p:cNvGrpSpPr/>
            <p:nvPr/>
          </p:nvGrpSpPr>
          <p:grpSpPr>
            <a:xfrm>
              <a:off x="6096000" y="0"/>
              <a:ext cx="2281207" cy="6858000"/>
              <a:chOff x="6096000" y="0"/>
              <a:chExt cx="2281207" cy="6858000"/>
            </a:xfrm>
            <a:solidFill>
              <a:srgbClr val="8AA3E4"/>
            </a:solidFill>
          </p:grpSpPr>
          <p:sp>
            <p:nvSpPr>
              <p:cNvPr id="23" name="Freeform: Shape 22">
                <a:extLst>
                  <a:ext uri="{FF2B5EF4-FFF2-40B4-BE49-F238E27FC236}">
                    <a16:creationId xmlns:a16="http://schemas.microsoft.com/office/drawing/2014/main" id="{9802CE5D-2536-09B5-1510-F962B9B1C935}"/>
                  </a:ext>
                </a:extLst>
              </p:cNvPr>
              <p:cNvSpPr/>
              <p:nvPr/>
            </p:nvSpPr>
            <p:spPr>
              <a:xfrm>
                <a:off x="6096000" y="0"/>
                <a:ext cx="2281207" cy="6858000"/>
              </a:xfrm>
              <a:custGeom>
                <a:avLst/>
                <a:gdLst>
                  <a:gd name="connsiteX0" fmla="*/ 0 w 2281207"/>
                  <a:gd name="connsiteY0" fmla="*/ 0 h 6858000"/>
                  <a:gd name="connsiteX1" fmla="*/ 2032000 w 2281207"/>
                  <a:gd name="connsiteY1" fmla="*/ 0 h 6858000"/>
                  <a:gd name="connsiteX2" fmla="*/ 2032000 w 2281207"/>
                  <a:gd name="connsiteY2" fmla="*/ 1010148 h 6858000"/>
                  <a:gd name="connsiteX3" fmla="*/ 2281207 w 2281207"/>
                  <a:gd name="connsiteY3" fmla="*/ 1386783 h 6858000"/>
                  <a:gd name="connsiteX4" fmla="*/ 2032000 w 2281207"/>
                  <a:gd name="connsiteY4" fmla="*/ 1763418 h 6858000"/>
                  <a:gd name="connsiteX5" fmla="*/ 2032000 w 2281207"/>
                  <a:gd name="connsiteY5" fmla="*/ 6858000 h 6858000"/>
                  <a:gd name="connsiteX6" fmla="*/ 0 w 228120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207" h="6858000">
                    <a:moveTo>
                      <a:pt x="0" y="0"/>
                    </a:moveTo>
                    <a:lnTo>
                      <a:pt x="2032000" y="0"/>
                    </a:lnTo>
                    <a:lnTo>
                      <a:pt x="2032000" y="1010148"/>
                    </a:lnTo>
                    <a:lnTo>
                      <a:pt x="2281207" y="1386783"/>
                    </a:lnTo>
                    <a:lnTo>
                      <a:pt x="2032000" y="1763418"/>
                    </a:lnTo>
                    <a:lnTo>
                      <a:pt x="2032000" y="6858000"/>
                    </a:lnTo>
                    <a:lnTo>
                      <a:pt x="0" y="6858000"/>
                    </a:lnTo>
                    <a:close/>
                  </a:path>
                </a:pathLst>
              </a:custGeom>
              <a:grp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TextBox 28">
                <a:extLst>
                  <a:ext uri="{FF2B5EF4-FFF2-40B4-BE49-F238E27FC236}">
                    <a16:creationId xmlns:a16="http://schemas.microsoft.com/office/drawing/2014/main" id="{71825862-6E5A-959B-8356-758D78909601}"/>
                  </a:ext>
                </a:extLst>
              </p:cNvPr>
              <p:cNvSpPr txBox="1"/>
              <p:nvPr/>
            </p:nvSpPr>
            <p:spPr>
              <a:xfrm>
                <a:off x="6176304" y="3154415"/>
                <a:ext cx="1819168" cy="707886"/>
              </a:xfrm>
              <a:prstGeom prst="rect">
                <a:avLst/>
              </a:prstGeom>
              <a:grpFill/>
            </p:spPr>
            <p:txBody>
              <a:bodyPr wrap="square" rtlCol="0">
                <a:spAutoFit/>
              </a:bodyPr>
              <a:lstStyle/>
              <a:p>
                <a:pPr algn="ctr"/>
                <a:r>
                  <a:rPr lang="en-US" sz="2000" b="1" dirty="0">
                    <a:solidFill>
                      <a:schemeClr val="bg1"/>
                    </a:solidFill>
                  </a:rPr>
                  <a:t>SYSTEM DESIGN</a:t>
                </a:r>
              </a:p>
            </p:txBody>
          </p:sp>
        </p:grpSp>
        <p:pic>
          <p:nvPicPr>
            <p:cNvPr id="18" name="Graphic 17" descr="Gears with solid fill">
              <a:extLst>
                <a:ext uri="{FF2B5EF4-FFF2-40B4-BE49-F238E27FC236}">
                  <a16:creationId xmlns:a16="http://schemas.microsoft.com/office/drawing/2014/main" id="{A267E0F3-2868-AC8A-82DB-0FA92CEEF4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99547" y="1464946"/>
              <a:ext cx="1041067" cy="1041067"/>
            </a:xfrm>
            <a:prstGeom prst="rect">
              <a:avLst/>
            </a:prstGeom>
          </p:spPr>
        </p:pic>
      </p:grpSp>
      <p:grpSp>
        <p:nvGrpSpPr>
          <p:cNvPr id="51" name="Group 50">
            <a:extLst>
              <a:ext uri="{FF2B5EF4-FFF2-40B4-BE49-F238E27FC236}">
                <a16:creationId xmlns:a16="http://schemas.microsoft.com/office/drawing/2014/main" id="{2D5A6034-280E-A2B4-C71E-4D9FB9F398F0}"/>
              </a:ext>
            </a:extLst>
          </p:cNvPr>
          <p:cNvGrpSpPr/>
          <p:nvPr/>
        </p:nvGrpSpPr>
        <p:grpSpPr>
          <a:xfrm>
            <a:off x="4064000" y="0"/>
            <a:ext cx="2281207" cy="6858000"/>
            <a:chOff x="4064000" y="0"/>
            <a:chExt cx="2281207" cy="6858000"/>
          </a:xfrm>
        </p:grpSpPr>
        <p:grpSp>
          <p:nvGrpSpPr>
            <p:cNvPr id="34" name="Group 33">
              <a:extLst>
                <a:ext uri="{FF2B5EF4-FFF2-40B4-BE49-F238E27FC236}">
                  <a16:creationId xmlns:a16="http://schemas.microsoft.com/office/drawing/2014/main" id="{98B5C2F7-9FC2-0691-FD7B-8B86923D66BA}"/>
                </a:ext>
              </a:extLst>
            </p:cNvPr>
            <p:cNvGrpSpPr/>
            <p:nvPr/>
          </p:nvGrpSpPr>
          <p:grpSpPr>
            <a:xfrm>
              <a:off x="4064000" y="0"/>
              <a:ext cx="2281207" cy="6858000"/>
              <a:chOff x="4064000" y="0"/>
              <a:chExt cx="2281207" cy="6858000"/>
            </a:xfrm>
            <a:solidFill>
              <a:srgbClr val="8DC7F3"/>
            </a:solidFill>
          </p:grpSpPr>
          <p:sp>
            <p:nvSpPr>
              <p:cNvPr id="22" name="Freeform: Shape 21">
                <a:extLst>
                  <a:ext uri="{FF2B5EF4-FFF2-40B4-BE49-F238E27FC236}">
                    <a16:creationId xmlns:a16="http://schemas.microsoft.com/office/drawing/2014/main" id="{4F8DB4E3-F103-03BF-47CB-2682A351CD80}"/>
                  </a:ext>
                </a:extLst>
              </p:cNvPr>
              <p:cNvSpPr/>
              <p:nvPr/>
            </p:nvSpPr>
            <p:spPr>
              <a:xfrm>
                <a:off x="4064000" y="0"/>
                <a:ext cx="2281207" cy="6858000"/>
              </a:xfrm>
              <a:custGeom>
                <a:avLst/>
                <a:gdLst>
                  <a:gd name="connsiteX0" fmla="*/ 0 w 2281207"/>
                  <a:gd name="connsiteY0" fmla="*/ 0 h 6858000"/>
                  <a:gd name="connsiteX1" fmla="*/ 2032000 w 2281207"/>
                  <a:gd name="connsiteY1" fmla="*/ 0 h 6858000"/>
                  <a:gd name="connsiteX2" fmla="*/ 2032000 w 2281207"/>
                  <a:gd name="connsiteY2" fmla="*/ 1010148 h 6858000"/>
                  <a:gd name="connsiteX3" fmla="*/ 2281207 w 2281207"/>
                  <a:gd name="connsiteY3" fmla="*/ 1386783 h 6858000"/>
                  <a:gd name="connsiteX4" fmla="*/ 2032000 w 2281207"/>
                  <a:gd name="connsiteY4" fmla="*/ 1763418 h 6858000"/>
                  <a:gd name="connsiteX5" fmla="*/ 2032000 w 2281207"/>
                  <a:gd name="connsiteY5" fmla="*/ 6858000 h 6858000"/>
                  <a:gd name="connsiteX6" fmla="*/ 0 w 228120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207" h="6858000">
                    <a:moveTo>
                      <a:pt x="0" y="0"/>
                    </a:moveTo>
                    <a:lnTo>
                      <a:pt x="2032000" y="0"/>
                    </a:lnTo>
                    <a:lnTo>
                      <a:pt x="2032000" y="1010148"/>
                    </a:lnTo>
                    <a:lnTo>
                      <a:pt x="2281207" y="1386783"/>
                    </a:lnTo>
                    <a:lnTo>
                      <a:pt x="2032000" y="1763418"/>
                    </a:lnTo>
                    <a:lnTo>
                      <a:pt x="2032000" y="6858000"/>
                    </a:lnTo>
                    <a:lnTo>
                      <a:pt x="0" y="6858000"/>
                    </a:lnTo>
                    <a:close/>
                  </a:path>
                </a:pathLst>
              </a:custGeom>
              <a:grp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TextBox 27">
                <a:extLst>
                  <a:ext uri="{FF2B5EF4-FFF2-40B4-BE49-F238E27FC236}">
                    <a16:creationId xmlns:a16="http://schemas.microsoft.com/office/drawing/2014/main" id="{FDBFD92A-F37C-0B7C-5816-7C8E0B560B50}"/>
                  </a:ext>
                </a:extLst>
              </p:cNvPr>
              <p:cNvSpPr txBox="1"/>
              <p:nvPr/>
            </p:nvSpPr>
            <p:spPr>
              <a:xfrm>
                <a:off x="4151141" y="3228945"/>
                <a:ext cx="1938022" cy="400110"/>
              </a:xfrm>
              <a:prstGeom prst="rect">
                <a:avLst/>
              </a:prstGeom>
              <a:grpFill/>
            </p:spPr>
            <p:txBody>
              <a:bodyPr wrap="square" rtlCol="0">
                <a:spAutoFit/>
              </a:bodyPr>
              <a:lstStyle/>
              <a:p>
                <a:r>
                  <a:rPr lang="en-US" sz="2000" b="1" dirty="0">
                    <a:solidFill>
                      <a:schemeClr val="bg1"/>
                    </a:solidFill>
                  </a:rPr>
                  <a:t>CONTRIBUTION</a:t>
                </a:r>
              </a:p>
            </p:txBody>
          </p:sp>
        </p:grpSp>
        <p:pic>
          <p:nvPicPr>
            <p:cNvPr id="16" name="Graphic 15" descr="Brain in head with solid fill">
              <a:extLst>
                <a:ext uri="{FF2B5EF4-FFF2-40B4-BE49-F238E27FC236}">
                  <a16:creationId xmlns:a16="http://schemas.microsoft.com/office/drawing/2014/main" id="{602B1BDE-7777-059F-B30A-79FB09FE74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94232" y="1354154"/>
              <a:ext cx="1089935" cy="1089935"/>
            </a:xfrm>
            <a:prstGeom prst="rect">
              <a:avLst/>
            </a:prstGeom>
          </p:spPr>
        </p:pic>
      </p:grpSp>
      <p:grpSp>
        <p:nvGrpSpPr>
          <p:cNvPr id="50" name="Group 49">
            <a:extLst>
              <a:ext uri="{FF2B5EF4-FFF2-40B4-BE49-F238E27FC236}">
                <a16:creationId xmlns:a16="http://schemas.microsoft.com/office/drawing/2014/main" id="{6B1B7156-0B56-EF3F-BE7A-863B067E30D4}"/>
              </a:ext>
            </a:extLst>
          </p:cNvPr>
          <p:cNvGrpSpPr/>
          <p:nvPr/>
        </p:nvGrpSpPr>
        <p:grpSpPr>
          <a:xfrm>
            <a:off x="2029604" y="0"/>
            <a:ext cx="2281207" cy="6858000"/>
            <a:chOff x="2029604" y="0"/>
            <a:chExt cx="2281207" cy="6858000"/>
          </a:xfrm>
        </p:grpSpPr>
        <p:grpSp>
          <p:nvGrpSpPr>
            <p:cNvPr id="33" name="Group 32">
              <a:extLst>
                <a:ext uri="{FF2B5EF4-FFF2-40B4-BE49-F238E27FC236}">
                  <a16:creationId xmlns:a16="http://schemas.microsoft.com/office/drawing/2014/main" id="{AE1CFEC8-4628-C2A8-C076-37BBE3E00866}"/>
                </a:ext>
              </a:extLst>
            </p:cNvPr>
            <p:cNvGrpSpPr/>
            <p:nvPr/>
          </p:nvGrpSpPr>
          <p:grpSpPr>
            <a:xfrm>
              <a:off x="2029604" y="0"/>
              <a:ext cx="2281207" cy="6858000"/>
              <a:chOff x="2029604" y="0"/>
              <a:chExt cx="2281207" cy="6858000"/>
            </a:xfrm>
            <a:solidFill>
              <a:srgbClr val="5DCDE3"/>
            </a:solidFill>
          </p:grpSpPr>
          <p:sp>
            <p:nvSpPr>
              <p:cNvPr id="21" name="Freeform: Shape 20">
                <a:extLst>
                  <a:ext uri="{FF2B5EF4-FFF2-40B4-BE49-F238E27FC236}">
                    <a16:creationId xmlns:a16="http://schemas.microsoft.com/office/drawing/2014/main" id="{19C411D0-D8AC-B1AF-79DA-915254BBF7EC}"/>
                  </a:ext>
                </a:extLst>
              </p:cNvPr>
              <p:cNvSpPr/>
              <p:nvPr/>
            </p:nvSpPr>
            <p:spPr>
              <a:xfrm>
                <a:off x="2029604" y="0"/>
                <a:ext cx="2281207" cy="6858000"/>
              </a:xfrm>
              <a:custGeom>
                <a:avLst/>
                <a:gdLst>
                  <a:gd name="connsiteX0" fmla="*/ 0 w 2281207"/>
                  <a:gd name="connsiteY0" fmla="*/ 0 h 6858000"/>
                  <a:gd name="connsiteX1" fmla="*/ 2032000 w 2281207"/>
                  <a:gd name="connsiteY1" fmla="*/ 0 h 6858000"/>
                  <a:gd name="connsiteX2" fmla="*/ 2032000 w 2281207"/>
                  <a:gd name="connsiteY2" fmla="*/ 1010148 h 6858000"/>
                  <a:gd name="connsiteX3" fmla="*/ 2281207 w 2281207"/>
                  <a:gd name="connsiteY3" fmla="*/ 1386783 h 6858000"/>
                  <a:gd name="connsiteX4" fmla="*/ 2032000 w 2281207"/>
                  <a:gd name="connsiteY4" fmla="*/ 1763418 h 6858000"/>
                  <a:gd name="connsiteX5" fmla="*/ 2032000 w 2281207"/>
                  <a:gd name="connsiteY5" fmla="*/ 6858000 h 6858000"/>
                  <a:gd name="connsiteX6" fmla="*/ 0 w 228120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207" h="6858000">
                    <a:moveTo>
                      <a:pt x="0" y="0"/>
                    </a:moveTo>
                    <a:lnTo>
                      <a:pt x="2032000" y="0"/>
                    </a:lnTo>
                    <a:lnTo>
                      <a:pt x="2032000" y="1010148"/>
                    </a:lnTo>
                    <a:lnTo>
                      <a:pt x="2281207" y="1386783"/>
                    </a:lnTo>
                    <a:lnTo>
                      <a:pt x="2032000" y="1763418"/>
                    </a:lnTo>
                    <a:lnTo>
                      <a:pt x="2032000" y="6858000"/>
                    </a:lnTo>
                    <a:lnTo>
                      <a:pt x="0" y="6858000"/>
                    </a:lnTo>
                    <a:close/>
                  </a:path>
                </a:pathLst>
              </a:custGeom>
              <a:grp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CAAD57C3-9ED4-FA2C-66F2-19C613FD91BD}"/>
                  </a:ext>
                </a:extLst>
              </p:cNvPr>
              <p:cNvSpPr txBox="1"/>
              <p:nvPr/>
            </p:nvSpPr>
            <p:spPr>
              <a:xfrm>
                <a:off x="2102996" y="3228945"/>
                <a:ext cx="1928815" cy="400110"/>
              </a:xfrm>
              <a:prstGeom prst="rect">
                <a:avLst/>
              </a:prstGeom>
              <a:grpFill/>
            </p:spPr>
            <p:txBody>
              <a:bodyPr wrap="square" rtlCol="0">
                <a:spAutoFit/>
              </a:bodyPr>
              <a:lstStyle/>
              <a:p>
                <a:r>
                  <a:rPr lang="en-US" sz="2000" b="1" dirty="0">
                    <a:solidFill>
                      <a:schemeClr val="bg1"/>
                    </a:solidFill>
                  </a:rPr>
                  <a:t>INTRODUCTION</a:t>
                </a:r>
              </a:p>
            </p:txBody>
          </p:sp>
        </p:grpSp>
        <p:sp>
          <p:nvSpPr>
            <p:cNvPr id="19" name="Google Shape;13208;p179">
              <a:extLst>
                <a:ext uri="{FF2B5EF4-FFF2-40B4-BE49-F238E27FC236}">
                  <a16:creationId xmlns:a16="http://schemas.microsoft.com/office/drawing/2014/main" id="{213F5F2B-3C21-82E7-6B87-3C8639BC42BE}"/>
                </a:ext>
              </a:extLst>
            </p:cNvPr>
            <p:cNvSpPr/>
            <p:nvPr/>
          </p:nvSpPr>
          <p:spPr>
            <a:xfrm>
              <a:off x="2688353" y="1436693"/>
              <a:ext cx="813810" cy="877581"/>
            </a:xfrm>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roup 31">
            <a:extLst>
              <a:ext uri="{FF2B5EF4-FFF2-40B4-BE49-F238E27FC236}">
                <a16:creationId xmlns:a16="http://schemas.microsoft.com/office/drawing/2014/main" id="{63DE2366-A7A2-459E-7E03-A8655F46AF2C}"/>
              </a:ext>
            </a:extLst>
          </p:cNvPr>
          <p:cNvGrpSpPr/>
          <p:nvPr/>
        </p:nvGrpSpPr>
        <p:grpSpPr>
          <a:xfrm>
            <a:off x="0" y="1"/>
            <a:ext cx="2281207" cy="6858000"/>
            <a:chOff x="0" y="1"/>
            <a:chExt cx="2281207" cy="6858000"/>
          </a:xfrm>
          <a:solidFill>
            <a:srgbClr val="6CDDE9"/>
          </a:solidFill>
        </p:grpSpPr>
        <p:sp>
          <p:nvSpPr>
            <p:cNvPr id="20" name="Freeform: Shape 19">
              <a:extLst>
                <a:ext uri="{FF2B5EF4-FFF2-40B4-BE49-F238E27FC236}">
                  <a16:creationId xmlns:a16="http://schemas.microsoft.com/office/drawing/2014/main" id="{342E998D-5362-C090-664F-E380B52BE930}"/>
                </a:ext>
              </a:extLst>
            </p:cNvPr>
            <p:cNvSpPr/>
            <p:nvPr/>
          </p:nvSpPr>
          <p:spPr>
            <a:xfrm rot="5400000">
              <a:off x="-2288396" y="2288397"/>
              <a:ext cx="6858000" cy="2281207"/>
            </a:xfrm>
            <a:custGeom>
              <a:avLst/>
              <a:gdLst>
                <a:gd name="connsiteX0" fmla="*/ 0 w 6858000"/>
                <a:gd name="connsiteY0" fmla="*/ 2281207 h 2281207"/>
                <a:gd name="connsiteX1" fmla="*/ 0 w 6858000"/>
                <a:gd name="connsiteY1" fmla="*/ 249207 h 2281207"/>
                <a:gd name="connsiteX2" fmla="*/ 1010148 w 6858000"/>
                <a:gd name="connsiteY2" fmla="*/ 249207 h 2281207"/>
                <a:gd name="connsiteX3" fmla="*/ 1386783 w 6858000"/>
                <a:gd name="connsiteY3" fmla="*/ 0 h 2281207"/>
                <a:gd name="connsiteX4" fmla="*/ 1763418 w 6858000"/>
                <a:gd name="connsiteY4" fmla="*/ 249207 h 2281207"/>
                <a:gd name="connsiteX5" fmla="*/ 6858000 w 6858000"/>
                <a:gd name="connsiteY5" fmla="*/ 249207 h 2281207"/>
                <a:gd name="connsiteX6" fmla="*/ 6858000 w 6858000"/>
                <a:gd name="connsiteY6" fmla="*/ 2281207 h 2281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281207">
                  <a:moveTo>
                    <a:pt x="0" y="2281207"/>
                  </a:moveTo>
                  <a:lnTo>
                    <a:pt x="0" y="249207"/>
                  </a:lnTo>
                  <a:lnTo>
                    <a:pt x="1010148" y="249207"/>
                  </a:lnTo>
                  <a:lnTo>
                    <a:pt x="1386783" y="0"/>
                  </a:lnTo>
                  <a:lnTo>
                    <a:pt x="1763418" y="249207"/>
                  </a:lnTo>
                  <a:lnTo>
                    <a:pt x="6858000" y="249207"/>
                  </a:lnTo>
                  <a:lnTo>
                    <a:pt x="6858000" y="2281207"/>
                  </a:lnTo>
                  <a:close/>
                </a:path>
              </a:pathLst>
            </a:custGeom>
            <a:grp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TextBox 25">
              <a:extLst>
                <a:ext uri="{FF2B5EF4-FFF2-40B4-BE49-F238E27FC236}">
                  <a16:creationId xmlns:a16="http://schemas.microsoft.com/office/drawing/2014/main" id="{2B67082F-E6E3-1B83-146D-DBE203C8E462}"/>
                </a:ext>
              </a:extLst>
            </p:cNvPr>
            <p:cNvSpPr txBox="1"/>
            <p:nvPr/>
          </p:nvSpPr>
          <p:spPr>
            <a:xfrm rot="5400000">
              <a:off x="-696913" y="3561068"/>
              <a:ext cx="3323986" cy="769441"/>
            </a:xfrm>
            <a:prstGeom prst="rect">
              <a:avLst/>
            </a:prstGeom>
            <a:grpFill/>
          </p:spPr>
          <p:txBody>
            <a:bodyPr wrap="square" rtlCol="0">
              <a:spAutoFit/>
            </a:bodyPr>
            <a:lstStyle/>
            <a:p>
              <a:r>
                <a:rPr lang="en-US" sz="4400" dirty="0">
                  <a:solidFill>
                    <a:schemeClr val="bg1"/>
                  </a:solidFill>
                </a:rPr>
                <a:t>OUTLINE</a:t>
              </a:r>
            </a:p>
          </p:txBody>
        </p:sp>
      </p:grpSp>
      <p:sp>
        <p:nvSpPr>
          <p:cNvPr id="2" name="TextBox 1">
            <a:extLst>
              <a:ext uri="{FF2B5EF4-FFF2-40B4-BE49-F238E27FC236}">
                <a16:creationId xmlns:a16="http://schemas.microsoft.com/office/drawing/2014/main" id="{FD099798-A7F3-89DD-BD8E-1DBA54CF553B}"/>
              </a:ext>
            </a:extLst>
          </p:cNvPr>
          <p:cNvSpPr txBox="1"/>
          <p:nvPr/>
        </p:nvSpPr>
        <p:spPr>
          <a:xfrm>
            <a:off x="14223092" y="2333627"/>
            <a:ext cx="4686300" cy="769441"/>
          </a:xfrm>
          <a:prstGeom prst="rect">
            <a:avLst/>
          </a:prstGeom>
          <a:noFill/>
        </p:spPr>
        <p:txBody>
          <a:bodyPr wrap="square" rtlCol="0">
            <a:spAutoFit/>
          </a:bodyPr>
          <a:lstStyle/>
          <a:p>
            <a:r>
              <a:rPr lang="en-US" sz="4400" dirty="0">
                <a:solidFill>
                  <a:schemeClr val="bg1"/>
                </a:solidFill>
              </a:rPr>
              <a:t>MIND CONTROL</a:t>
            </a:r>
          </a:p>
        </p:txBody>
      </p:sp>
      <p:sp>
        <p:nvSpPr>
          <p:cNvPr id="3" name="TextBox 2">
            <a:extLst>
              <a:ext uri="{FF2B5EF4-FFF2-40B4-BE49-F238E27FC236}">
                <a16:creationId xmlns:a16="http://schemas.microsoft.com/office/drawing/2014/main" id="{C76C991F-3BC0-BF36-0C61-4895D0C526D0}"/>
              </a:ext>
            </a:extLst>
          </p:cNvPr>
          <p:cNvSpPr txBox="1"/>
          <p:nvPr/>
        </p:nvSpPr>
        <p:spPr>
          <a:xfrm>
            <a:off x="12883515" y="4060209"/>
            <a:ext cx="6115050" cy="1754326"/>
          </a:xfrm>
          <a:prstGeom prst="rect">
            <a:avLst/>
          </a:prstGeom>
          <a:noFill/>
        </p:spPr>
        <p:txBody>
          <a:bodyPr wrap="square" rtlCol="0">
            <a:spAutoFit/>
          </a:bodyPr>
          <a:lstStyle/>
          <a:p>
            <a:pPr algn="ctr"/>
            <a:r>
              <a:rPr lang="en-US" dirty="0">
                <a:solidFill>
                  <a:schemeClr val="bg1"/>
                </a:solidFill>
              </a:rPr>
              <a:t>Done by:</a:t>
            </a:r>
          </a:p>
          <a:p>
            <a:pPr algn="ctr"/>
            <a:r>
              <a:rPr lang="en-US" dirty="0">
                <a:solidFill>
                  <a:schemeClr val="bg1"/>
                </a:solidFill>
              </a:rPr>
              <a:t>Alksandra Aljabery 20200129</a:t>
            </a:r>
          </a:p>
          <a:p>
            <a:pPr algn="ctr"/>
            <a:r>
              <a:rPr lang="en-US" dirty="0" err="1">
                <a:solidFill>
                  <a:schemeClr val="bg1"/>
                </a:solidFill>
              </a:rPr>
              <a:t>Sondos</a:t>
            </a:r>
            <a:r>
              <a:rPr lang="en-US" dirty="0">
                <a:solidFill>
                  <a:schemeClr val="bg1"/>
                </a:solidFill>
              </a:rPr>
              <a:t> Ali 20200438</a:t>
            </a:r>
          </a:p>
          <a:p>
            <a:pPr algn="ctr"/>
            <a:r>
              <a:rPr lang="en-US" dirty="0" err="1">
                <a:solidFill>
                  <a:schemeClr val="bg1"/>
                </a:solidFill>
              </a:rPr>
              <a:t>Hamzeh</a:t>
            </a:r>
            <a:r>
              <a:rPr lang="en-US" dirty="0">
                <a:solidFill>
                  <a:schemeClr val="bg1"/>
                </a:solidFill>
              </a:rPr>
              <a:t> </a:t>
            </a:r>
            <a:r>
              <a:rPr lang="en-US" dirty="0" err="1">
                <a:solidFill>
                  <a:schemeClr val="bg1"/>
                </a:solidFill>
              </a:rPr>
              <a:t>Hatamleh</a:t>
            </a:r>
            <a:r>
              <a:rPr lang="en-US" dirty="0">
                <a:solidFill>
                  <a:schemeClr val="bg1"/>
                </a:solidFill>
              </a:rPr>
              <a:t> 20201150</a:t>
            </a:r>
          </a:p>
          <a:p>
            <a:endParaRPr lang="en-US" dirty="0">
              <a:solidFill>
                <a:schemeClr val="bg1"/>
              </a:solidFill>
            </a:endParaRPr>
          </a:p>
          <a:p>
            <a:pPr algn="ctr"/>
            <a:r>
              <a:rPr lang="en-US" dirty="0">
                <a:solidFill>
                  <a:schemeClr val="bg1"/>
                </a:solidFill>
              </a:rPr>
              <a:t>Supervised by: Dr. Serin </a:t>
            </a:r>
            <a:r>
              <a:rPr lang="en-US" dirty="0" err="1">
                <a:solidFill>
                  <a:schemeClr val="bg1"/>
                </a:solidFill>
              </a:rPr>
              <a:t>Atiani</a:t>
            </a:r>
            <a:endParaRPr lang="en-US" dirty="0">
              <a:solidFill>
                <a:schemeClr val="bg1"/>
              </a:solidFill>
            </a:endParaRPr>
          </a:p>
        </p:txBody>
      </p:sp>
      <p:pic>
        <p:nvPicPr>
          <p:cNvPr id="4" name="Picture 3">
            <a:extLst>
              <a:ext uri="{FF2B5EF4-FFF2-40B4-BE49-F238E27FC236}">
                <a16:creationId xmlns:a16="http://schemas.microsoft.com/office/drawing/2014/main" id="{576B0E1B-80C0-ACD5-0E35-67B0694DC7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264064" y="0"/>
            <a:ext cx="2341064" cy="2423077"/>
          </a:xfrm>
          <a:prstGeom prst="rect">
            <a:avLst/>
          </a:prstGeom>
        </p:spPr>
      </p:pic>
      <p:sp>
        <p:nvSpPr>
          <p:cNvPr id="11" name="TextBox 10">
            <a:extLst>
              <a:ext uri="{FF2B5EF4-FFF2-40B4-BE49-F238E27FC236}">
                <a16:creationId xmlns:a16="http://schemas.microsoft.com/office/drawing/2014/main" id="{8A7581B6-4318-A80F-0389-C3FE6EBE3EB0}"/>
              </a:ext>
            </a:extLst>
          </p:cNvPr>
          <p:cNvSpPr txBox="1"/>
          <p:nvPr/>
        </p:nvSpPr>
        <p:spPr>
          <a:xfrm>
            <a:off x="6363195" y="6277402"/>
            <a:ext cx="10850880" cy="369332"/>
          </a:xfrm>
          <a:prstGeom prst="rect">
            <a:avLst/>
          </a:prstGeom>
          <a:noFill/>
        </p:spPr>
        <p:txBody>
          <a:bodyPr wrap="square">
            <a:spAutoFit/>
          </a:bodyPr>
          <a:lstStyle/>
          <a:p>
            <a:r>
              <a:rPr lang="en-US" b="0">
                <a:effectLst/>
              </a:rPr>
              <a:t> </a:t>
            </a:r>
            <a:endParaRPr lang="en-US" dirty="0"/>
          </a:p>
        </p:txBody>
      </p:sp>
    </p:spTree>
    <p:extLst>
      <p:ext uri="{BB962C8B-B14F-4D97-AF65-F5344CB8AC3E}">
        <p14:creationId xmlns:p14="http://schemas.microsoft.com/office/powerpoint/2010/main" val="511977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153E16-542F-7FCD-1021-96D78AE1CFF5}"/>
              </a:ext>
            </a:extLst>
          </p:cNvPr>
          <p:cNvGrpSpPr/>
          <p:nvPr/>
        </p:nvGrpSpPr>
        <p:grpSpPr>
          <a:xfrm>
            <a:off x="0" y="0"/>
            <a:ext cx="12192000" cy="6858000"/>
            <a:chOff x="-10828403" y="0"/>
            <a:chExt cx="12192000" cy="6858000"/>
          </a:xfrm>
        </p:grpSpPr>
        <p:sp>
          <p:nvSpPr>
            <p:cNvPr id="2" name="Rectangle 1">
              <a:extLst>
                <a:ext uri="{FF2B5EF4-FFF2-40B4-BE49-F238E27FC236}">
                  <a16:creationId xmlns:a16="http://schemas.microsoft.com/office/drawing/2014/main" id="{BAE151C2-4454-8B73-0008-820412CF4D12}"/>
                </a:ext>
              </a:extLst>
            </p:cNvPr>
            <p:cNvSpPr/>
            <p:nvPr/>
          </p:nvSpPr>
          <p:spPr>
            <a:xfrm>
              <a:off x="-10828403"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FA318673-3522-2B18-BBD2-EFB065ACD0D2}"/>
                </a:ext>
              </a:extLst>
            </p:cNvPr>
            <p:cNvSpPr/>
            <p:nvPr/>
          </p:nvSpPr>
          <p:spPr>
            <a:xfrm>
              <a:off x="587583"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7D79D4"/>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6B6BEF39-E7E2-19F1-4609-BA4B1704F19E}"/>
                </a:ext>
              </a:extLst>
            </p:cNvPr>
            <p:cNvSpPr txBox="1"/>
            <p:nvPr/>
          </p:nvSpPr>
          <p:spPr>
            <a:xfrm rot="16200000">
              <a:off x="386596" y="3228945"/>
              <a:ext cx="1452880" cy="400110"/>
            </a:xfrm>
            <a:prstGeom prst="rect">
              <a:avLst/>
            </a:prstGeom>
            <a:noFill/>
          </p:spPr>
          <p:txBody>
            <a:bodyPr wrap="square" rtlCol="0">
              <a:spAutoFit/>
            </a:bodyPr>
            <a:lstStyle/>
            <a:p>
              <a:pPr algn="ctr"/>
              <a:r>
                <a:rPr lang="en-US" sz="2000" b="1" dirty="0">
                  <a:solidFill>
                    <a:schemeClr val="bg1"/>
                  </a:solidFill>
                </a:rPr>
                <a:t>DC Offset</a:t>
              </a:r>
            </a:p>
          </p:txBody>
        </p:sp>
      </p:grpSp>
      <p:grpSp>
        <p:nvGrpSpPr>
          <p:cNvPr id="8" name="Group 7">
            <a:extLst>
              <a:ext uri="{FF2B5EF4-FFF2-40B4-BE49-F238E27FC236}">
                <a16:creationId xmlns:a16="http://schemas.microsoft.com/office/drawing/2014/main" id="{25965B25-8FE0-8A11-DE36-17C8A68D2E30}"/>
              </a:ext>
            </a:extLst>
          </p:cNvPr>
          <p:cNvGrpSpPr/>
          <p:nvPr/>
        </p:nvGrpSpPr>
        <p:grpSpPr>
          <a:xfrm>
            <a:off x="-395014" y="0"/>
            <a:ext cx="12192000" cy="6858000"/>
            <a:chOff x="0" y="0"/>
            <a:chExt cx="12192000" cy="6858000"/>
          </a:xfrm>
        </p:grpSpPr>
        <p:sp>
          <p:nvSpPr>
            <p:cNvPr id="9" name="Rectangle 8">
              <a:extLst>
                <a:ext uri="{FF2B5EF4-FFF2-40B4-BE49-F238E27FC236}">
                  <a16:creationId xmlns:a16="http://schemas.microsoft.com/office/drawing/2014/main" id="{BD61AB99-1A58-AE7B-AB5C-AD8A73F68493}"/>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278A3203-528C-9A38-CF9C-B754E4ACD59D}"/>
                </a:ext>
              </a:extLst>
            </p:cNvPr>
            <p:cNvSpPr/>
            <p:nvPr/>
          </p:nvSpPr>
          <p:spPr>
            <a:xfrm>
              <a:off x="11430000"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7D79D4"/>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487A061C-C3F6-0960-101B-B8BC95D75618}"/>
                </a:ext>
              </a:extLst>
            </p:cNvPr>
            <p:cNvSpPr txBox="1"/>
            <p:nvPr/>
          </p:nvSpPr>
          <p:spPr>
            <a:xfrm rot="16200000">
              <a:off x="11237066" y="3228944"/>
              <a:ext cx="1452880" cy="400110"/>
            </a:xfrm>
            <a:prstGeom prst="rect">
              <a:avLst/>
            </a:prstGeom>
            <a:noFill/>
          </p:spPr>
          <p:txBody>
            <a:bodyPr wrap="square" rtlCol="0">
              <a:spAutoFit/>
            </a:bodyPr>
            <a:lstStyle/>
            <a:p>
              <a:pPr algn="ctr"/>
              <a:r>
                <a:rPr lang="en-US" sz="2000" b="1" dirty="0">
                  <a:solidFill>
                    <a:schemeClr val="bg1"/>
                  </a:solidFill>
                </a:rPr>
                <a:t>Artifact</a:t>
              </a:r>
            </a:p>
          </p:txBody>
        </p:sp>
      </p:grpSp>
      <p:grpSp>
        <p:nvGrpSpPr>
          <p:cNvPr id="4" name="Group 3">
            <a:extLst>
              <a:ext uri="{FF2B5EF4-FFF2-40B4-BE49-F238E27FC236}">
                <a16:creationId xmlns:a16="http://schemas.microsoft.com/office/drawing/2014/main" id="{5AF00092-C9B2-388A-9F8F-0A527576D1F5}"/>
              </a:ext>
            </a:extLst>
          </p:cNvPr>
          <p:cNvGrpSpPr/>
          <p:nvPr/>
        </p:nvGrpSpPr>
        <p:grpSpPr>
          <a:xfrm>
            <a:off x="-812506" y="-1"/>
            <a:ext cx="12192000" cy="6858000"/>
            <a:chOff x="-11689572" y="-1"/>
            <a:chExt cx="12192000" cy="6858000"/>
          </a:xfrm>
        </p:grpSpPr>
        <p:sp>
          <p:nvSpPr>
            <p:cNvPr id="12" name="Rectangle 11">
              <a:extLst>
                <a:ext uri="{FF2B5EF4-FFF2-40B4-BE49-F238E27FC236}">
                  <a16:creationId xmlns:a16="http://schemas.microsoft.com/office/drawing/2014/main" id="{57EAE56F-1EDD-8B3D-857F-76F9F7BAE23C}"/>
                </a:ext>
              </a:extLst>
            </p:cNvPr>
            <p:cNvSpPr/>
            <p:nvPr/>
          </p:nvSpPr>
          <p:spPr>
            <a:xfrm>
              <a:off x="-11689572" y="-1"/>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642BD912-AF5E-3A57-353B-1A8AFB3D4DBC}"/>
                </a:ext>
              </a:extLst>
            </p:cNvPr>
            <p:cNvSpPr/>
            <p:nvPr/>
          </p:nvSpPr>
          <p:spPr>
            <a:xfrm>
              <a:off x="-273804"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7D79D4"/>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BCA82072-A180-F84E-D536-13FCF0E33504}"/>
                </a:ext>
              </a:extLst>
            </p:cNvPr>
            <p:cNvSpPr txBox="1"/>
            <p:nvPr/>
          </p:nvSpPr>
          <p:spPr>
            <a:xfrm rot="16200000">
              <a:off x="-512371" y="3228944"/>
              <a:ext cx="1452880" cy="400110"/>
            </a:xfrm>
            <a:prstGeom prst="rect">
              <a:avLst/>
            </a:prstGeom>
            <a:noFill/>
          </p:spPr>
          <p:txBody>
            <a:bodyPr wrap="square" rtlCol="0">
              <a:spAutoFit/>
            </a:bodyPr>
            <a:lstStyle/>
            <a:p>
              <a:pPr algn="ctr"/>
              <a:r>
                <a:rPr lang="en-US" sz="2000" b="1" dirty="0">
                  <a:solidFill>
                    <a:schemeClr val="bg1"/>
                  </a:solidFill>
                </a:rPr>
                <a:t>Methods</a:t>
              </a:r>
            </a:p>
          </p:txBody>
        </p:sp>
      </p:grpSp>
      <p:sp>
        <p:nvSpPr>
          <p:cNvPr id="7" name="Google Shape;2627;p127">
            <a:extLst>
              <a:ext uri="{FF2B5EF4-FFF2-40B4-BE49-F238E27FC236}">
                <a16:creationId xmlns:a16="http://schemas.microsoft.com/office/drawing/2014/main" id="{E5AA0D9A-8035-7B61-B930-784EDA0E2AE4}"/>
              </a:ext>
            </a:extLst>
          </p:cNvPr>
          <p:cNvSpPr/>
          <p:nvPr/>
        </p:nvSpPr>
        <p:spPr>
          <a:xfrm>
            <a:off x="1967610" y="3170039"/>
            <a:ext cx="511800" cy="504000"/>
          </a:xfrm>
          <a:prstGeom prst="roundRect">
            <a:avLst>
              <a:gd name="adj" fmla="val 16667"/>
            </a:avLst>
          </a:prstGeom>
          <a:solidFill>
            <a:srgbClr val="7D79D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2"/>
                </a:solidFill>
                <a:latin typeface="Barlow Semi Condensed"/>
                <a:ea typeface="Barlow Semi Condensed"/>
                <a:cs typeface="Barlow Semi Condensed"/>
                <a:sym typeface="Barlow Semi Condensed"/>
              </a:rPr>
              <a:t>01</a:t>
            </a:r>
            <a:endParaRPr sz="1000" dirty="0">
              <a:solidFill>
                <a:schemeClr val="lt2"/>
              </a:solidFill>
            </a:endParaRPr>
          </a:p>
        </p:txBody>
      </p:sp>
      <p:sp>
        <p:nvSpPr>
          <p:cNvPr id="15" name="Google Shape;2594;p127">
            <a:extLst>
              <a:ext uri="{FF2B5EF4-FFF2-40B4-BE49-F238E27FC236}">
                <a16:creationId xmlns:a16="http://schemas.microsoft.com/office/drawing/2014/main" id="{D3B58161-D5CC-B9F9-8526-908C754AFC92}"/>
              </a:ext>
            </a:extLst>
          </p:cNvPr>
          <p:cNvSpPr/>
          <p:nvPr/>
        </p:nvSpPr>
        <p:spPr>
          <a:xfrm>
            <a:off x="5856631" y="3170039"/>
            <a:ext cx="511800" cy="504000"/>
          </a:xfrm>
          <a:prstGeom prst="roundRect">
            <a:avLst>
              <a:gd name="adj" fmla="val 16667"/>
            </a:avLst>
          </a:prstGeom>
          <a:solidFill>
            <a:srgbClr val="7D79D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2"/>
                </a:solidFill>
                <a:latin typeface="Barlow Semi Condensed"/>
                <a:ea typeface="Barlow Semi Condensed"/>
                <a:cs typeface="Barlow Semi Condensed"/>
                <a:sym typeface="Barlow Semi Condensed"/>
              </a:rPr>
              <a:t>02</a:t>
            </a:r>
            <a:endParaRPr sz="1000">
              <a:solidFill>
                <a:schemeClr val="lt2"/>
              </a:solidFill>
            </a:endParaRPr>
          </a:p>
        </p:txBody>
      </p:sp>
      <p:sp>
        <p:nvSpPr>
          <p:cNvPr id="16" name="TextBox 15">
            <a:extLst>
              <a:ext uri="{FF2B5EF4-FFF2-40B4-BE49-F238E27FC236}">
                <a16:creationId xmlns:a16="http://schemas.microsoft.com/office/drawing/2014/main" id="{8E421291-BC33-CEED-79E5-D36F4FAA016F}"/>
              </a:ext>
            </a:extLst>
          </p:cNvPr>
          <p:cNvSpPr txBox="1"/>
          <p:nvPr/>
        </p:nvSpPr>
        <p:spPr>
          <a:xfrm>
            <a:off x="2517079" y="3208093"/>
            <a:ext cx="3344317" cy="369332"/>
          </a:xfrm>
          <a:prstGeom prst="rect">
            <a:avLst/>
          </a:prstGeom>
          <a:noFill/>
        </p:spPr>
        <p:txBody>
          <a:bodyPr wrap="square" rtlCol="0">
            <a:spAutoFit/>
          </a:bodyPr>
          <a:lstStyle/>
          <a:p>
            <a:r>
              <a:rPr lang="en-US" dirty="0">
                <a:solidFill>
                  <a:srgbClr val="7D79D4"/>
                </a:solidFill>
              </a:rPr>
              <a:t>High-pass filtering </a:t>
            </a:r>
          </a:p>
        </p:txBody>
      </p:sp>
      <p:sp>
        <p:nvSpPr>
          <p:cNvPr id="17" name="TextBox 16">
            <a:extLst>
              <a:ext uri="{FF2B5EF4-FFF2-40B4-BE49-F238E27FC236}">
                <a16:creationId xmlns:a16="http://schemas.microsoft.com/office/drawing/2014/main" id="{B7676982-C78C-DA47-9E84-45B9917FD63D}"/>
              </a:ext>
            </a:extLst>
          </p:cNvPr>
          <p:cNvSpPr txBox="1"/>
          <p:nvPr/>
        </p:nvSpPr>
        <p:spPr>
          <a:xfrm>
            <a:off x="6482118" y="3210678"/>
            <a:ext cx="2597845" cy="646331"/>
          </a:xfrm>
          <a:prstGeom prst="rect">
            <a:avLst/>
          </a:prstGeom>
          <a:noFill/>
        </p:spPr>
        <p:txBody>
          <a:bodyPr wrap="square" rtlCol="0">
            <a:spAutoFit/>
          </a:bodyPr>
          <a:lstStyle/>
          <a:p>
            <a:r>
              <a:rPr lang="en-US" dirty="0">
                <a:solidFill>
                  <a:srgbClr val="7D79D4"/>
                </a:solidFill>
              </a:rPr>
              <a:t>IIR filtering</a:t>
            </a:r>
          </a:p>
          <a:p>
            <a:endParaRPr lang="en-US" dirty="0">
              <a:solidFill>
                <a:srgbClr val="7D79D4"/>
              </a:solidFill>
            </a:endParaRPr>
          </a:p>
        </p:txBody>
      </p:sp>
      <p:pic>
        <p:nvPicPr>
          <p:cNvPr id="19" name="Picture 18">
            <a:extLst>
              <a:ext uri="{FF2B5EF4-FFF2-40B4-BE49-F238E27FC236}">
                <a16:creationId xmlns:a16="http://schemas.microsoft.com/office/drawing/2014/main" id="{BF3B7429-489A-AFA0-492F-AD74FE3B0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758" y="3173237"/>
            <a:ext cx="646331" cy="646331"/>
          </a:xfrm>
          <a:prstGeom prst="rect">
            <a:avLst/>
          </a:prstGeom>
        </p:spPr>
      </p:pic>
      <p:pic>
        <p:nvPicPr>
          <p:cNvPr id="24" name="Picture 23">
            <a:extLst>
              <a:ext uri="{FF2B5EF4-FFF2-40B4-BE49-F238E27FC236}">
                <a16:creationId xmlns:a16="http://schemas.microsoft.com/office/drawing/2014/main" id="{79D2127A-5313-0BD4-EBAF-80ABC1B14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629" y="3210678"/>
            <a:ext cx="646331" cy="646331"/>
          </a:xfrm>
          <a:prstGeom prst="rect">
            <a:avLst/>
          </a:prstGeom>
        </p:spPr>
      </p:pic>
      <p:sp>
        <p:nvSpPr>
          <p:cNvPr id="25" name="TextBox 24">
            <a:extLst>
              <a:ext uri="{FF2B5EF4-FFF2-40B4-BE49-F238E27FC236}">
                <a16:creationId xmlns:a16="http://schemas.microsoft.com/office/drawing/2014/main" id="{9E1102EA-8F1E-FC78-DEFC-D575916C999B}"/>
              </a:ext>
            </a:extLst>
          </p:cNvPr>
          <p:cNvSpPr txBox="1"/>
          <p:nvPr/>
        </p:nvSpPr>
        <p:spPr>
          <a:xfrm>
            <a:off x="1123982" y="1627518"/>
            <a:ext cx="9084266" cy="1015663"/>
          </a:xfrm>
          <a:prstGeom prst="rect">
            <a:avLst/>
          </a:prstGeom>
          <a:noFill/>
        </p:spPr>
        <p:txBody>
          <a:bodyPr wrap="square" rtlCol="0">
            <a:spAutoFit/>
          </a:bodyPr>
          <a:lstStyle/>
          <a:p>
            <a:r>
              <a:rPr lang="en-US" sz="2000" dirty="0">
                <a:solidFill>
                  <a:srgbClr val="7D79D4"/>
                </a:solidFill>
              </a:rPr>
              <a:t>Our data preprocessing method contains removing Dc offset and the artifacts from the EEG signals Extracted from the user By using one of the methods below</a:t>
            </a:r>
          </a:p>
          <a:p>
            <a:endParaRPr lang="en-US" sz="2000" dirty="0"/>
          </a:p>
        </p:txBody>
      </p:sp>
    </p:spTree>
    <p:extLst>
      <p:ext uri="{BB962C8B-B14F-4D97-AF65-F5344CB8AC3E}">
        <p14:creationId xmlns:p14="http://schemas.microsoft.com/office/powerpoint/2010/main" val="37094314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153E16-542F-7FCD-1021-96D78AE1CFF5}"/>
              </a:ext>
            </a:extLst>
          </p:cNvPr>
          <p:cNvGrpSpPr/>
          <p:nvPr/>
        </p:nvGrpSpPr>
        <p:grpSpPr>
          <a:xfrm>
            <a:off x="-10713720" y="0"/>
            <a:ext cx="12203957" cy="6858000"/>
            <a:chOff x="-10828403" y="0"/>
            <a:chExt cx="12203957" cy="6858000"/>
          </a:xfrm>
        </p:grpSpPr>
        <p:sp>
          <p:nvSpPr>
            <p:cNvPr id="2" name="Rectangle 1">
              <a:extLst>
                <a:ext uri="{FF2B5EF4-FFF2-40B4-BE49-F238E27FC236}">
                  <a16:creationId xmlns:a16="http://schemas.microsoft.com/office/drawing/2014/main" id="{BAE151C2-4454-8B73-0008-820412CF4D12}"/>
                </a:ext>
              </a:extLst>
            </p:cNvPr>
            <p:cNvSpPr/>
            <p:nvPr/>
          </p:nvSpPr>
          <p:spPr>
            <a:xfrm>
              <a:off x="-10828403"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FA318673-3522-2B18-BBD2-EFB065ACD0D2}"/>
                </a:ext>
              </a:extLst>
            </p:cNvPr>
            <p:cNvSpPr/>
            <p:nvPr/>
          </p:nvSpPr>
          <p:spPr>
            <a:xfrm>
              <a:off x="613554"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985FE0"/>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6B6BEF39-E7E2-19F1-4609-BA4B1704F19E}"/>
                </a:ext>
              </a:extLst>
            </p:cNvPr>
            <p:cNvSpPr txBox="1"/>
            <p:nvPr/>
          </p:nvSpPr>
          <p:spPr>
            <a:xfrm rot="16200000">
              <a:off x="386596" y="3228945"/>
              <a:ext cx="1452880" cy="400110"/>
            </a:xfrm>
            <a:prstGeom prst="rect">
              <a:avLst/>
            </a:prstGeom>
            <a:noFill/>
          </p:spPr>
          <p:txBody>
            <a:bodyPr wrap="square" rtlCol="0">
              <a:spAutoFit/>
            </a:bodyPr>
            <a:lstStyle/>
            <a:p>
              <a:pPr algn="ctr"/>
              <a:r>
                <a:rPr lang="en-US" sz="2000" b="1" dirty="0">
                  <a:solidFill>
                    <a:schemeClr val="bg1"/>
                  </a:solidFill>
                </a:rPr>
                <a:t>Thank You</a:t>
              </a:r>
            </a:p>
          </p:txBody>
        </p:sp>
      </p:grpSp>
      <p:sp>
        <p:nvSpPr>
          <p:cNvPr id="4" name="TextBox 3">
            <a:extLst>
              <a:ext uri="{FF2B5EF4-FFF2-40B4-BE49-F238E27FC236}">
                <a16:creationId xmlns:a16="http://schemas.microsoft.com/office/drawing/2014/main" id="{D1642C03-2019-2CC1-E18C-84D191196DBC}"/>
              </a:ext>
            </a:extLst>
          </p:cNvPr>
          <p:cNvSpPr txBox="1"/>
          <p:nvPr/>
        </p:nvSpPr>
        <p:spPr>
          <a:xfrm>
            <a:off x="4434087" y="2134959"/>
            <a:ext cx="4785360" cy="769441"/>
          </a:xfrm>
          <a:prstGeom prst="rect">
            <a:avLst/>
          </a:prstGeom>
          <a:noFill/>
        </p:spPr>
        <p:txBody>
          <a:bodyPr wrap="square" rtlCol="0">
            <a:spAutoFit/>
          </a:bodyPr>
          <a:lstStyle/>
          <a:p>
            <a:pPr algn="ctr"/>
            <a:r>
              <a:rPr lang="en-US" sz="4400" dirty="0">
                <a:solidFill>
                  <a:srgbClr val="985FE0"/>
                </a:solidFill>
              </a:rPr>
              <a:t>CONCLUSION</a:t>
            </a:r>
          </a:p>
        </p:txBody>
      </p:sp>
      <p:sp>
        <p:nvSpPr>
          <p:cNvPr id="7" name="TextBox 6">
            <a:extLst>
              <a:ext uri="{FF2B5EF4-FFF2-40B4-BE49-F238E27FC236}">
                <a16:creationId xmlns:a16="http://schemas.microsoft.com/office/drawing/2014/main" id="{61A4FDEF-AA9F-5775-7D27-6B5924490373}"/>
              </a:ext>
            </a:extLst>
          </p:cNvPr>
          <p:cNvSpPr txBox="1"/>
          <p:nvPr/>
        </p:nvSpPr>
        <p:spPr>
          <a:xfrm>
            <a:off x="2050815" y="3185945"/>
            <a:ext cx="9551903" cy="1938992"/>
          </a:xfrm>
          <a:prstGeom prst="rect">
            <a:avLst/>
          </a:prstGeom>
          <a:noFill/>
        </p:spPr>
        <p:txBody>
          <a:bodyPr wrap="square" rtlCol="0">
            <a:spAutoFit/>
          </a:bodyPr>
          <a:lstStyle/>
          <a:p>
            <a:r>
              <a:rPr lang="en-US" sz="2400" dirty="0">
                <a:solidFill>
                  <a:srgbClr val="985FE0"/>
                </a:solidFill>
              </a:rPr>
              <a:t>In conclusion, our project makes an important step towards addressing the challenges faced by individuals with paralysis and disorders. By leveraging innovative EEG technology and imagined speech classification system, we aim to make a meaningful impact on the lives of people with these disorders.</a:t>
            </a:r>
          </a:p>
        </p:txBody>
      </p:sp>
    </p:spTree>
    <p:extLst>
      <p:ext uri="{BB962C8B-B14F-4D97-AF65-F5344CB8AC3E}">
        <p14:creationId xmlns:p14="http://schemas.microsoft.com/office/powerpoint/2010/main" val="31033753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153E16-542F-7FCD-1021-96D78AE1CFF5}"/>
              </a:ext>
            </a:extLst>
          </p:cNvPr>
          <p:cNvGrpSpPr/>
          <p:nvPr/>
        </p:nvGrpSpPr>
        <p:grpSpPr>
          <a:xfrm>
            <a:off x="0" y="0"/>
            <a:ext cx="12203957" cy="6858000"/>
            <a:chOff x="-10828403" y="0"/>
            <a:chExt cx="12203957" cy="6858000"/>
          </a:xfrm>
        </p:grpSpPr>
        <p:sp>
          <p:nvSpPr>
            <p:cNvPr id="2" name="Rectangle 1">
              <a:extLst>
                <a:ext uri="{FF2B5EF4-FFF2-40B4-BE49-F238E27FC236}">
                  <a16:creationId xmlns:a16="http://schemas.microsoft.com/office/drawing/2014/main" id="{BAE151C2-4454-8B73-0008-820412CF4D12}"/>
                </a:ext>
              </a:extLst>
            </p:cNvPr>
            <p:cNvSpPr/>
            <p:nvPr/>
          </p:nvSpPr>
          <p:spPr>
            <a:xfrm>
              <a:off x="-10828403"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FA318673-3522-2B18-BBD2-EFB065ACD0D2}"/>
                </a:ext>
              </a:extLst>
            </p:cNvPr>
            <p:cNvSpPr/>
            <p:nvPr/>
          </p:nvSpPr>
          <p:spPr>
            <a:xfrm>
              <a:off x="613554"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985FE0"/>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6B6BEF39-E7E2-19F1-4609-BA4B1704F19E}"/>
                </a:ext>
              </a:extLst>
            </p:cNvPr>
            <p:cNvSpPr txBox="1"/>
            <p:nvPr/>
          </p:nvSpPr>
          <p:spPr>
            <a:xfrm rot="16200000">
              <a:off x="386596" y="3228945"/>
              <a:ext cx="1452880" cy="400110"/>
            </a:xfrm>
            <a:prstGeom prst="rect">
              <a:avLst/>
            </a:prstGeom>
            <a:noFill/>
          </p:spPr>
          <p:txBody>
            <a:bodyPr wrap="square" rtlCol="0">
              <a:spAutoFit/>
            </a:bodyPr>
            <a:lstStyle/>
            <a:p>
              <a:pPr algn="ctr"/>
              <a:r>
                <a:rPr lang="en-US" sz="2000" b="1" dirty="0">
                  <a:solidFill>
                    <a:schemeClr val="bg1"/>
                  </a:solidFill>
                </a:rPr>
                <a:t>Thank You</a:t>
              </a:r>
            </a:p>
          </p:txBody>
        </p:sp>
      </p:grpSp>
      <p:sp>
        <p:nvSpPr>
          <p:cNvPr id="8" name="TextBox 7">
            <a:extLst>
              <a:ext uri="{FF2B5EF4-FFF2-40B4-BE49-F238E27FC236}">
                <a16:creationId xmlns:a16="http://schemas.microsoft.com/office/drawing/2014/main" id="{8C82B791-DCA3-55BE-F3CB-5CFE8E6296B2}"/>
              </a:ext>
            </a:extLst>
          </p:cNvPr>
          <p:cNvSpPr txBox="1"/>
          <p:nvPr/>
        </p:nvSpPr>
        <p:spPr>
          <a:xfrm>
            <a:off x="3226699" y="1606639"/>
            <a:ext cx="5709920" cy="1323439"/>
          </a:xfrm>
          <a:prstGeom prst="rect">
            <a:avLst/>
          </a:prstGeom>
          <a:noFill/>
        </p:spPr>
        <p:txBody>
          <a:bodyPr wrap="square" rtlCol="0">
            <a:spAutoFit/>
          </a:bodyPr>
          <a:lstStyle/>
          <a:p>
            <a:pPr algn="ctr"/>
            <a:r>
              <a:rPr lang="en-US" sz="8000" dirty="0">
                <a:solidFill>
                  <a:srgbClr val="985FE0"/>
                </a:solidFill>
              </a:rPr>
              <a:t>Thank You</a:t>
            </a:r>
          </a:p>
        </p:txBody>
      </p:sp>
      <p:pic>
        <p:nvPicPr>
          <p:cNvPr id="10" name="Picture 9">
            <a:extLst>
              <a:ext uri="{FF2B5EF4-FFF2-40B4-BE49-F238E27FC236}">
                <a16:creationId xmlns:a16="http://schemas.microsoft.com/office/drawing/2014/main" id="{BC9F6460-C81F-CB64-6976-B397283C1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9312" y="3038269"/>
            <a:ext cx="2773375" cy="2773375"/>
          </a:xfrm>
          <a:prstGeom prst="rect">
            <a:avLst/>
          </a:prstGeom>
        </p:spPr>
      </p:pic>
      <p:pic>
        <p:nvPicPr>
          <p:cNvPr id="13" name="Picture 12">
            <a:extLst>
              <a:ext uri="{FF2B5EF4-FFF2-40B4-BE49-F238E27FC236}">
                <a16:creationId xmlns:a16="http://schemas.microsoft.com/office/drawing/2014/main" id="{9729F56F-18CB-D139-5AD3-816C92536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971" y="3038268"/>
            <a:ext cx="2773375" cy="2773375"/>
          </a:xfrm>
          <a:prstGeom prst="rect">
            <a:avLst/>
          </a:prstGeom>
        </p:spPr>
      </p:pic>
    </p:spTree>
    <p:extLst>
      <p:ext uri="{BB962C8B-B14F-4D97-AF65-F5344CB8AC3E}">
        <p14:creationId xmlns:p14="http://schemas.microsoft.com/office/powerpoint/2010/main" val="395519001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153E16-542F-7FCD-1021-96D78AE1CFF5}"/>
              </a:ext>
            </a:extLst>
          </p:cNvPr>
          <p:cNvGrpSpPr/>
          <p:nvPr/>
        </p:nvGrpSpPr>
        <p:grpSpPr>
          <a:xfrm>
            <a:off x="0" y="0"/>
            <a:ext cx="12203957" cy="6858000"/>
            <a:chOff x="-10828403" y="0"/>
            <a:chExt cx="12203957" cy="6858000"/>
          </a:xfrm>
        </p:grpSpPr>
        <p:sp>
          <p:nvSpPr>
            <p:cNvPr id="2" name="Rectangle 1">
              <a:extLst>
                <a:ext uri="{FF2B5EF4-FFF2-40B4-BE49-F238E27FC236}">
                  <a16:creationId xmlns:a16="http://schemas.microsoft.com/office/drawing/2014/main" id="{BAE151C2-4454-8B73-0008-820412CF4D12}"/>
                </a:ext>
              </a:extLst>
            </p:cNvPr>
            <p:cNvSpPr/>
            <p:nvPr/>
          </p:nvSpPr>
          <p:spPr>
            <a:xfrm>
              <a:off x="-10828403"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FA318673-3522-2B18-BBD2-EFB065ACD0D2}"/>
                </a:ext>
              </a:extLst>
            </p:cNvPr>
            <p:cNvSpPr/>
            <p:nvPr/>
          </p:nvSpPr>
          <p:spPr>
            <a:xfrm>
              <a:off x="613554"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985FE0"/>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6B6BEF39-E7E2-19F1-4609-BA4B1704F19E}"/>
                </a:ext>
              </a:extLst>
            </p:cNvPr>
            <p:cNvSpPr txBox="1"/>
            <p:nvPr/>
          </p:nvSpPr>
          <p:spPr>
            <a:xfrm rot="16200000">
              <a:off x="386596" y="3228945"/>
              <a:ext cx="1452880" cy="400110"/>
            </a:xfrm>
            <a:prstGeom prst="rect">
              <a:avLst/>
            </a:prstGeom>
            <a:noFill/>
          </p:spPr>
          <p:txBody>
            <a:bodyPr wrap="square" rtlCol="0">
              <a:spAutoFit/>
            </a:bodyPr>
            <a:lstStyle/>
            <a:p>
              <a:pPr algn="ctr"/>
              <a:r>
                <a:rPr lang="en-US" sz="2000" b="1" dirty="0">
                  <a:solidFill>
                    <a:schemeClr val="bg1"/>
                  </a:solidFill>
                </a:rPr>
                <a:t>Thank You</a:t>
              </a:r>
            </a:p>
          </p:txBody>
        </p:sp>
      </p:grpSp>
      <p:sp>
        <p:nvSpPr>
          <p:cNvPr id="8" name="TextBox 7">
            <a:extLst>
              <a:ext uri="{FF2B5EF4-FFF2-40B4-BE49-F238E27FC236}">
                <a16:creationId xmlns:a16="http://schemas.microsoft.com/office/drawing/2014/main" id="{8C82B791-DCA3-55BE-F3CB-5CFE8E6296B2}"/>
              </a:ext>
            </a:extLst>
          </p:cNvPr>
          <p:cNvSpPr txBox="1"/>
          <p:nvPr/>
        </p:nvSpPr>
        <p:spPr>
          <a:xfrm>
            <a:off x="3226699" y="1606639"/>
            <a:ext cx="5709920" cy="1323439"/>
          </a:xfrm>
          <a:prstGeom prst="rect">
            <a:avLst/>
          </a:prstGeom>
          <a:noFill/>
        </p:spPr>
        <p:txBody>
          <a:bodyPr wrap="square" rtlCol="0">
            <a:spAutoFit/>
          </a:bodyPr>
          <a:lstStyle/>
          <a:p>
            <a:pPr algn="ctr"/>
            <a:r>
              <a:rPr lang="en-US" sz="8000" dirty="0">
                <a:solidFill>
                  <a:srgbClr val="985FE0"/>
                </a:solidFill>
              </a:rPr>
              <a:t>Thank You</a:t>
            </a:r>
          </a:p>
        </p:txBody>
      </p:sp>
      <p:pic>
        <p:nvPicPr>
          <p:cNvPr id="11" name="Picture 10">
            <a:extLst>
              <a:ext uri="{FF2B5EF4-FFF2-40B4-BE49-F238E27FC236}">
                <a16:creationId xmlns:a16="http://schemas.microsoft.com/office/drawing/2014/main" id="{2203131C-22CD-7EDA-0F02-94BC639E2C04}"/>
              </a:ext>
            </a:extLst>
          </p:cNvPr>
          <p:cNvPicPr>
            <a:picLocks noChangeAspect="1"/>
          </p:cNvPicPr>
          <p:nvPr/>
        </p:nvPicPr>
        <p:blipFill rotWithShape="1">
          <a:blip r:embed="rId2">
            <a:extLst>
              <a:ext uri="{28A0092B-C50C-407E-A947-70E740481C1C}">
                <a14:useLocalDpi xmlns:a14="http://schemas.microsoft.com/office/drawing/2010/main" val="0"/>
              </a:ext>
            </a:extLst>
          </a:blip>
          <a:srcRect l="7637"/>
          <a:stretch/>
        </p:blipFill>
        <p:spPr>
          <a:xfrm>
            <a:off x="4612792" y="2970718"/>
            <a:ext cx="2555269" cy="2773375"/>
          </a:xfrm>
          <a:prstGeom prst="rect">
            <a:avLst/>
          </a:prstGeom>
        </p:spPr>
      </p:pic>
      <p:pic>
        <p:nvPicPr>
          <p:cNvPr id="13" name="Picture 12">
            <a:extLst>
              <a:ext uri="{FF2B5EF4-FFF2-40B4-BE49-F238E27FC236}">
                <a16:creationId xmlns:a16="http://schemas.microsoft.com/office/drawing/2014/main" id="{C17CDE8F-4476-1280-DF04-565494883A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4685" y="2970718"/>
            <a:ext cx="2773376" cy="2773376"/>
          </a:xfrm>
          <a:prstGeom prst="rect">
            <a:avLst/>
          </a:prstGeom>
        </p:spPr>
      </p:pic>
    </p:spTree>
    <p:extLst>
      <p:ext uri="{BB962C8B-B14F-4D97-AF65-F5344CB8AC3E}">
        <p14:creationId xmlns:p14="http://schemas.microsoft.com/office/powerpoint/2010/main" val="54618025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153E16-542F-7FCD-1021-96D78AE1CFF5}"/>
              </a:ext>
            </a:extLst>
          </p:cNvPr>
          <p:cNvGrpSpPr/>
          <p:nvPr/>
        </p:nvGrpSpPr>
        <p:grpSpPr>
          <a:xfrm>
            <a:off x="-10713720" y="0"/>
            <a:ext cx="12192000" cy="6858000"/>
            <a:chOff x="-10828403" y="0"/>
            <a:chExt cx="12192000" cy="6858000"/>
          </a:xfrm>
        </p:grpSpPr>
        <p:sp>
          <p:nvSpPr>
            <p:cNvPr id="2" name="Rectangle 1">
              <a:extLst>
                <a:ext uri="{FF2B5EF4-FFF2-40B4-BE49-F238E27FC236}">
                  <a16:creationId xmlns:a16="http://schemas.microsoft.com/office/drawing/2014/main" id="{BAE151C2-4454-8B73-0008-820412CF4D12}"/>
                </a:ext>
              </a:extLst>
            </p:cNvPr>
            <p:cNvSpPr/>
            <p:nvPr/>
          </p:nvSpPr>
          <p:spPr>
            <a:xfrm>
              <a:off x="-10828403"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FA318673-3522-2B18-BBD2-EFB065ACD0D2}"/>
                </a:ext>
              </a:extLst>
            </p:cNvPr>
            <p:cNvSpPr/>
            <p:nvPr/>
          </p:nvSpPr>
          <p:spPr>
            <a:xfrm>
              <a:off x="601597"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5DCDE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5DCDE3"/>
                </a:solidFill>
              </a:endParaRPr>
            </a:p>
          </p:txBody>
        </p:sp>
        <p:sp>
          <p:nvSpPr>
            <p:cNvPr id="6" name="TextBox 5">
              <a:extLst>
                <a:ext uri="{FF2B5EF4-FFF2-40B4-BE49-F238E27FC236}">
                  <a16:creationId xmlns:a16="http://schemas.microsoft.com/office/drawing/2014/main" id="{6B6BEF39-E7E2-19F1-4609-BA4B1704F19E}"/>
                </a:ext>
              </a:extLst>
            </p:cNvPr>
            <p:cNvSpPr txBox="1"/>
            <p:nvPr/>
          </p:nvSpPr>
          <p:spPr>
            <a:xfrm rot="16200000">
              <a:off x="386596" y="3228945"/>
              <a:ext cx="1452880" cy="400110"/>
            </a:xfrm>
            <a:prstGeom prst="rect">
              <a:avLst/>
            </a:prstGeom>
            <a:noFill/>
          </p:spPr>
          <p:txBody>
            <a:bodyPr wrap="square" rtlCol="0">
              <a:spAutoFit/>
            </a:bodyPr>
            <a:lstStyle/>
            <a:p>
              <a:pPr algn="ctr"/>
              <a:r>
                <a:rPr lang="en-US" sz="2000" b="1" dirty="0">
                  <a:solidFill>
                    <a:schemeClr val="bg1"/>
                  </a:solidFill>
                </a:rPr>
                <a:t>Motivation</a:t>
              </a:r>
            </a:p>
          </p:txBody>
        </p:sp>
      </p:grpSp>
      <p:grpSp>
        <p:nvGrpSpPr>
          <p:cNvPr id="8" name="Group 7">
            <a:extLst>
              <a:ext uri="{FF2B5EF4-FFF2-40B4-BE49-F238E27FC236}">
                <a16:creationId xmlns:a16="http://schemas.microsoft.com/office/drawing/2014/main" id="{25965B25-8FE0-8A11-DE36-17C8A68D2E30}"/>
              </a:ext>
            </a:extLst>
          </p:cNvPr>
          <p:cNvGrpSpPr/>
          <p:nvPr/>
        </p:nvGrpSpPr>
        <p:grpSpPr>
          <a:xfrm>
            <a:off x="-11223417" y="0"/>
            <a:ext cx="12192000" cy="6858000"/>
            <a:chOff x="0" y="0"/>
            <a:chExt cx="12192000" cy="6858000"/>
          </a:xfrm>
        </p:grpSpPr>
        <p:sp>
          <p:nvSpPr>
            <p:cNvPr id="9" name="Rectangle 8">
              <a:extLst>
                <a:ext uri="{FF2B5EF4-FFF2-40B4-BE49-F238E27FC236}">
                  <a16:creationId xmlns:a16="http://schemas.microsoft.com/office/drawing/2014/main" id="{BD61AB99-1A58-AE7B-AB5C-AD8A73F68493}"/>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278A3203-528C-9A38-CF9C-B754E4ACD59D}"/>
                </a:ext>
              </a:extLst>
            </p:cNvPr>
            <p:cNvSpPr/>
            <p:nvPr/>
          </p:nvSpPr>
          <p:spPr>
            <a:xfrm>
              <a:off x="11430000"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5DCDE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5DCDE3"/>
                </a:solidFill>
              </a:endParaRPr>
            </a:p>
          </p:txBody>
        </p:sp>
        <p:sp>
          <p:nvSpPr>
            <p:cNvPr id="11" name="TextBox 10">
              <a:extLst>
                <a:ext uri="{FF2B5EF4-FFF2-40B4-BE49-F238E27FC236}">
                  <a16:creationId xmlns:a16="http://schemas.microsoft.com/office/drawing/2014/main" id="{487A061C-C3F6-0960-101B-B8BC95D75618}"/>
                </a:ext>
              </a:extLst>
            </p:cNvPr>
            <p:cNvSpPr txBox="1"/>
            <p:nvPr/>
          </p:nvSpPr>
          <p:spPr>
            <a:xfrm rot="16200000">
              <a:off x="11238746" y="3228945"/>
              <a:ext cx="1452880" cy="400110"/>
            </a:xfrm>
            <a:prstGeom prst="rect">
              <a:avLst/>
            </a:prstGeom>
            <a:noFill/>
          </p:spPr>
          <p:txBody>
            <a:bodyPr wrap="square" rtlCol="0">
              <a:spAutoFit/>
            </a:bodyPr>
            <a:lstStyle/>
            <a:p>
              <a:pPr algn="ctr"/>
              <a:r>
                <a:rPr lang="en-US" sz="2000" b="1" dirty="0">
                  <a:solidFill>
                    <a:schemeClr val="bg1"/>
                  </a:solidFill>
                </a:rPr>
                <a:t>Problem</a:t>
              </a:r>
            </a:p>
          </p:txBody>
        </p:sp>
      </p:grpSp>
      <p:grpSp>
        <p:nvGrpSpPr>
          <p:cNvPr id="12" name="Group 11">
            <a:extLst>
              <a:ext uri="{FF2B5EF4-FFF2-40B4-BE49-F238E27FC236}">
                <a16:creationId xmlns:a16="http://schemas.microsoft.com/office/drawing/2014/main" id="{5A1A7BC4-3E15-4C74-5BD6-AA58EF818881}"/>
              </a:ext>
            </a:extLst>
          </p:cNvPr>
          <p:cNvGrpSpPr/>
          <p:nvPr/>
        </p:nvGrpSpPr>
        <p:grpSpPr>
          <a:xfrm>
            <a:off x="-11615065" y="0"/>
            <a:ext cx="12192000" cy="6858000"/>
            <a:chOff x="0" y="0"/>
            <a:chExt cx="12192000" cy="6858000"/>
          </a:xfrm>
        </p:grpSpPr>
        <p:sp>
          <p:nvSpPr>
            <p:cNvPr id="13" name="Rectangle 12">
              <a:extLst>
                <a:ext uri="{FF2B5EF4-FFF2-40B4-BE49-F238E27FC236}">
                  <a16:creationId xmlns:a16="http://schemas.microsoft.com/office/drawing/2014/main" id="{E06B8E09-77E0-C583-242A-7D826A109B43}"/>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B6751DE5-370D-0386-46E1-3955AABBDA9D}"/>
                </a:ext>
              </a:extLst>
            </p:cNvPr>
            <p:cNvSpPr/>
            <p:nvPr/>
          </p:nvSpPr>
          <p:spPr>
            <a:xfrm>
              <a:off x="11430000"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5DCDE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5DCDE3"/>
                </a:solidFill>
              </a:endParaRPr>
            </a:p>
          </p:txBody>
        </p:sp>
        <p:sp>
          <p:nvSpPr>
            <p:cNvPr id="15" name="TextBox 14">
              <a:extLst>
                <a:ext uri="{FF2B5EF4-FFF2-40B4-BE49-F238E27FC236}">
                  <a16:creationId xmlns:a16="http://schemas.microsoft.com/office/drawing/2014/main" id="{59F3E873-95A0-796B-629B-D038CEFA5278}"/>
                </a:ext>
              </a:extLst>
            </p:cNvPr>
            <p:cNvSpPr txBox="1"/>
            <p:nvPr/>
          </p:nvSpPr>
          <p:spPr>
            <a:xfrm rot="16200000">
              <a:off x="11238746" y="3228945"/>
              <a:ext cx="1452880" cy="400110"/>
            </a:xfrm>
            <a:prstGeom prst="rect">
              <a:avLst/>
            </a:prstGeom>
            <a:noFill/>
          </p:spPr>
          <p:txBody>
            <a:bodyPr wrap="square" rtlCol="0">
              <a:spAutoFit/>
            </a:bodyPr>
            <a:lstStyle/>
            <a:p>
              <a:pPr algn="ctr"/>
              <a:r>
                <a:rPr lang="en-US" sz="2000" b="1" dirty="0">
                  <a:solidFill>
                    <a:schemeClr val="bg1"/>
                  </a:solidFill>
                </a:rPr>
                <a:t>Solution</a:t>
              </a:r>
            </a:p>
          </p:txBody>
        </p:sp>
      </p:grpSp>
      <p:sp>
        <p:nvSpPr>
          <p:cNvPr id="4" name="TextBox 3">
            <a:extLst>
              <a:ext uri="{FF2B5EF4-FFF2-40B4-BE49-F238E27FC236}">
                <a16:creationId xmlns:a16="http://schemas.microsoft.com/office/drawing/2014/main" id="{D1642C03-2019-2CC1-E18C-84D191196DBC}"/>
              </a:ext>
            </a:extLst>
          </p:cNvPr>
          <p:cNvSpPr txBox="1"/>
          <p:nvPr/>
        </p:nvSpPr>
        <p:spPr>
          <a:xfrm>
            <a:off x="4505960" y="2094920"/>
            <a:ext cx="4785360" cy="769441"/>
          </a:xfrm>
          <a:prstGeom prst="rect">
            <a:avLst/>
          </a:prstGeom>
          <a:noFill/>
        </p:spPr>
        <p:txBody>
          <a:bodyPr wrap="square" rtlCol="0">
            <a:spAutoFit/>
          </a:bodyPr>
          <a:lstStyle/>
          <a:p>
            <a:pPr algn="ctr"/>
            <a:r>
              <a:rPr lang="en-US" sz="4400" b="1" dirty="0">
                <a:solidFill>
                  <a:srgbClr val="5DCDE3"/>
                </a:solidFill>
              </a:rPr>
              <a:t>INTRODUCTION</a:t>
            </a:r>
          </a:p>
        </p:txBody>
      </p:sp>
      <p:sp>
        <p:nvSpPr>
          <p:cNvPr id="7" name="TextBox 6">
            <a:extLst>
              <a:ext uri="{FF2B5EF4-FFF2-40B4-BE49-F238E27FC236}">
                <a16:creationId xmlns:a16="http://schemas.microsoft.com/office/drawing/2014/main" id="{A05AD462-69A9-B02B-A671-AC35283DCB20}"/>
              </a:ext>
            </a:extLst>
          </p:cNvPr>
          <p:cNvSpPr txBox="1"/>
          <p:nvPr/>
        </p:nvSpPr>
        <p:spPr>
          <a:xfrm>
            <a:off x="2321560" y="3309054"/>
            <a:ext cx="9799320" cy="646331"/>
          </a:xfrm>
          <a:prstGeom prst="rect">
            <a:avLst/>
          </a:prstGeom>
          <a:noFill/>
        </p:spPr>
        <p:txBody>
          <a:bodyPr wrap="square" rtlCol="0">
            <a:spAutoFit/>
          </a:bodyPr>
          <a:lstStyle/>
          <a:p>
            <a:pPr rtl="0">
              <a:spcBef>
                <a:spcPts val="0"/>
              </a:spcBef>
              <a:spcAft>
                <a:spcPts val="1200"/>
              </a:spcAft>
            </a:pPr>
            <a:br>
              <a:rPr lang="en-US" dirty="0"/>
            </a:br>
            <a:endParaRPr lang="en-US" dirty="0"/>
          </a:p>
        </p:txBody>
      </p:sp>
      <p:sp>
        <p:nvSpPr>
          <p:cNvPr id="16" name="TextBox 15">
            <a:extLst>
              <a:ext uri="{FF2B5EF4-FFF2-40B4-BE49-F238E27FC236}">
                <a16:creationId xmlns:a16="http://schemas.microsoft.com/office/drawing/2014/main" id="{D79B3687-DA60-D4F5-4488-54DCF9394666}"/>
              </a:ext>
            </a:extLst>
          </p:cNvPr>
          <p:cNvSpPr txBox="1"/>
          <p:nvPr/>
        </p:nvSpPr>
        <p:spPr>
          <a:xfrm>
            <a:off x="2548603" y="3063240"/>
            <a:ext cx="8700074" cy="1569660"/>
          </a:xfrm>
          <a:prstGeom prst="rect">
            <a:avLst/>
          </a:prstGeom>
          <a:noFill/>
        </p:spPr>
        <p:txBody>
          <a:bodyPr wrap="square" rtlCol="0">
            <a:spAutoFit/>
          </a:bodyPr>
          <a:lstStyle/>
          <a:p>
            <a:r>
              <a:rPr lang="en-US" sz="2400" dirty="0">
                <a:solidFill>
                  <a:srgbClr val="5DCDE3"/>
                </a:solidFill>
              </a:rPr>
              <a:t>The goal of our system is to decode the imagined speech by subject and based on their choice of imagined word (forward, backward, right, and left) the system will output a control signal that will control an electric motor of a device.</a:t>
            </a:r>
          </a:p>
        </p:txBody>
      </p:sp>
    </p:spTree>
    <p:extLst>
      <p:ext uri="{BB962C8B-B14F-4D97-AF65-F5344CB8AC3E}">
        <p14:creationId xmlns:p14="http://schemas.microsoft.com/office/powerpoint/2010/main" val="384260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153E16-542F-7FCD-1021-96D78AE1CFF5}"/>
              </a:ext>
            </a:extLst>
          </p:cNvPr>
          <p:cNvGrpSpPr/>
          <p:nvPr/>
        </p:nvGrpSpPr>
        <p:grpSpPr>
          <a:xfrm>
            <a:off x="0" y="0"/>
            <a:ext cx="12192000" cy="6858000"/>
            <a:chOff x="-10828403" y="0"/>
            <a:chExt cx="12192000" cy="6858000"/>
          </a:xfrm>
        </p:grpSpPr>
        <p:sp>
          <p:nvSpPr>
            <p:cNvPr id="2" name="Rectangle 1">
              <a:extLst>
                <a:ext uri="{FF2B5EF4-FFF2-40B4-BE49-F238E27FC236}">
                  <a16:creationId xmlns:a16="http://schemas.microsoft.com/office/drawing/2014/main" id="{BAE151C2-4454-8B73-0008-820412CF4D12}"/>
                </a:ext>
              </a:extLst>
            </p:cNvPr>
            <p:cNvSpPr/>
            <p:nvPr/>
          </p:nvSpPr>
          <p:spPr>
            <a:xfrm>
              <a:off x="-10828403"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FA318673-3522-2B18-BBD2-EFB065ACD0D2}"/>
                </a:ext>
              </a:extLst>
            </p:cNvPr>
            <p:cNvSpPr/>
            <p:nvPr/>
          </p:nvSpPr>
          <p:spPr>
            <a:xfrm>
              <a:off x="587583"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5DCDE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6B6BEF39-E7E2-19F1-4609-BA4B1704F19E}"/>
                </a:ext>
              </a:extLst>
            </p:cNvPr>
            <p:cNvSpPr txBox="1"/>
            <p:nvPr/>
          </p:nvSpPr>
          <p:spPr>
            <a:xfrm rot="16200000">
              <a:off x="386596" y="3228945"/>
              <a:ext cx="1452880" cy="400110"/>
            </a:xfrm>
            <a:prstGeom prst="rect">
              <a:avLst/>
            </a:prstGeom>
            <a:noFill/>
          </p:spPr>
          <p:txBody>
            <a:bodyPr wrap="square" rtlCol="0">
              <a:spAutoFit/>
            </a:bodyPr>
            <a:lstStyle/>
            <a:p>
              <a:pPr algn="ctr"/>
              <a:r>
                <a:rPr lang="en-US" sz="2000" b="1" dirty="0">
                  <a:solidFill>
                    <a:schemeClr val="bg1"/>
                  </a:solidFill>
                </a:rPr>
                <a:t>Motivation</a:t>
              </a:r>
            </a:p>
          </p:txBody>
        </p:sp>
      </p:grpSp>
      <p:grpSp>
        <p:nvGrpSpPr>
          <p:cNvPr id="8" name="Group 7">
            <a:extLst>
              <a:ext uri="{FF2B5EF4-FFF2-40B4-BE49-F238E27FC236}">
                <a16:creationId xmlns:a16="http://schemas.microsoft.com/office/drawing/2014/main" id="{25965B25-8FE0-8A11-DE36-17C8A68D2E30}"/>
              </a:ext>
            </a:extLst>
          </p:cNvPr>
          <p:cNvGrpSpPr/>
          <p:nvPr/>
        </p:nvGrpSpPr>
        <p:grpSpPr>
          <a:xfrm>
            <a:off x="-11223417" y="0"/>
            <a:ext cx="12192000" cy="6858000"/>
            <a:chOff x="0" y="0"/>
            <a:chExt cx="12192000" cy="6858000"/>
          </a:xfrm>
        </p:grpSpPr>
        <p:sp>
          <p:nvSpPr>
            <p:cNvPr id="9" name="Rectangle 8">
              <a:extLst>
                <a:ext uri="{FF2B5EF4-FFF2-40B4-BE49-F238E27FC236}">
                  <a16:creationId xmlns:a16="http://schemas.microsoft.com/office/drawing/2014/main" id="{BD61AB99-1A58-AE7B-AB5C-AD8A73F68493}"/>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278A3203-528C-9A38-CF9C-B754E4ACD59D}"/>
                </a:ext>
              </a:extLst>
            </p:cNvPr>
            <p:cNvSpPr/>
            <p:nvPr/>
          </p:nvSpPr>
          <p:spPr>
            <a:xfrm>
              <a:off x="11430000"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5DCDE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487A061C-C3F6-0960-101B-B8BC95D75618}"/>
                </a:ext>
              </a:extLst>
            </p:cNvPr>
            <p:cNvSpPr txBox="1"/>
            <p:nvPr/>
          </p:nvSpPr>
          <p:spPr>
            <a:xfrm rot="16200000">
              <a:off x="11238746" y="3228945"/>
              <a:ext cx="1452880" cy="400110"/>
            </a:xfrm>
            <a:prstGeom prst="rect">
              <a:avLst/>
            </a:prstGeom>
            <a:noFill/>
          </p:spPr>
          <p:txBody>
            <a:bodyPr wrap="square" rtlCol="0">
              <a:spAutoFit/>
            </a:bodyPr>
            <a:lstStyle/>
            <a:p>
              <a:pPr algn="ctr"/>
              <a:r>
                <a:rPr lang="en-US" sz="2000" b="1" dirty="0">
                  <a:solidFill>
                    <a:schemeClr val="bg1"/>
                  </a:solidFill>
                </a:rPr>
                <a:t>Problem</a:t>
              </a:r>
            </a:p>
          </p:txBody>
        </p:sp>
      </p:grpSp>
      <p:grpSp>
        <p:nvGrpSpPr>
          <p:cNvPr id="12" name="Group 11">
            <a:extLst>
              <a:ext uri="{FF2B5EF4-FFF2-40B4-BE49-F238E27FC236}">
                <a16:creationId xmlns:a16="http://schemas.microsoft.com/office/drawing/2014/main" id="{5A1A7BC4-3E15-4C74-5BD6-AA58EF818881}"/>
              </a:ext>
            </a:extLst>
          </p:cNvPr>
          <p:cNvGrpSpPr/>
          <p:nvPr/>
        </p:nvGrpSpPr>
        <p:grpSpPr>
          <a:xfrm>
            <a:off x="-11615065" y="0"/>
            <a:ext cx="12192000" cy="6858000"/>
            <a:chOff x="0" y="0"/>
            <a:chExt cx="12192000" cy="6858000"/>
          </a:xfrm>
        </p:grpSpPr>
        <p:sp>
          <p:nvSpPr>
            <p:cNvPr id="13" name="Rectangle 12">
              <a:extLst>
                <a:ext uri="{FF2B5EF4-FFF2-40B4-BE49-F238E27FC236}">
                  <a16:creationId xmlns:a16="http://schemas.microsoft.com/office/drawing/2014/main" id="{E06B8E09-77E0-C583-242A-7D826A109B43}"/>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B6751DE5-370D-0386-46E1-3955AABBDA9D}"/>
                </a:ext>
              </a:extLst>
            </p:cNvPr>
            <p:cNvSpPr/>
            <p:nvPr/>
          </p:nvSpPr>
          <p:spPr>
            <a:xfrm>
              <a:off x="11430000"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5DCDE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59F3E873-95A0-796B-629B-D038CEFA5278}"/>
                </a:ext>
              </a:extLst>
            </p:cNvPr>
            <p:cNvSpPr txBox="1"/>
            <p:nvPr/>
          </p:nvSpPr>
          <p:spPr>
            <a:xfrm rot="16200000">
              <a:off x="11238746" y="3228945"/>
              <a:ext cx="1452880" cy="400110"/>
            </a:xfrm>
            <a:prstGeom prst="rect">
              <a:avLst/>
            </a:prstGeom>
            <a:noFill/>
          </p:spPr>
          <p:txBody>
            <a:bodyPr wrap="square" rtlCol="0">
              <a:spAutoFit/>
            </a:bodyPr>
            <a:lstStyle/>
            <a:p>
              <a:pPr algn="ctr"/>
              <a:r>
                <a:rPr lang="en-US" sz="2000" b="1" dirty="0">
                  <a:solidFill>
                    <a:schemeClr val="bg1"/>
                  </a:solidFill>
                </a:rPr>
                <a:t>Solution</a:t>
              </a:r>
            </a:p>
          </p:txBody>
        </p:sp>
      </p:grpSp>
      <p:sp>
        <p:nvSpPr>
          <p:cNvPr id="4" name="Google Shape;3977;p158">
            <a:extLst>
              <a:ext uri="{FF2B5EF4-FFF2-40B4-BE49-F238E27FC236}">
                <a16:creationId xmlns:a16="http://schemas.microsoft.com/office/drawing/2014/main" id="{64014660-E831-4770-C597-F95829704850}"/>
              </a:ext>
            </a:extLst>
          </p:cNvPr>
          <p:cNvSpPr/>
          <p:nvPr/>
        </p:nvSpPr>
        <p:spPr>
          <a:xfrm>
            <a:off x="5182726" y="3356324"/>
            <a:ext cx="354150" cy="374472"/>
          </a:xfrm>
          <a:custGeom>
            <a:avLst/>
            <a:gdLst/>
            <a:ahLst/>
            <a:cxnLst/>
            <a:rect l="l" t="t" r="r" b="b"/>
            <a:pathLst>
              <a:path w="19832" h="20970" extrusionOk="0">
                <a:moveTo>
                  <a:pt x="3372" y="613"/>
                </a:moveTo>
                <a:lnTo>
                  <a:pt x="3372" y="1401"/>
                </a:lnTo>
                <a:cubicBezTo>
                  <a:pt x="3372" y="1466"/>
                  <a:pt x="3305" y="1510"/>
                  <a:pt x="3261" y="1510"/>
                </a:cubicBezTo>
                <a:lnTo>
                  <a:pt x="722" y="1510"/>
                </a:lnTo>
                <a:cubicBezTo>
                  <a:pt x="658" y="1510"/>
                  <a:pt x="614" y="1466"/>
                  <a:pt x="614" y="1401"/>
                </a:cubicBezTo>
                <a:lnTo>
                  <a:pt x="614" y="701"/>
                </a:lnTo>
                <a:cubicBezTo>
                  <a:pt x="614" y="657"/>
                  <a:pt x="658" y="613"/>
                  <a:pt x="722" y="613"/>
                </a:cubicBezTo>
                <a:close/>
                <a:moveTo>
                  <a:pt x="15431" y="7026"/>
                </a:moveTo>
                <a:lnTo>
                  <a:pt x="15431" y="7049"/>
                </a:lnTo>
                <a:cubicBezTo>
                  <a:pt x="15431" y="7639"/>
                  <a:pt x="14950" y="8099"/>
                  <a:pt x="14381" y="8099"/>
                </a:cubicBezTo>
                <a:lnTo>
                  <a:pt x="7026" y="8099"/>
                </a:lnTo>
                <a:lnTo>
                  <a:pt x="7026" y="7026"/>
                </a:lnTo>
                <a:close/>
                <a:moveTo>
                  <a:pt x="9346" y="8712"/>
                </a:moveTo>
                <a:lnTo>
                  <a:pt x="9346" y="9959"/>
                </a:lnTo>
                <a:cubicBezTo>
                  <a:pt x="8888" y="9827"/>
                  <a:pt x="8383" y="9740"/>
                  <a:pt x="7858" y="9740"/>
                </a:cubicBezTo>
                <a:cubicBezTo>
                  <a:pt x="7574" y="9740"/>
                  <a:pt x="7289" y="9763"/>
                  <a:pt x="7026" y="9806"/>
                </a:cubicBezTo>
                <a:lnTo>
                  <a:pt x="7026" y="8712"/>
                </a:lnTo>
                <a:close/>
                <a:moveTo>
                  <a:pt x="16044" y="7049"/>
                </a:moveTo>
                <a:cubicBezTo>
                  <a:pt x="16789" y="7157"/>
                  <a:pt x="17358" y="7814"/>
                  <a:pt x="17358" y="8581"/>
                </a:cubicBezTo>
                <a:lnTo>
                  <a:pt x="17358" y="10551"/>
                </a:lnTo>
                <a:lnTo>
                  <a:pt x="16198" y="10551"/>
                </a:lnTo>
                <a:cubicBezTo>
                  <a:pt x="16044" y="10551"/>
                  <a:pt x="15892" y="10703"/>
                  <a:pt x="15892" y="10878"/>
                </a:cubicBezTo>
                <a:cubicBezTo>
                  <a:pt x="15892" y="11032"/>
                  <a:pt x="16044" y="11185"/>
                  <a:pt x="16198" y="11185"/>
                </a:cubicBezTo>
                <a:lnTo>
                  <a:pt x="17358" y="11185"/>
                </a:lnTo>
                <a:lnTo>
                  <a:pt x="17358" y="13505"/>
                </a:lnTo>
                <a:lnTo>
                  <a:pt x="13155" y="13505"/>
                </a:lnTo>
                <a:cubicBezTo>
                  <a:pt x="12849" y="12608"/>
                  <a:pt x="12302" y="11797"/>
                  <a:pt x="11602" y="11185"/>
                </a:cubicBezTo>
                <a:lnTo>
                  <a:pt x="14775" y="11185"/>
                </a:lnTo>
                <a:cubicBezTo>
                  <a:pt x="14950" y="11185"/>
                  <a:pt x="15081" y="11032"/>
                  <a:pt x="15081" y="10878"/>
                </a:cubicBezTo>
                <a:cubicBezTo>
                  <a:pt x="15081" y="10703"/>
                  <a:pt x="14950" y="10551"/>
                  <a:pt x="14775" y="10551"/>
                </a:cubicBezTo>
                <a:lnTo>
                  <a:pt x="10770" y="10551"/>
                </a:lnTo>
                <a:cubicBezTo>
                  <a:pt x="10507" y="10397"/>
                  <a:pt x="10245" y="10265"/>
                  <a:pt x="9959" y="10157"/>
                </a:cubicBezTo>
                <a:lnTo>
                  <a:pt x="9959" y="8712"/>
                </a:lnTo>
                <a:lnTo>
                  <a:pt x="14381" y="8712"/>
                </a:lnTo>
                <a:cubicBezTo>
                  <a:pt x="15300" y="8712"/>
                  <a:pt x="16044" y="7968"/>
                  <a:pt x="16044" y="7049"/>
                </a:cubicBezTo>
                <a:close/>
                <a:moveTo>
                  <a:pt x="17971" y="11185"/>
                </a:moveTo>
                <a:cubicBezTo>
                  <a:pt x="18519" y="11207"/>
                  <a:pt x="18956" y="11645"/>
                  <a:pt x="18956" y="12214"/>
                </a:cubicBezTo>
                <a:lnTo>
                  <a:pt x="18956" y="13505"/>
                </a:lnTo>
                <a:lnTo>
                  <a:pt x="17971" y="13505"/>
                </a:lnTo>
                <a:lnTo>
                  <a:pt x="17971" y="11185"/>
                </a:lnTo>
                <a:close/>
                <a:moveTo>
                  <a:pt x="7552" y="11601"/>
                </a:moveTo>
                <a:lnTo>
                  <a:pt x="7552" y="14161"/>
                </a:lnTo>
                <a:cubicBezTo>
                  <a:pt x="7443" y="14184"/>
                  <a:pt x="7333" y="14228"/>
                  <a:pt x="7224" y="14293"/>
                </a:cubicBezTo>
                <a:lnTo>
                  <a:pt x="5429" y="12498"/>
                </a:lnTo>
                <a:cubicBezTo>
                  <a:pt x="5998" y="11995"/>
                  <a:pt x="6743" y="11666"/>
                  <a:pt x="7552" y="11601"/>
                </a:cubicBezTo>
                <a:close/>
                <a:moveTo>
                  <a:pt x="8165" y="11601"/>
                </a:moveTo>
                <a:cubicBezTo>
                  <a:pt x="8975" y="11666"/>
                  <a:pt x="9719" y="11995"/>
                  <a:pt x="10289" y="12498"/>
                </a:cubicBezTo>
                <a:lnTo>
                  <a:pt x="8494" y="14293"/>
                </a:lnTo>
                <a:cubicBezTo>
                  <a:pt x="8383" y="14228"/>
                  <a:pt x="8275" y="14184"/>
                  <a:pt x="8165" y="14161"/>
                </a:cubicBezTo>
                <a:lnTo>
                  <a:pt x="8165" y="11601"/>
                </a:lnTo>
                <a:close/>
                <a:moveTo>
                  <a:pt x="4992" y="12915"/>
                </a:moveTo>
                <a:lnTo>
                  <a:pt x="6786" y="14731"/>
                </a:lnTo>
                <a:cubicBezTo>
                  <a:pt x="6743" y="14818"/>
                  <a:pt x="6676" y="14928"/>
                  <a:pt x="6655" y="15060"/>
                </a:cubicBezTo>
                <a:lnTo>
                  <a:pt x="4093" y="15060"/>
                </a:lnTo>
                <a:cubicBezTo>
                  <a:pt x="4160" y="14249"/>
                  <a:pt x="4487" y="13505"/>
                  <a:pt x="4992" y="12915"/>
                </a:cubicBezTo>
                <a:close/>
                <a:moveTo>
                  <a:pt x="10726" y="12915"/>
                </a:moveTo>
                <a:cubicBezTo>
                  <a:pt x="11229" y="13505"/>
                  <a:pt x="11558" y="14249"/>
                  <a:pt x="11623" y="15060"/>
                </a:cubicBezTo>
                <a:lnTo>
                  <a:pt x="9063" y="15060"/>
                </a:lnTo>
                <a:cubicBezTo>
                  <a:pt x="9040" y="14928"/>
                  <a:pt x="8975" y="14818"/>
                  <a:pt x="8931" y="14731"/>
                </a:cubicBezTo>
                <a:lnTo>
                  <a:pt x="10726" y="12915"/>
                </a:lnTo>
                <a:close/>
                <a:moveTo>
                  <a:pt x="18956" y="14118"/>
                </a:moveTo>
                <a:lnTo>
                  <a:pt x="18956" y="14949"/>
                </a:lnTo>
                <a:cubicBezTo>
                  <a:pt x="18956" y="15016"/>
                  <a:pt x="18913" y="15060"/>
                  <a:pt x="18869" y="15060"/>
                </a:cubicBezTo>
                <a:lnTo>
                  <a:pt x="13462" y="15060"/>
                </a:lnTo>
                <a:cubicBezTo>
                  <a:pt x="13441" y="14731"/>
                  <a:pt x="13397" y="14424"/>
                  <a:pt x="13330" y="14118"/>
                </a:cubicBezTo>
                <a:close/>
                <a:moveTo>
                  <a:pt x="7858" y="14731"/>
                </a:moveTo>
                <a:cubicBezTo>
                  <a:pt x="8208" y="14731"/>
                  <a:pt x="8494" y="15016"/>
                  <a:pt x="8494" y="15366"/>
                </a:cubicBezTo>
                <a:cubicBezTo>
                  <a:pt x="8494" y="15716"/>
                  <a:pt x="8208" y="15979"/>
                  <a:pt x="7858" y="15979"/>
                </a:cubicBezTo>
                <a:cubicBezTo>
                  <a:pt x="7508" y="15979"/>
                  <a:pt x="7224" y="15716"/>
                  <a:pt x="7224" y="15366"/>
                </a:cubicBezTo>
                <a:cubicBezTo>
                  <a:pt x="7224" y="15016"/>
                  <a:pt x="7508" y="14731"/>
                  <a:pt x="7858" y="14731"/>
                </a:cubicBezTo>
                <a:close/>
                <a:moveTo>
                  <a:pt x="6655" y="15673"/>
                </a:moveTo>
                <a:cubicBezTo>
                  <a:pt x="6676" y="15781"/>
                  <a:pt x="6743" y="15891"/>
                  <a:pt x="6786" y="16000"/>
                </a:cubicBezTo>
                <a:lnTo>
                  <a:pt x="4992" y="17795"/>
                </a:lnTo>
                <a:cubicBezTo>
                  <a:pt x="4487" y="17205"/>
                  <a:pt x="4160" y="16482"/>
                  <a:pt x="4093" y="15673"/>
                </a:cubicBezTo>
                <a:close/>
                <a:moveTo>
                  <a:pt x="11623" y="15673"/>
                </a:moveTo>
                <a:cubicBezTo>
                  <a:pt x="11558" y="16482"/>
                  <a:pt x="11229" y="17205"/>
                  <a:pt x="10726" y="17795"/>
                </a:cubicBezTo>
                <a:lnTo>
                  <a:pt x="8931" y="16000"/>
                </a:lnTo>
                <a:cubicBezTo>
                  <a:pt x="8975" y="15891"/>
                  <a:pt x="9040" y="15781"/>
                  <a:pt x="9063" y="15673"/>
                </a:cubicBezTo>
                <a:close/>
                <a:moveTo>
                  <a:pt x="7224" y="16438"/>
                </a:moveTo>
                <a:lnTo>
                  <a:pt x="7552" y="16569"/>
                </a:lnTo>
                <a:lnTo>
                  <a:pt x="7552" y="19108"/>
                </a:lnTo>
                <a:cubicBezTo>
                  <a:pt x="6743" y="19043"/>
                  <a:pt x="5998" y="18737"/>
                  <a:pt x="5429" y="18233"/>
                </a:cubicBezTo>
                <a:lnTo>
                  <a:pt x="7224" y="16438"/>
                </a:lnTo>
                <a:close/>
                <a:moveTo>
                  <a:pt x="8494" y="16438"/>
                </a:moveTo>
                <a:lnTo>
                  <a:pt x="10289" y="18233"/>
                </a:lnTo>
                <a:cubicBezTo>
                  <a:pt x="9719" y="18737"/>
                  <a:pt x="8975" y="19043"/>
                  <a:pt x="8165" y="19108"/>
                </a:cubicBezTo>
                <a:lnTo>
                  <a:pt x="8165" y="16569"/>
                </a:lnTo>
                <a:lnTo>
                  <a:pt x="8494" y="16438"/>
                </a:lnTo>
                <a:close/>
                <a:moveTo>
                  <a:pt x="7858" y="10966"/>
                </a:moveTo>
                <a:cubicBezTo>
                  <a:pt x="5450" y="10988"/>
                  <a:pt x="3480" y="12958"/>
                  <a:pt x="3480" y="15366"/>
                </a:cubicBezTo>
                <a:cubicBezTo>
                  <a:pt x="3480" y="17774"/>
                  <a:pt x="5473" y="19744"/>
                  <a:pt x="7858" y="19744"/>
                </a:cubicBezTo>
                <a:cubicBezTo>
                  <a:pt x="10289" y="19744"/>
                  <a:pt x="12215" y="17774"/>
                  <a:pt x="12236" y="15366"/>
                </a:cubicBezTo>
                <a:cubicBezTo>
                  <a:pt x="12215" y="12936"/>
                  <a:pt x="10289" y="10966"/>
                  <a:pt x="7858" y="10966"/>
                </a:cubicBezTo>
                <a:close/>
                <a:moveTo>
                  <a:pt x="7858" y="10353"/>
                </a:moveTo>
                <a:cubicBezTo>
                  <a:pt x="10616" y="10353"/>
                  <a:pt x="12849" y="12608"/>
                  <a:pt x="12849" y="15366"/>
                </a:cubicBezTo>
                <a:cubicBezTo>
                  <a:pt x="12849" y="18124"/>
                  <a:pt x="10616" y="20357"/>
                  <a:pt x="7858" y="20357"/>
                </a:cubicBezTo>
                <a:cubicBezTo>
                  <a:pt x="5100" y="20357"/>
                  <a:pt x="2867" y="18124"/>
                  <a:pt x="2867" y="15366"/>
                </a:cubicBezTo>
                <a:cubicBezTo>
                  <a:pt x="2867" y="12608"/>
                  <a:pt x="5100" y="10353"/>
                  <a:pt x="7858" y="10353"/>
                </a:cubicBezTo>
                <a:close/>
                <a:moveTo>
                  <a:pt x="18321" y="18562"/>
                </a:moveTo>
                <a:cubicBezTo>
                  <a:pt x="18825" y="18562"/>
                  <a:pt x="19219" y="18977"/>
                  <a:pt x="19219" y="19458"/>
                </a:cubicBezTo>
                <a:cubicBezTo>
                  <a:pt x="19219" y="19963"/>
                  <a:pt x="18825" y="20357"/>
                  <a:pt x="18321" y="20357"/>
                </a:cubicBezTo>
                <a:cubicBezTo>
                  <a:pt x="17839" y="20357"/>
                  <a:pt x="17424" y="19963"/>
                  <a:pt x="17424" y="19458"/>
                </a:cubicBezTo>
                <a:cubicBezTo>
                  <a:pt x="17424" y="18977"/>
                  <a:pt x="17839" y="18562"/>
                  <a:pt x="18321" y="18562"/>
                </a:cubicBezTo>
                <a:close/>
                <a:moveTo>
                  <a:pt x="722" y="0"/>
                </a:moveTo>
                <a:cubicBezTo>
                  <a:pt x="328" y="0"/>
                  <a:pt x="1" y="307"/>
                  <a:pt x="1" y="701"/>
                </a:cubicBezTo>
                <a:lnTo>
                  <a:pt x="1" y="1401"/>
                </a:lnTo>
                <a:cubicBezTo>
                  <a:pt x="1" y="1795"/>
                  <a:pt x="328" y="2123"/>
                  <a:pt x="722" y="2123"/>
                </a:cubicBezTo>
                <a:lnTo>
                  <a:pt x="3261" y="2123"/>
                </a:lnTo>
                <a:cubicBezTo>
                  <a:pt x="3655" y="2123"/>
                  <a:pt x="3985" y="1795"/>
                  <a:pt x="3985" y="1401"/>
                </a:cubicBezTo>
                <a:lnTo>
                  <a:pt x="3985" y="613"/>
                </a:lnTo>
                <a:lnTo>
                  <a:pt x="6413" y="613"/>
                </a:lnTo>
                <a:lnTo>
                  <a:pt x="6413" y="2321"/>
                </a:lnTo>
                <a:cubicBezTo>
                  <a:pt x="6413" y="2473"/>
                  <a:pt x="6545" y="2627"/>
                  <a:pt x="6720" y="2627"/>
                </a:cubicBezTo>
                <a:cubicBezTo>
                  <a:pt x="6874" y="2627"/>
                  <a:pt x="7026" y="2473"/>
                  <a:pt x="7026" y="2321"/>
                </a:cubicBezTo>
                <a:lnTo>
                  <a:pt x="7026" y="613"/>
                </a:lnTo>
                <a:lnTo>
                  <a:pt x="8319" y="613"/>
                </a:lnTo>
                <a:cubicBezTo>
                  <a:pt x="8888" y="613"/>
                  <a:pt x="9346" y="1072"/>
                  <a:pt x="9346" y="1641"/>
                </a:cubicBezTo>
                <a:lnTo>
                  <a:pt x="9346" y="6413"/>
                </a:lnTo>
                <a:lnTo>
                  <a:pt x="7026" y="6413"/>
                </a:lnTo>
                <a:lnTo>
                  <a:pt x="7026" y="3742"/>
                </a:lnTo>
                <a:cubicBezTo>
                  <a:pt x="7026" y="3567"/>
                  <a:pt x="6874" y="3436"/>
                  <a:pt x="6720" y="3436"/>
                </a:cubicBezTo>
                <a:cubicBezTo>
                  <a:pt x="6545" y="3436"/>
                  <a:pt x="6413" y="3567"/>
                  <a:pt x="6413" y="3742"/>
                </a:cubicBezTo>
                <a:lnTo>
                  <a:pt x="6413" y="6719"/>
                </a:lnTo>
                <a:lnTo>
                  <a:pt x="6413" y="8406"/>
                </a:lnTo>
                <a:lnTo>
                  <a:pt x="6413" y="9938"/>
                </a:lnTo>
                <a:cubicBezTo>
                  <a:pt x="4006" y="10572"/>
                  <a:pt x="2234" y="12761"/>
                  <a:pt x="2234" y="15366"/>
                </a:cubicBezTo>
                <a:cubicBezTo>
                  <a:pt x="2234" y="18452"/>
                  <a:pt x="4773" y="20970"/>
                  <a:pt x="7858" y="20970"/>
                </a:cubicBezTo>
                <a:cubicBezTo>
                  <a:pt x="10858" y="20970"/>
                  <a:pt x="13309" y="18627"/>
                  <a:pt x="13462" y="15673"/>
                </a:cubicBezTo>
                <a:lnTo>
                  <a:pt x="18014" y="15673"/>
                </a:lnTo>
                <a:lnTo>
                  <a:pt x="18014" y="17993"/>
                </a:lnTo>
                <a:cubicBezTo>
                  <a:pt x="17337" y="18124"/>
                  <a:pt x="16811" y="18737"/>
                  <a:pt x="16811" y="19458"/>
                </a:cubicBezTo>
                <a:cubicBezTo>
                  <a:pt x="16811" y="20290"/>
                  <a:pt x="17489" y="20970"/>
                  <a:pt x="18321" y="20970"/>
                </a:cubicBezTo>
                <a:cubicBezTo>
                  <a:pt x="19153" y="20970"/>
                  <a:pt x="19832" y="20290"/>
                  <a:pt x="19832" y="19458"/>
                </a:cubicBezTo>
                <a:cubicBezTo>
                  <a:pt x="19832" y="18737"/>
                  <a:pt x="19328" y="18124"/>
                  <a:pt x="18627" y="17993"/>
                </a:cubicBezTo>
                <a:lnTo>
                  <a:pt x="18627" y="15673"/>
                </a:lnTo>
                <a:cubicBezTo>
                  <a:pt x="18660" y="15676"/>
                  <a:pt x="18694" y="15677"/>
                  <a:pt x="18727" y="15677"/>
                </a:cubicBezTo>
                <a:cubicBezTo>
                  <a:pt x="19157" y="15677"/>
                  <a:pt x="19589" y="15417"/>
                  <a:pt x="19569" y="14949"/>
                </a:cubicBezTo>
                <a:lnTo>
                  <a:pt x="19569" y="12214"/>
                </a:lnTo>
                <a:cubicBezTo>
                  <a:pt x="19569" y="11316"/>
                  <a:pt x="18869" y="10594"/>
                  <a:pt x="17971" y="10572"/>
                </a:cubicBezTo>
                <a:lnTo>
                  <a:pt x="17971" y="8581"/>
                </a:lnTo>
                <a:cubicBezTo>
                  <a:pt x="17971" y="7376"/>
                  <a:pt x="17007" y="6413"/>
                  <a:pt x="15804" y="6413"/>
                </a:cubicBezTo>
                <a:lnTo>
                  <a:pt x="9959" y="6413"/>
                </a:lnTo>
                <a:lnTo>
                  <a:pt x="9959" y="1641"/>
                </a:lnTo>
                <a:cubicBezTo>
                  <a:pt x="9959" y="745"/>
                  <a:pt x="9238" y="0"/>
                  <a:pt x="8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highlight>
                <a:srgbClr val="6CDDE9"/>
              </a:highlight>
            </a:endParaRPr>
          </a:p>
        </p:txBody>
      </p:sp>
      <p:grpSp>
        <p:nvGrpSpPr>
          <p:cNvPr id="26" name="Group 25">
            <a:extLst>
              <a:ext uri="{FF2B5EF4-FFF2-40B4-BE49-F238E27FC236}">
                <a16:creationId xmlns:a16="http://schemas.microsoft.com/office/drawing/2014/main" id="{3F20D9A4-015E-4653-ED26-650E3B3A949E}"/>
              </a:ext>
            </a:extLst>
          </p:cNvPr>
          <p:cNvGrpSpPr/>
          <p:nvPr/>
        </p:nvGrpSpPr>
        <p:grpSpPr>
          <a:xfrm>
            <a:off x="2637461" y="465878"/>
            <a:ext cx="6917077" cy="5926243"/>
            <a:chOff x="3177240" y="1605280"/>
            <a:chExt cx="5629597" cy="4656243"/>
          </a:xfrm>
        </p:grpSpPr>
        <p:grpSp>
          <p:nvGrpSpPr>
            <p:cNvPr id="18" name="Google Shape;4969;p171">
              <a:extLst>
                <a:ext uri="{FF2B5EF4-FFF2-40B4-BE49-F238E27FC236}">
                  <a16:creationId xmlns:a16="http://schemas.microsoft.com/office/drawing/2014/main" id="{D03A7C67-40EB-D56F-78CF-4260FC40C76D}"/>
                </a:ext>
              </a:extLst>
            </p:cNvPr>
            <p:cNvGrpSpPr/>
            <p:nvPr/>
          </p:nvGrpSpPr>
          <p:grpSpPr>
            <a:xfrm>
              <a:off x="3177240" y="1694134"/>
              <a:ext cx="5629597" cy="4567389"/>
              <a:chOff x="4796400" y="1410092"/>
              <a:chExt cx="108107" cy="95104"/>
            </a:xfrm>
            <a:noFill/>
          </p:grpSpPr>
          <p:sp>
            <p:nvSpPr>
              <p:cNvPr id="19" name="Google Shape;4970;p171">
                <a:extLst>
                  <a:ext uri="{FF2B5EF4-FFF2-40B4-BE49-F238E27FC236}">
                    <a16:creationId xmlns:a16="http://schemas.microsoft.com/office/drawing/2014/main" id="{D2B4B61A-B025-5104-D55B-23BE40DF0E7A}"/>
                  </a:ext>
                </a:extLst>
              </p:cNvPr>
              <p:cNvSpPr/>
              <p:nvPr/>
            </p:nvSpPr>
            <p:spPr>
              <a:xfrm rot="417475">
                <a:off x="4796400" y="1411036"/>
                <a:ext cx="43100" cy="52150"/>
              </a:xfrm>
              <a:custGeom>
                <a:avLst/>
                <a:gdLst/>
                <a:ahLst/>
                <a:cxnLst/>
                <a:rect l="l" t="t" r="r" b="b"/>
                <a:pathLst>
                  <a:path w="1724" h="2086" extrusionOk="0">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grpFill/>
              <a:ln w="9525" cap="flat" cmpd="sng">
                <a:solidFill>
                  <a:srgbClr val="5DCD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971;p171">
                <a:extLst>
                  <a:ext uri="{FF2B5EF4-FFF2-40B4-BE49-F238E27FC236}">
                    <a16:creationId xmlns:a16="http://schemas.microsoft.com/office/drawing/2014/main" id="{390D6E04-3A29-871D-5690-2CBC3D45AA2E}"/>
                  </a:ext>
                </a:extLst>
              </p:cNvPr>
              <p:cNvSpPr/>
              <p:nvPr/>
            </p:nvSpPr>
            <p:spPr>
              <a:xfrm rot="20975945">
                <a:off x="4876907" y="1410092"/>
                <a:ext cx="27600" cy="51250"/>
              </a:xfrm>
              <a:custGeom>
                <a:avLst/>
                <a:gdLst/>
                <a:ahLst/>
                <a:cxnLst/>
                <a:rect l="l" t="t" r="r" b="b"/>
                <a:pathLst>
                  <a:path w="1104" h="2050" extrusionOk="0">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grpFill/>
              <a:ln w="9525" cap="flat" cmpd="sng">
                <a:solidFill>
                  <a:srgbClr val="5DCD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4972;p171">
                <a:extLst>
                  <a:ext uri="{FF2B5EF4-FFF2-40B4-BE49-F238E27FC236}">
                    <a16:creationId xmlns:a16="http://schemas.microsoft.com/office/drawing/2014/main" id="{6FDAD63C-D92A-7B53-4BBA-699B93F6C822}"/>
                  </a:ext>
                </a:extLst>
              </p:cNvPr>
              <p:cNvSpPr/>
              <p:nvPr/>
            </p:nvSpPr>
            <p:spPr>
              <a:xfrm rot="21065796">
                <a:off x="4828535" y="1486156"/>
                <a:ext cx="60497" cy="19040"/>
              </a:xfrm>
              <a:custGeom>
                <a:avLst/>
                <a:gdLst/>
                <a:ahLst/>
                <a:cxnLst/>
                <a:rect l="l" t="t" r="r" b="b"/>
                <a:pathLst>
                  <a:path w="1970" h="815" extrusionOk="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grpFill/>
              <a:ln w="9525" cap="flat" cmpd="sng">
                <a:solidFill>
                  <a:srgbClr val="5DCD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Graphic 22" descr="Male profile with solid fill">
              <a:extLst>
                <a:ext uri="{FF2B5EF4-FFF2-40B4-BE49-F238E27FC236}">
                  <a16:creationId xmlns:a16="http://schemas.microsoft.com/office/drawing/2014/main" id="{51FC888F-77BE-583C-9435-AFCB08E41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31443" y="1605280"/>
              <a:ext cx="914400" cy="914400"/>
            </a:xfrm>
            <a:prstGeom prst="rect">
              <a:avLst/>
            </a:prstGeom>
          </p:spPr>
        </p:pic>
        <p:pic>
          <p:nvPicPr>
            <p:cNvPr id="25" name="Graphic 24" descr="Monitor with solid fill">
              <a:extLst>
                <a:ext uri="{FF2B5EF4-FFF2-40B4-BE49-F238E27FC236}">
                  <a16:creationId xmlns:a16="http://schemas.microsoft.com/office/drawing/2014/main" id="{F41A4505-8CDE-D779-3B45-1B512D6354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6387" y="4338320"/>
              <a:ext cx="1042892" cy="1042892"/>
            </a:xfrm>
            <a:prstGeom prst="rect">
              <a:avLst/>
            </a:prstGeom>
          </p:spPr>
        </p:pic>
        <p:pic>
          <p:nvPicPr>
            <p:cNvPr id="5122" name="Picture 2">
              <a:extLst>
                <a:ext uri="{FF2B5EF4-FFF2-40B4-BE49-F238E27FC236}">
                  <a16:creationId xmlns:a16="http://schemas.microsoft.com/office/drawing/2014/main" id="{6FCE173D-0D3D-C3DD-7FA3-D8D7A84642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1835" y="4296044"/>
              <a:ext cx="1184499" cy="118449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88F12BD9-8C6F-D4CF-9524-F3BB06F92FF9}"/>
              </a:ext>
            </a:extLst>
          </p:cNvPr>
          <p:cNvSpPr txBox="1"/>
          <p:nvPr/>
        </p:nvSpPr>
        <p:spPr>
          <a:xfrm>
            <a:off x="4556453" y="2644170"/>
            <a:ext cx="3587870" cy="1569660"/>
          </a:xfrm>
          <a:prstGeom prst="rect">
            <a:avLst/>
          </a:prstGeom>
          <a:noFill/>
        </p:spPr>
        <p:txBody>
          <a:bodyPr wrap="square" rtlCol="0">
            <a:spAutoFit/>
          </a:bodyPr>
          <a:lstStyle/>
          <a:p>
            <a:pPr algn="ctr"/>
            <a:r>
              <a:rPr lang="en-US" sz="4800" b="1" dirty="0">
                <a:solidFill>
                  <a:srgbClr val="5DCDE3"/>
                </a:solidFill>
              </a:rPr>
              <a:t>EEG Based BCI System</a:t>
            </a:r>
          </a:p>
        </p:txBody>
      </p:sp>
    </p:spTree>
    <p:extLst>
      <p:ext uri="{BB962C8B-B14F-4D97-AF65-F5344CB8AC3E}">
        <p14:creationId xmlns:p14="http://schemas.microsoft.com/office/powerpoint/2010/main" val="2067645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153E16-542F-7FCD-1021-96D78AE1CFF5}"/>
              </a:ext>
            </a:extLst>
          </p:cNvPr>
          <p:cNvGrpSpPr/>
          <p:nvPr/>
        </p:nvGrpSpPr>
        <p:grpSpPr>
          <a:xfrm>
            <a:off x="0" y="0"/>
            <a:ext cx="12192000" cy="6858000"/>
            <a:chOff x="-10828403" y="0"/>
            <a:chExt cx="12192000" cy="6858000"/>
          </a:xfrm>
        </p:grpSpPr>
        <p:sp>
          <p:nvSpPr>
            <p:cNvPr id="2" name="Rectangle 1">
              <a:extLst>
                <a:ext uri="{FF2B5EF4-FFF2-40B4-BE49-F238E27FC236}">
                  <a16:creationId xmlns:a16="http://schemas.microsoft.com/office/drawing/2014/main" id="{BAE151C2-4454-8B73-0008-820412CF4D12}"/>
                </a:ext>
              </a:extLst>
            </p:cNvPr>
            <p:cNvSpPr/>
            <p:nvPr/>
          </p:nvSpPr>
          <p:spPr>
            <a:xfrm>
              <a:off x="-10828403"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FA318673-3522-2B18-BBD2-EFB065ACD0D2}"/>
                </a:ext>
              </a:extLst>
            </p:cNvPr>
            <p:cNvSpPr/>
            <p:nvPr/>
          </p:nvSpPr>
          <p:spPr>
            <a:xfrm>
              <a:off x="587583"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5DCDE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6B6BEF39-E7E2-19F1-4609-BA4B1704F19E}"/>
                </a:ext>
              </a:extLst>
            </p:cNvPr>
            <p:cNvSpPr txBox="1"/>
            <p:nvPr/>
          </p:nvSpPr>
          <p:spPr>
            <a:xfrm rot="16200000">
              <a:off x="386596" y="3228945"/>
              <a:ext cx="1452880" cy="400110"/>
            </a:xfrm>
            <a:prstGeom prst="rect">
              <a:avLst/>
            </a:prstGeom>
            <a:noFill/>
          </p:spPr>
          <p:txBody>
            <a:bodyPr wrap="square" rtlCol="0">
              <a:spAutoFit/>
            </a:bodyPr>
            <a:lstStyle/>
            <a:p>
              <a:pPr algn="ctr"/>
              <a:r>
                <a:rPr lang="en-US" sz="2000" b="1" dirty="0">
                  <a:solidFill>
                    <a:schemeClr val="bg1"/>
                  </a:solidFill>
                </a:rPr>
                <a:t>Motivation</a:t>
              </a:r>
            </a:p>
          </p:txBody>
        </p:sp>
      </p:grpSp>
      <p:grpSp>
        <p:nvGrpSpPr>
          <p:cNvPr id="8" name="Group 7">
            <a:extLst>
              <a:ext uri="{FF2B5EF4-FFF2-40B4-BE49-F238E27FC236}">
                <a16:creationId xmlns:a16="http://schemas.microsoft.com/office/drawing/2014/main" id="{25965B25-8FE0-8A11-DE36-17C8A68D2E30}"/>
              </a:ext>
            </a:extLst>
          </p:cNvPr>
          <p:cNvGrpSpPr/>
          <p:nvPr/>
        </p:nvGrpSpPr>
        <p:grpSpPr>
          <a:xfrm>
            <a:off x="-395014" y="0"/>
            <a:ext cx="12192000" cy="6858000"/>
            <a:chOff x="0" y="0"/>
            <a:chExt cx="12192000" cy="6858000"/>
          </a:xfrm>
        </p:grpSpPr>
        <p:sp>
          <p:nvSpPr>
            <p:cNvPr id="9" name="Rectangle 8">
              <a:extLst>
                <a:ext uri="{FF2B5EF4-FFF2-40B4-BE49-F238E27FC236}">
                  <a16:creationId xmlns:a16="http://schemas.microsoft.com/office/drawing/2014/main" id="{BD61AB99-1A58-AE7B-AB5C-AD8A73F68493}"/>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278A3203-528C-9A38-CF9C-B754E4ACD59D}"/>
                </a:ext>
              </a:extLst>
            </p:cNvPr>
            <p:cNvSpPr/>
            <p:nvPr/>
          </p:nvSpPr>
          <p:spPr>
            <a:xfrm>
              <a:off x="11430000"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5DCDE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487A061C-C3F6-0960-101B-B8BC95D75618}"/>
                </a:ext>
              </a:extLst>
            </p:cNvPr>
            <p:cNvSpPr txBox="1"/>
            <p:nvPr/>
          </p:nvSpPr>
          <p:spPr>
            <a:xfrm rot="16200000">
              <a:off x="11150600" y="3282870"/>
              <a:ext cx="1452880" cy="400110"/>
            </a:xfrm>
            <a:prstGeom prst="rect">
              <a:avLst/>
            </a:prstGeom>
            <a:noFill/>
          </p:spPr>
          <p:txBody>
            <a:bodyPr wrap="square" rtlCol="0">
              <a:spAutoFit/>
            </a:bodyPr>
            <a:lstStyle/>
            <a:p>
              <a:pPr algn="ctr"/>
              <a:r>
                <a:rPr lang="en-US" sz="2000" b="1" dirty="0">
                  <a:solidFill>
                    <a:schemeClr val="bg1"/>
                  </a:solidFill>
                </a:rPr>
                <a:t>Problem</a:t>
              </a:r>
            </a:p>
          </p:txBody>
        </p:sp>
      </p:grpSp>
      <p:grpSp>
        <p:nvGrpSpPr>
          <p:cNvPr id="12" name="Group 11">
            <a:extLst>
              <a:ext uri="{FF2B5EF4-FFF2-40B4-BE49-F238E27FC236}">
                <a16:creationId xmlns:a16="http://schemas.microsoft.com/office/drawing/2014/main" id="{5A1A7BC4-3E15-4C74-5BD6-AA58EF818881}"/>
              </a:ext>
            </a:extLst>
          </p:cNvPr>
          <p:cNvGrpSpPr/>
          <p:nvPr/>
        </p:nvGrpSpPr>
        <p:grpSpPr>
          <a:xfrm>
            <a:off x="-11615065" y="0"/>
            <a:ext cx="12192000" cy="6858000"/>
            <a:chOff x="0" y="0"/>
            <a:chExt cx="12192000" cy="6858000"/>
          </a:xfrm>
        </p:grpSpPr>
        <p:sp>
          <p:nvSpPr>
            <p:cNvPr id="13" name="Rectangle 12">
              <a:extLst>
                <a:ext uri="{FF2B5EF4-FFF2-40B4-BE49-F238E27FC236}">
                  <a16:creationId xmlns:a16="http://schemas.microsoft.com/office/drawing/2014/main" id="{E06B8E09-77E0-C583-242A-7D826A109B43}"/>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B6751DE5-370D-0386-46E1-3955AABBDA9D}"/>
                </a:ext>
              </a:extLst>
            </p:cNvPr>
            <p:cNvSpPr/>
            <p:nvPr/>
          </p:nvSpPr>
          <p:spPr>
            <a:xfrm>
              <a:off x="11430000"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5DCDE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TextBox 14">
              <a:extLst>
                <a:ext uri="{FF2B5EF4-FFF2-40B4-BE49-F238E27FC236}">
                  <a16:creationId xmlns:a16="http://schemas.microsoft.com/office/drawing/2014/main" id="{59F3E873-95A0-796B-629B-D038CEFA5278}"/>
                </a:ext>
              </a:extLst>
            </p:cNvPr>
            <p:cNvSpPr txBox="1"/>
            <p:nvPr/>
          </p:nvSpPr>
          <p:spPr>
            <a:xfrm rot="16200000">
              <a:off x="11238746" y="3228945"/>
              <a:ext cx="1452880" cy="400110"/>
            </a:xfrm>
            <a:prstGeom prst="rect">
              <a:avLst/>
            </a:prstGeom>
            <a:noFill/>
          </p:spPr>
          <p:txBody>
            <a:bodyPr wrap="square" rtlCol="0">
              <a:spAutoFit/>
            </a:bodyPr>
            <a:lstStyle/>
            <a:p>
              <a:pPr algn="ctr"/>
              <a:r>
                <a:rPr lang="en-US" sz="2000" b="1" dirty="0">
                  <a:solidFill>
                    <a:schemeClr val="bg1"/>
                  </a:solidFill>
                </a:rPr>
                <a:t>Solution</a:t>
              </a:r>
            </a:p>
          </p:txBody>
        </p:sp>
      </p:grpSp>
      <p:pic>
        <p:nvPicPr>
          <p:cNvPr id="16" name="Graphic 15" descr="Research with solid fill">
            <a:extLst>
              <a:ext uri="{FF2B5EF4-FFF2-40B4-BE49-F238E27FC236}">
                <a16:creationId xmlns:a16="http://schemas.microsoft.com/office/drawing/2014/main" id="{35F7D393-36D0-C9DB-596A-67462B918B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6814" y="2487930"/>
            <a:ext cx="1882140" cy="1882140"/>
          </a:xfrm>
          <a:prstGeom prst="rect">
            <a:avLst/>
          </a:prstGeom>
        </p:spPr>
      </p:pic>
      <p:sp>
        <p:nvSpPr>
          <p:cNvPr id="17" name="TextBox 16">
            <a:extLst>
              <a:ext uri="{FF2B5EF4-FFF2-40B4-BE49-F238E27FC236}">
                <a16:creationId xmlns:a16="http://schemas.microsoft.com/office/drawing/2014/main" id="{C4CA42F2-9EBB-7E3F-DAC0-C655EC36C740}"/>
              </a:ext>
            </a:extLst>
          </p:cNvPr>
          <p:cNvSpPr txBox="1"/>
          <p:nvPr/>
        </p:nvSpPr>
        <p:spPr>
          <a:xfrm>
            <a:off x="6833564" y="4526280"/>
            <a:ext cx="3088640" cy="369332"/>
          </a:xfrm>
          <a:prstGeom prst="rect">
            <a:avLst/>
          </a:prstGeom>
          <a:noFill/>
        </p:spPr>
        <p:txBody>
          <a:bodyPr wrap="square" rtlCol="0">
            <a:spAutoFit/>
          </a:bodyPr>
          <a:lstStyle/>
          <a:p>
            <a:pPr algn="ctr"/>
            <a:r>
              <a:rPr lang="en-US" dirty="0">
                <a:solidFill>
                  <a:srgbClr val="5DCDE3"/>
                </a:solidFill>
              </a:rPr>
              <a:t>No Previous Application </a:t>
            </a:r>
          </a:p>
        </p:txBody>
      </p:sp>
      <p:sp>
        <p:nvSpPr>
          <p:cNvPr id="18" name="Google Shape;3977;p158">
            <a:extLst>
              <a:ext uri="{FF2B5EF4-FFF2-40B4-BE49-F238E27FC236}">
                <a16:creationId xmlns:a16="http://schemas.microsoft.com/office/drawing/2014/main" id="{9080B1E2-D23E-076D-82AA-BB9B52C655E7}"/>
              </a:ext>
            </a:extLst>
          </p:cNvPr>
          <p:cNvSpPr/>
          <p:nvPr/>
        </p:nvSpPr>
        <p:spPr>
          <a:xfrm>
            <a:off x="3010352" y="2817445"/>
            <a:ext cx="1409248" cy="1452880"/>
          </a:xfrm>
          <a:custGeom>
            <a:avLst/>
            <a:gdLst/>
            <a:ahLst/>
            <a:cxnLst/>
            <a:rect l="l" t="t" r="r" b="b"/>
            <a:pathLst>
              <a:path w="19832" h="20970" extrusionOk="0">
                <a:moveTo>
                  <a:pt x="3372" y="613"/>
                </a:moveTo>
                <a:lnTo>
                  <a:pt x="3372" y="1401"/>
                </a:lnTo>
                <a:cubicBezTo>
                  <a:pt x="3372" y="1466"/>
                  <a:pt x="3305" y="1510"/>
                  <a:pt x="3261" y="1510"/>
                </a:cubicBezTo>
                <a:lnTo>
                  <a:pt x="722" y="1510"/>
                </a:lnTo>
                <a:cubicBezTo>
                  <a:pt x="658" y="1510"/>
                  <a:pt x="614" y="1466"/>
                  <a:pt x="614" y="1401"/>
                </a:cubicBezTo>
                <a:lnTo>
                  <a:pt x="614" y="701"/>
                </a:lnTo>
                <a:cubicBezTo>
                  <a:pt x="614" y="657"/>
                  <a:pt x="658" y="613"/>
                  <a:pt x="722" y="613"/>
                </a:cubicBezTo>
                <a:close/>
                <a:moveTo>
                  <a:pt x="15431" y="7026"/>
                </a:moveTo>
                <a:lnTo>
                  <a:pt x="15431" y="7049"/>
                </a:lnTo>
                <a:cubicBezTo>
                  <a:pt x="15431" y="7639"/>
                  <a:pt x="14950" y="8099"/>
                  <a:pt x="14381" y="8099"/>
                </a:cubicBezTo>
                <a:lnTo>
                  <a:pt x="7026" y="8099"/>
                </a:lnTo>
                <a:lnTo>
                  <a:pt x="7026" y="7026"/>
                </a:lnTo>
                <a:close/>
                <a:moveTo>
                  <a:pt x="9346" y="8712"/>
                </a:moveTo>
                <a:lnTo>
                  <a:pt x="9346" y="9959"/>
                </a:lnTo>
                <a:cubicBezTo>
                  <a:pt x="8888" y="9827"/>
                  <a:pt x="8383" y="9740"/>
                  <a:pt x="7858" y="9740"/>
                </a:cubicBezTo>
                <a:cubicBezTo>
                  <a:pt x="7574" y="9740"/>
                  <a:pt x="7289" y="9763"/>
                  <a:pt x="7026" y="9806"/>
                </a:cubicBezTo>
                <a:lnTo>
                  <a:pt x="7026" y="8712"/>
                </a:lnTo>
                <a:close/>
                <a:moveTo>
                  <a:pt x="16044" y="7049"/>
                </a:moveTo>
                <a:cubicBezTo>
                  <a:pt x="16789" y="7157"/>
                  <a:pt x="17358" y="7814"/>
                  <a:pt x="17358" y="8581"/>
                </a:cubicBezTo>
                <a:lnTo>
                  <a:pt x="17358" y="10551"/>
                </a:lnTo>
                <a:lnTo>
                  <a:pt x="16198" y="10551"/>
                </a:lnTo>
                <a:cubicBezTo>
                  <a:pt x="16044" y="10551"/>
                  <a:pt x="15892" y="10703"/>
                  <a:pt x="15892" y="10878"/>
                </a:cubicBezTo>
                <a:cubicBezTo>
                  <a:pt x="15892" y="11032"/>
                  <a:pt x="16044" y="11185"/>
                  <a:pt x="16198" y="11185"/>
                </a:cubicBezTo>
                <a:lnTo>
                  <a:pt x="17358" y="11185"/>
                </a:lnTo>
                <a:lnTo>
                  <a:pt x="17358" y="13505"/>
                </a:lnTo>
                <a:lnTo>
                  <a:pt x="13155" y="13505"/>
                </a:lnTo>
                <a:cubicBezTo>
                  <a:pt x="12849" y="12608"/>
                  <a:pt x="12302" y="11797"/>
                  <a:pt x="11602" y="11185"/>
                </a:cubicBezTo>
                <a:lnTo>
                  <a:pt x="14775" y="11185"/>
                </a:lnTo>
                <a:cubicBezTo>
                  <a:pt x="14950" y="11185"/>
                  <a:pt x="15081" y="11032"/>
                  <a:pt x="15081" y="10878"/>
                </a:cubicBezTo>
                <a:cubicBezTo>
                  <a:pt x="15081" y="10703"/>
                  <a:pt x="14950" y="10551"/>
                  <a:pt x="14775" y="10551"/>
                </a:cubicBezTo>
                <a:lnTo>
                  <a:pt x="10770" y="10551"/>
                </a:lnTo>
                <a:cubicBezTo>
                  <a:pt x="10507" y="10397"/>
                  <a:pt x="10245" y="10265"/>
                  <a:pt x="9959" y="10157"/>
                </a:cubicBezTo>
                <a:lnTo>
                  <a:pt x="9959" y="8712"/>
                </a:lnTo>
                <a:lnTo>
                  <a:pt x="14381" y="8712"/>
                </a:lnTo>
                <a:cubicBezTo>
                  <a:pt x="15300" y="8712"/>
                  <a:pt x="16044" y="7968"/>
                  <a:pt x="16044" y="7049"/>
                </a:cubicBezTo>
                <a:close/>
                <a:moveTo>
                  <a:pt x="17971" y="11185"/>
                </a:moveTo>
                <a:cubicBezTo>
                  <a:pt x="18519" y="11207"/>
                  <a:pt x="18956" y="11645"/>
                  <a:pt x="18956" y="12214"/>
                </a:cubicBezTo>
                <a:lnTo>
                  <a:pt x="18956" y="13505"/>
                </a:lnTo>
                <a:lnTo>
                  <a:pt x="17971" y="13505"/>
                </a:lnTo>
                <a:lnTo>
                  <a:pt x="17971" y="11185"/>
                </a:lnTo>
                <a:close/>
                <a:moveTo>
                  <a:pt x="7552" y="11601"/>
                </a:moveTo>
                <a:lnTo>
                  <a:pt x="7552" y="14161"/>
                </a:lnTo>
                <a:cubicBezTo>
                  <a:pt x="7443" y="14184"/>
                  <a:pt x="7333" y="14228"/>
                  <a:pt x="7224" y="14293"/>
                </a:cubicBezTo>
                <a:lnTo>
                  <a:pt x="5429" y="12498"/>
                </a:lnTo>
                <a:cubicBezTo>
                  <a:pt x="5998" y="11995"/>
                  <a:pt x="6743" y="11666"/>
                  <a:pt x="7552" y="11601"/>
                </a:cubicBezTo>
                <a:close/>
                <a:moveTo>
                  <a:pt x="8165" y="11601"/>
                </a:moveTo>
                <a:cubicBezTo>
                  <a:pt x="8975" y="11666"/>
                  <a:pt x="9719" y="11995"/>
                  <a:pt x="10289" y="12498"/>
                </a:cubicBezTo>
                <a:lnTo>
                  <a:pt x="8494" y="14293"/>
                </a:lnTo>
                <a:cubicBezTo>
                  <a:pt x="8383" y="14228"/>
                  <a:pt x="8275" y="14184"/>
                  <a:pt x="8165" y="14161"/>
                </a:cubicBezTo>
                <a:lnTo>
                  <a:pt x="8165" y="11601"/>
                </a:lnTo>
                <a:close/>
                <a:moveTo>
                  <a:pt x="4992" y="12915"/>
                </a:moveTo>
                <a:lnTo>
                  <a:pt x="6786" y="14731"/>
                </a:lnTo>
                <a:cubicBezTo>
                  <a:pt x="6743" y="14818"/>
                  <a:pt x="6676" y="14928"/>
                  <a:pt x="6655" y="15060"/>
                </a:cubicBezTo>
                <a:lnTo>
                  <a:pt x="4093" y="15060"/>
                </a:lnTo>
                <a:cubicBezTo>
                  <a:pt x="4160" y="14249"/>
                  <a:pt x="4487" y="13505"/>
                  <a:pt x="4992" y="12915"/>
                </a:cubicBezTo>
                <a:close/>
                <a:moveTo>
                  <a:pt x="10726" y="12915"/>
                </a:moveTo>
                <a:cubicBezTo>
                  <a:pt x="11229" y="13505"/>
                  <a:pt x="11558" y="14249"/>
                  <a:pt x="11623" y="15060"/>
                </a:cubicBezTo>
                <a:lnTo>
                  <a:pt x="9063" y="15060"/>
                </a:lnTo>
                <a:cubicBezTo>
                  <a:pt x="9040" y="14928"/>
                  <a:pt x="8975" y="14818"/>
                  <a:pt x="8931" y="14731"/>
                </a:cubicBezTo>
                <a:lnTo>
                  <a:pt x="10726" y="12915"/>
                </a:lnTo>
                <a:close/>
                <a:moveTo>
                  <a:pt x="18956" y="14118"/>
                </a:moveTo>
                <a:lnTo>
                  <a:pt x="18956" y="14949"/>
                </a:lnTo>
                <a:cubicBezTo>
                  <a:pt x="18956" y="15016"/>
                  <a:pt x="18913" y="15060"/>
                  <a:pt x="18869" y="15060"/>
                </a:cubicBezTo>
                <a:lnTo>
                  <a:pt x="13462" y="15060"/>
                </a:lnTo>
                <a:cubicBezTo>
                  <a:pt x="13441" y="14731"/>
                  <a:pt x="13397" y="14424"/>
                  <a:pt x="13330" y="14118"/>
                </a:cubicBezTo>
                <a:close/>
                <a:moveTo>
                  <a:pt x="7858" y="14731"/>
                </a:moveTo>
                <a:cubicBezTo>
                  <a:pt x="8208" y="14731"/>
                  <a:pt x="8494" y="15016"/>
                  <a:pt x="8494" y="15366"/>
                </a:cubicBezTo>
                <a:cubicBezTo>
                  <a:pt x="8494" y="15716"/>
                  <a:pt x="8208" y="15979"/>
                  <a:pt x="7858" y="15979"/>
                </a:cubicBezTo>
                <a:cubicBezTo>
                  <a:pt x="7508" y="15979"/>
                  <a:pt x="7224" y="15716"/>
                  <a:pt x="7224" y="15366"/>
                </a:cubicBezTo>
                <a:cubicBezTo>
                  <a:pt x="7224" y="15016"/>
                  <a:pt x="7508" y="14731"/>
                  <a:pt x="7858" y="14731"/>
                </a:cubicBezTo>
                <a:close/>
                <a:moveTo>
                  <a:pt x="6655" y="15673"/>
                </a:moveTo>
                <a:cubicBezTo>
                  <a:pt x="6676" y="15781"/>
                  <a:pt x="6743" y="15891"/>
                  <a:pt x="6786" y="16000"/>
                </a:cubicBezTo>
                <a:lnTo>
                  <a:pt x="4992" y="17795"/>
                </a:lnTo>
                <a:cubicBezTo>
                  <a:pt x="4487" y="17205"/>
                  <a:pt x="4160" y="16482"/>
                  <a:pt x="4093" y="15673"/>
                </a:cubicBezTo>
                <a:close/>
                <a:moveTo>
                  <a:pt x="11623" y="15673"/>
                </a:moveTo>
                <a:cubicBezTo>
                  <a:pt x="11558" y="16482"/>
                  <a:pt x="11229" y="17205"/>
                  <a:pt x="10726" y="17795"/>
                </a:cubicBezTo>
                <a:lnTo>
                  <a:pt x="8931" y="16000"/>
                </a:lnTo>
                <a:cubicBezTo>
                  <a:pt x="8975" y="15891"/>
                  <a:pt x="9040" y="15781"/>
                  <a:pt x="9063" y="15673"/>
                </a:cubicBezTo>
                <a:close/>
                <a:moveTo>
                  <a:pt x="7224" y="16438"/>
                </a:moveTo>
                <a:lnTo>
                  <a:pt x="7552" y="16569"/>
                </a:lnTo>
                <a:lnTo>
                  <a:pt x="7552" y="19108"/>
                </a:lnTo>
                <a:cubicBezTo>
                  <a:pt x="6743" y="19043"/>
                  <a:pt x="5998" y="18737"/>
                  <a:pt x="5429" y="18233"/>
                </a:cubicBezTo>
                <a:lnTo>
                  <a:pt x="7224" y="16438"/>
                </a:lnTo>
                <a:close/>
                <a:moveTo>
                  <a:pt x="8494" y="16438"/>
                </a:moveTo>
                <a:lnTo>
                  <a:pt x="10289" y="18233"/>
                </a:lnTo>
                <a:cubicBezTo>
                  <a:pt x="9719" y="18737"/>
                  <a:pt x="8975" y="19043"/>
                  <a:pt x="8165" y="19108"/>
                </a:cubicBezTo>
                <a:lnTo>
                  <a:pt x="8165" y="16569"/>
                </a:lnTo>
                <a:lnTo>
                  <a:pt x="8494" y="16438"/>
                </a:lnTo>
                <a:close/>
                <a:moveTo>
                  <a:pt x="7858" y="10966"/>
                </a:moveTo>
                <a:cubicBezTo>
                  <a:pt x="5450" y="10988"/>
                  <a:pt x="3480" y="12958"/>
                  <a:pt x="3480" y="15366"/>
                </a:cubicBezTo>
                <a:cubicBezTo>
                  <a:pt x="3480" y="17774"/>
                  <a:pt x="5473" y="19744"/>
                  <a:pt x="7858" y="19744"/>
                </a:cubicBezTo>
                <a:cubicBezTo>
                  <a:pt x="10289" y="19744"/>
                  <a:pt x="12215" y="17774"/>
                  <a:pt x="12236" y="15366"/>
                </a:cubicBezTo>
                <a:cubicBezTo>
                  <a:pt x="12215" y="12936"/>
                  <a:pt x="10289" y="10966"/>
                  <a:pt x="7858" y="10966"/>
                </a:cubicBezTo>
                <a:close/>
                <a:moveTo>
                  <a:pt x="7858" y="10353"/>
                </a:moveTo>
                <a:cubicBezTo>
                  <a:pt x="10616" y="10353"/>
                  <a:pt x="12849" y="12608"/>
                  <a:pt x="12849" y="15366"/>
                </a:cubicBezTo>
                <a:cubicBezTo>
                  <a:pt x="12849" y="18124"/>
                  <a:pt x="10616" y="20357"/>
                  <a:pt x="7858" y="20357"/>
                </a:cubicBezTo>
                <a:cubicBezTo>
                  <a:pt x="5100" y="20357"/>
                  <a:pt x="2867" y="18124"/>
                  <a:pt x="2867" y="15366"/>
                </a:cubicBezTo>
                <a:cubicBezTo>
                  <a:pt x="2867" y="12608"/>
                  <a:pt x="5100" y="10353"/>
                  <a:pt x="7858" y="10353"/>
                </a:cubicBezTo>
                <a:close/>
                <a:moveTo>
                  <a:pt x="18321" y="18562"/>
                </a:moveTo>
                <a:cubicBezTo>
                  <a:pt x="18825" y="18562"/>
                  <a:pt x="19219" y="18977"/>
                  <a:pt x="19219" y="19458"/>
                </a:cubicBezTo>
                <a:cubicBezTo>
                  <a:pt x="19219" y="19963"/>
                  <a:pt x="18825" y="20357"/>
                  <a:pt x="18321" y="20357"/>
                </a:cubicBezTo>
                <a:cubicBezTo>
                  <a:pt x="17839" y="20357"/>
                  <a:pt x="17424" y="19963"/>
                  <a:pt x="17424" y="19458"/>
                </a:cubicBezTo>
                <a:cubicBezTo>
                  <a:pt x="17424" y="18977"/>
                  <a:pt x="17839" y="18562"/>
                  <a:pt x="18321" y="18562"/>
                </a:cubicBezTo>
                <a:close/>
                <a:moveTo>
                  <a:pt x="722" y="0"/>
                </a:moveTo>
                <a:cubicBezTo>
                  <a:pt x="328" y="0"/>
                  <a:pt x="1" y="307"/>
                  <a:pt x="1" y="701"/>
                </a:cubicBezTo>
                <a:lnTo>
                  <a:pt x="1" y="1401"/>
                </a:lnTo>
                <a:cubicBezTo>
                  <a:pt x="1" y="1795"/>
                  <a:pt x="328" y="2123"/>
                  <a:pt x="722" y="2123"/>
                </a:cubicBezTo>
                <a:lnTo>
                  <a:pt x="3261" y="2123"/>
                </a:lnTo>
                <a:cubicBezTo>
                  <a:pt x="3655" y="2123"/>
                  <a:pt x="3985" y="1795"/>
                  <a:pt x="3985" y="1401"/>
                </a:cubicBezTo>
                <a:lnTo>
                  <a:pt x="3985" y="613"/>
                </a:lnTo>
                <a:lnTo>
                  <a:pt x="6413" y="613"/>
                </a:lnTo>
                <a:lnTo>
                  <a:pt x="6413" y="2321"/>
                </a:lnTo>
                <a:cubicBezTo>
                  <a:pt x="6413" y="2473"/>
                  <a:pt x="6545" y="2627"/>
                  <a:pt x="6720" y="2627"/>
                </a:cubicBezTo>
                <a:cubicBezTo>
                  <a:pt x="6874" y="2627"/>
                  <a:pt x="7026" y="2473"/>
                  <a:pt x="7026" y="2321"/>
                </a:cubicBezTo>
                <a:lnTo>
                  <a:pt x="7026" y="613"/>
                </a:lnTo>
                <a:lnTo>
                  <a:pt x="8319" y="613"/>
                </a:lnTo>
                <a:cubicBezTo>
                  <a:pt x="8888" y="613"/>
                  <a:pt x="9346" y="1072"/>
                  <a:pt x="9346" y="1641"/>
                </a:cubicBezTo>
                <a:lnTo>
                  <a:pt x="9346" y="6413"/>
                </a:lnTo>
                <a:lnTo>
                  <a:pt x="7026" y="6413"/>
                </a:lnTo>
                <a:lnTo>
                  <a:pt x="7026" y="3742"/>
                </a:lnTo>
                <a:cubicBezTo>
                  <a:pt x="7026" y="3567"/>
                  <a:pt x="6874" y="3436"/>
                  <a:pt x="6720" y="3436"/>
                </a:cubicBezTo>
                <a:cubicBezTo>
                  <a:pt x="6545" y="3436"/>
                  <a:pt x="6413" y="3567"/>
                  <a:pt x="6413" y="3742"/>
                </a:cubicBezTo>
                <a:lnTo>
                  <a:pt x="6413" y="6719"/>
                </a:lnTo>
                <a:lnTo>
                  <a:pt x="6413" y="8406"/>
                </a:lnTo>
                <a:lnTo>
                  <a:pt x="6413" y="9938"/>
                </a:lnTo>
                <a:cubicBezTo>
                  <a:pt x="4006" y="10572"/>
                  <a:pt x="2234" y="12761"/>
                  <a:pt x="2234" y="15366"/>
                </a:cubicBezTo>
                <a:cubicBezTo>
                  <a:pt x="2234" y="18452"/>
                  <a:pt x="4773" y="20970"/>
                  <a:pt x="7858" y="20970"/>
                </a:cubicBezTo>
                <a:cubicBezTo>
                  <a:pt x="10858" y="20970"/>
                  <a:pt x="13309" y="18627"/>
                  <a:pt x="13462" y="15673"/>
                </a:cubicBezTo>
                <a:lnTo>
                  <a:pt x="18014" y="15673"/>
                </a:lnTo>
                <a:lnTo>
                  <a:pt x="18014" y="17993"/>
                </a:lnTo>
                <a:cubicBezTo>
                  <a:pt x="17337" y="18124"/>
                  <a:pt x="16811" y="18737"/>
                  <a:pt x="16811" y="19458"/>
                </a:cubicBezTo>
                <a:cubicBezTo>
                  <a:pt x="16811" y="20290"/>
                  <a:pt x="17489" y="20970"/>
                  <a:pt x="18321" y="20970"/>
                </a:cubicBezTo>
                <a:cubicBezTo>
                  <a:pt x="19153" y="20970"/>
                  <a:pt x="19832" y="20290"/>
                  <a:pt x="19832" y="19458"/>
                </a:cubicBezTo>
                <a:cubicBezTo>
                  <a:pt x="19832" y="18737"/>
                  <a:pt x="19328" y="18124"/>
                  <a:pt x="18627" y="17993"/>
                </a:cubicBezTo>
                <a:lnTo>
                  <a:pt x="18627" y="15673"/>
                </a:lnTo>
                <a:cubicBezTo>
                  <a:pt x="18660" y="15676"/>
                  <a:pt x="18694" y="15677"/>
                  <a:pt x="18727" y="15677"/>
                </a:cubicBezTo>
                <a:cubicBezTo>
                  <a:pt x="19157" y="15677"/>
                  <a:pt x="19589" y="15417"/>
                  <a:pt x="19569" y="14949"/>
                </a:cubicBezTo>
                <a:lnTo>
                  <a:pt x="19569" y="12214"/>
                </a:lnTo>
                <a:cubicBezTo>
                  <a:pt x="19569" y="11316"/>
                  <a:pt x="18869" y="10594"/>
                  <a:pt x="17971" y="10572"/>
                </a:cubicBezTo>
                <a:lnTo>
                  <a:pt x="17971" y="8581"/>
                </a:lnTo>
                <a:cubicBezTo>
                  <a:pt x="17971" y="7376"/>
                  <a:pt x="17007" y="6413"/>
                  <a:pt x="15804" y="6413"/>
                </a:cubicBezTo>
                <a:lnTo>
                  <a:pt x="9959" y="6413"/>
                </a:lnTo>
                <a:lnTo>
                  <a:pt x="9959" y="1641"/>
                </a:lnTo>
                <a:cubicBezTo>
                  <a:pt x="9959" y="745"/>
                  <a:pt x="9238" y="0"/>
                  <a:pt x="8319" y="0"/>
                </a:cubicBezTo>
                <a:close/>
              </a:path>
            </a:pathLst>
          </a:custGeom>
          <a:solidFill>
            <a:srgbClr val="5DC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TextBox 18">
            <a:extLst>
              <a:ext uri="{FF2B5EF4-FFF2-40B4-BE49-F238E27FC236}">
                <a16:creationId xmlns:a16="http://schemas.microsoft.com/office/drawing/2014/main" id="{616F4678-CD82-97C3-A2CE-6C3E88569694}"/>
              </a:ext>
            </a:extLst>
          </p:cNvPr>
          <p:cNvSpPr txBox="1"/>
          <p:nvPr/>
        </p:nvSpPr>
        <p:spPr>
          <a:xfrm>
            <a:off x="1953942" y="4526280"/>
            <a:ext cx="4114800" cy="369332"/>
          </a:xfrm>
          <a:prstGeom prst="rect">
            <a:avLst/>
          </a:prstGeom>
          <a:noFill/>
        </p:spPr>
        <p:txBody>
          <a:bodyPr wrap="square" rtlCol="0">
            <a:spAutoFit/>
          </a:bodyPr>
          <a:lstStyle/>
          <a:p>
            <a:r>
              <a:rPr lang="en-US" dirty="0">
                <a:solidFill>
                  <a:srgbClr val="5DCDE3"/>
                </a:solidFill>
              </a:rPr>
              <a:t>Not Available for all Forms of Paralysis</a:t>
            </a:r>
          </a:p>
        </p:txBody>
      </p:sp>
    </p:spTree>
    <p:extLst>
      <p:ext uri="{BB962C8B-B14F-4D97-AF65-F5344CB8AC3E}">
        <p14:creationId xmlns:p14="http://schemas.microsoft.com/office/powerpoint/2010/main" val="875397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153E16-542F-7FCD-1021-96D78AE1CFF5}"/>
              </a:ext>
            </a:extLst>
          </p:cNvPr>
          <p:cNvGrpSpPr/>
          <p:nvPr/>
        </p:nvGrpSpPr>
        <p:grpSpPr>
          <a:xfrm>
            <a:off x="0" y="0"/>
            <a:ext cx="12192000" cy="6858000"/>
            <a:chOff x="-10828403" y="0"/>
            <a:chExt cx="12192000" cy="6858000"/>
          </a:xfrm>
        </p:grpSpPr>
        <p:sp>
          <p:nvSpPr>
            <p:cNvPr id="2" name="Rectangle 1">
              <a:extLst>
                <a:ext uri="{FF2B5EF4-FFF2-40B4-BE49-F238E27FC236}">
                  <a16:creationId xmlns:a16="http://schemas.microsoft.com/office/drawing/2014/main" id="{BAE151C2-4454-8B73-0008-820412CF4D12}"/>
                </a:ext>
              </a:extLst>
            </p:cNvPr>
            <p:cNvSpPr/>
            <p:nvPr/>
          </p:nvSpPr>
          <p:spPr>
            <a:xfrm>
              <a:off x="-10828403"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FA318673-3522-2B18-BBD2-EFB065ACD0D2}"/>
                </a:ext>
              </a:extLst>
            </p:cNvPr>
            <p:cNvSpPr/>
            <p:nvPr/>
          </p:nvSpPr>
          <p:spPr>
            <a:xfrm>
              <a:off x="587583"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5DCDE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6B6BEF39-E7E2-19F1-4609-BA4B1704F19E}"/>
                </a:ext>
              </a:extLst>
            </p:cNvPr>
            <p:cNvSpPr txBox="1"/>
            <p:nvPr/>
          </p:nvSpPr>
          <p:spPr>
            <a:xfrm rot="16200000">
              <a:off x="386596" y="3228945"/>
              <a:ext cx="1452880" cy="400110"/>
            </a:xfrm>
            <a:prstGeom prst="rect">
              <a:avLst/>
            </a:prstGeom>
            <a:noFill/>
          </p:spPr>
          <p:txBody>
            <a:bodyPr wrap="square" rtlCol="0">
              <a:spAutoFit/>
            </a:bodyPr>
            <a:lstStyle/>
            <a:p>
              <a:pPr algn="ctr"/>
              <a:r>
                <a:rPr lang="en-US" sz="2000" b="1" dirty="0">
                  <a:solidFill>
                    <a:schemeClr val="bg1"/>
                  </a:solidFill>
                </a:rPr>
                <a:t>Motivation</a:t>
              </a:r>
            </a:p>
          </p:txBody>
        </p:sp>
      </p:grpSp>
      <p:grpSp>
        <p:nvGrpSpPr>
          <p:cNvPr id="8" name="Group 7">
            <a:extLst>
              <a:ext uri="{FF2B5EF4-FFF2-40B4-BE49-F238E27FC236}">
                <a16:creationId xmlns:a16="http://schemas.microsoft.com/office/drawing/2014/main" id="{25965B25-8FE0-8A11-DE36-17C8A68D2E30}"/>
              </a:ext>
            </a:extLst>
          </p:cNvPr>
          <p:cNvGrpSpPr/>
          <p:nvPr/>
        </p:nvGrpSpPr>
        <p:grpSpPr>
          <a:xfrm>
            <a:off x="-450616" y="0"/>
            <a:ext cx="12192000" cy="6858000"/>
            <a:chOff x="0" y="0"/>
            <a:chExt cx="12192000" cy="6858000"/>
          </a:xfrm>
        </p:grpSpPr>
        <p:sp>
          <p:nvSpPr>
            <p:cNvPr id="9" name="Rectangle 8">
              <a:extLst>
                <a:ext uri="{FF2B5EF4-FFF2-40B4-BE49-F238E27FC236}">
                  <a16:creationId xmlns:a16="http://schemas.microsoft.com/office/drawing/2014/main" id="{BD61AB99-1A58-AE7B-AB5C-AD8A73F68493}"/>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278A3203-528C-9A38-CF9C-B754E4ACD59D}"/>
                </a:ext>
              </a:extLst>
            </p:cNvPr>
            <p:cNvSpPr/>
            <p:nvPr/>
          </p:nvSpPr>
          <p:spPr>
            <a:xfrm>
              <a:off x="11430000"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5DCDE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487A061C-C3F6-0960-101B-B8BC95D75618}"/>
                </a:ext>
              </a:extLst>
            </p:cNvPr>
            <p:cNvSpPr txBox="1"/>
            <p:nvPr/>
          </p:nvSpPr>
          <p:spPr>
            <a:xfrm rot="16200000">
              <a:off x="11238746" y="3228945"/>
              <a:ext cx="1452880" cy="400110"/>
            </a:xfrm>
            <a:prstGeom prst="rect">
              <a:avLst/>
            </a:prstGeom>
            <a:noFill/>
          </p:spPr>
          <p:txBody>
            <a:bodyPr wrap="square" rtlCol="0">
              <a:spAutoFit/>
            </a:bodyPr>
            <a:lstStyle/>
            <a:p>
              <a:pPr algn="ctr"/>
              <a:r>
                <a:rPr lang="en-US" sz="2000" b="1" dirty="0">
                  <a:solidFill>
                    <a:schemeClr val="bg1"/>
                  </a:solidFill>
                </a:rPr>
                <a:t>Problem</a:t>
              </a:r>
            </a:p>
          </p:txBody>
        </p:sp>
      </p:grpSp>
      <p:grpSp>
        <p:nvGrpSpPr>
          <p:cNvPr id="12" name="Group 11">
            <a:extLst>
              <a:ext uri="{FF2B5EF4-FFF2-40B4-BE49-F238E27FC236}">
                <a16:creationId xmlns:a16="http://schemas.microsoft.com/office/drawing/2014/main" id="{5A1A7BC4-3E15-4C74-5BD6-AA58EF818881}"/>
              </a:ext>
            </a:extLst>
          </p:cNvPr>
          <p:cNvGrpSpPr/>
          <p:nvPr/>
        </p:nvGrpSpPr>
        <p:grpSpPr>
          <a:xfrm>
            <a:off x="-913977" y="0"/>
            <a:ext cx="12192000" cy="6858000"/>
            <a:chOff x="0" y="0"/>
            <a:chExt cx="12192000" cy="6858000"/>
          </a:xfrm>
        </p:grpSpPr>
        <p:sp>
          <p:nvSpPr>
            <p:cNvPr id="13" name="Rectangle 12">
              <a:extLst>
                <a:ext uri="{FF2B5EF4-FFF2-40B4-BE49-F238E27FC236}">
                  <a16:creationId xmlns:a16="http://schemas.microsoft.com/office/drawing/2014/main" id="{E06B8E09-77E0-C583-242A-7D826A109B43}"/>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B6751DE5-370D-0386-46E1-3955AABBDA9D}"/>
                </a:ext>
              </a:extLst>
            </p:cNvPr>
            <p:cNvSpPr/>
            <p:nvPr/>
          </p:nvSpPr>
          <p:spPr>
            <a:xfrm>
              <a:off x="11430000"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5DCDE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TextBox 14">
              <a:extLst>
                <a:ext uri="{FF2B5EF4-FFF2-40B4-BE49-F238E27FC236}">
                  <a16:creationId xmlns:a16="http://schemas.microsoft.com/office/drawing/2014/main" id="{59F3E873-95A0-796B-629B-D038CEFA5278}"/>
                </a:ext>
              </a:extLst>
            </p:cNvPr>
            <p:cNvSpPr txBox="1"/>
            <p:nvPr/>
          </p:nvSpPr>
          <p:spPr>
            <a:xfrm rot="16200000">
              <a:off x="11238746" y="3228945"/>
              <a:ext cx="1452880" cy="400110"/>
            </a:xfrm>
            <a:prstGeom prst="rect">
              <a:avLst/>
            </a:prstGeom>
            <a:noFill/>
          </p:spPr>
          <p:txBody>
            <a:bodyPr wrap="square" rtlCol="0">
              <a:spAutoFit/>
            </a:bodyPr>
            <a:lstStyle/>
            <a:p>
              <a:pPr algn="ctr"/>
              <a:r>
                <a:rPr lang="en-US" sz="2000" b="1" dirty="0">
                  <a:solidFill>
                    <a:schemeClr val="bg1"/>
                  </a:solidFill>
                </a:rPr>
                <a:t>Solution</a:t>
              </a:r>
            </a:p>
          </p:txBody>
        </p:sp>
      </p:grpSp>
      <p:pic>
        <p:nvPicPr>
          <p:cNvPr id="4098" name="Picture 2">
            <a:extLst>
              <a:ext uri="{FF2B5EF4-FFF2-40B4-BE49-F238E27FC236}">
                <a16:creationId xmlns:a16="http://schemas.microsoft.com/office/drawing/2014/main" id="{F81EC27E-13F2-9D85-CBB1-CD94DD08D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251" y="2392680"/>
            <a:ext cx="1945640" cy="194564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BC43118D-D7BC-0228-C43D-64667DFD5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801" y="2519680"/>
            <a:ext cx="1945640" cy="19456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0CBCDAA-D91A-D70E-9A8C-F0C77B8E0C07}"/>
              </a:ext>
            </a:extLst>
          </p:cNvPr>
          <p:cNvSpPr txBox="1"/>
          <p:nvPr/>
        </p:nvSpPr>
        <p:spPr>
          <a:xfrm>
            <a:off x="596678" y="4465320"/>
            <a:ext cx="2326785" cy="369332"/>
          </a:xfrm>
          <a:prstGeom prst="rect">
            <a:avLst/>
          </a:prstGeom>
          <a:noFill/>
        </p:spPr>
        <p:txBody>
          <a:bodyPr wrap="square" rtlCol="0">
            <a:spAutoFit/>
          </a:bodyPr>
          <a:lstStyle/>
          <a:p>
            <a:pPr marL="285750" indent="-285750" algn="ctr">
              <a:buFont typeface="Courier New" panose="02070309020205020404" pitchFamily="49" charset="0"/>
              <a:buChar char="o"/>
            </a:pPr>
            <a:r>
              <a:rPr lang="en-US" dirty="0">
                <a:solidFill>
                  <a:srgbClr val="5DCDE3"/>
                </a:solidFill>
              </a:rPr>
              <a:t>Portability</a:t>
            </a:r>
          </a:p>
        </p:txBody>
      </p:sp>
      <p:sp>
        <p:nvSpPr>
          <p:cNvPr id="7" name="TextBox 6">
            <a:extLst>
              <a:ext uri="{FF2B5EF4-FFF2-40B4-BE49-F238E27FC236}">
                <a16:creationId xmlns:a16="http://schemas.microsoft.com/office/drawing/2014/main" id="{C8ACE15F-F90C-F8F2-A23C-EE3ECB321D27}"/>
              </a:ext>
            </a:extLst>
          </p:cNvPr>
          <p:cNvSpPr txBox="1"/>
          <p:nvPr/>
        </p:nvSpPr>
        <p:spPr>
          <a:xfrm>
            <a:off x="4096645" y="4575572"/>
            <a:ext cx="2326785" cy="369332"/>
          </a:xfrm>
          <a:prstGeom prst="rect">
            <a:avLst/>
          </a:prstGeom>
          <a:noFill/>
        </p:spPr>
        <p:txBody>
          <a:bodyPr wrap="square" rtlCol="0">
            <a:spAutoFit/>
          </a:bodyPr>
          <a:lstStyle/>
          <a:p>
            <a:pPr marL="285750" indent="-285750" algn="ctr">
              <a:buFont typeface="Courier New" panose="02070309020205020404" pitchFamily="49" charset="0"/>
              <a:buChar char="o"/>
            </a:pPr>
            <a:r>
              <a:rPr lang="en-US" dirty="0">
                <a:solidFill>
                  <a:srgbClr val="5DCDE3"/>
                </a:solidFill>
              </a:rPr>
              <a:t>Low cost</a:t>
            </a:r>
          </a:p>
        </p:txBody>
      </p:sp>
      <p:pic>
        <p:nvPicPr>
          <p:cNvPr id="4104" name="Picture 8">
            <a:extLst>
              <a:ext uri="{FF2B5EF4-FFF2-40B4-BE49-F238E27FC236}">
                <a16:creationId xmlns:a16="http://schemas.microsoft.com/office/drawing/2014/main" id="{1D2157C2-0F15-3A16-8EEC-2E4FFA62B8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612" y="2704346"/>
            <a:ext cx="1945640" cy="194564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3331A535-76F5-3501-94B2-7F541E2760C4}"/>
              </a:ext>
            </a:extLst>
          </p:cNvPr>
          <p:cNvSpPr txBox="1"/>
          <p:nvPr/>
        </p:nvSpPr>
        <p:spPr>
          <a:xfrm>
            <a:off x="7307573" y="4649986"/>
            <a:ext cx="3190240" cy="369332"/>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5DCDE3"/>
                </a:solidFill>
              </a:rPr>
              <a:t>Imagined Speech BCI</a:t>
            </a:r>
          </a:p>
        </p:txBody>
      </p:sp>
    </p:spTree>
    <p:extLst>
      <p:ext uri="{BB962C8B-B14F-4D97-AF65-F5344CB8AC3E}">
        <p14:creationId xmlns:p14="http://schemas.microsoft.com/office/powerpoint/2010/main" val="2705275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153E16-542F-7FCD-1021-96D78AE1CFF5}"/>
              </a:ext>
            </a:extLst>
          </p:cNvPr>
          <p:cNvGrpSpPr/>
          <p:nvPr/>
        </p:nvGrpSpPr>
        <p:grpSpPr>
          <a:xfrm>
            <a:off x="-10713720" y="0"/>
            <a:ext cx="12192000" cy="6858000"/>
            <a:chOff x="-10828403" y="0"/>
            <a:chExt cx="12192000" cy="6858000"/>
          </a:xfrm>
        </p:grpSpPr>
        <p:sp>
          <p:nvSpPr>
            <p:cNvPr id="2" name="Rectangle 1">
              <a:extLst>
                <a:ext uri="{FF2B5EF4-FFF2-40B4-BE49-F238E27FC236}">
                  <a16:creationId xmlns:a16="http://schemas.microsoft.com/office/drawing/2014/main" id="{BAE151C2-4454-8B73-0008-820412CF4D12}"/>
                </a:ext>
              </a:extLst>
            </p:cNvPr>
            <p:cNvSpPr/>
            <p:nvPr/>
          </p:nvSpPr>
          <p:spPr>
            <a:xfrm>
              <a:off x="-10828403"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FA318673-3522-2B18-BBD2-EFB065ACD0D2}"/>
                </a:ext>
              </a:extLst>
            </p:cNvPr>
            <p:cNvSpPr/>
            <p:nvPr/>
          </p:nvSpPr>
          <p:spPr>
            <a:xfrm>
              <a:off x="587583"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8DC7F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6B6BEF39-E7E2-19F1-4609-BA4B1704F19E}"/>
                </a:ext>
              </a:extLst>
            </p:cNvPr>
            <p:cNvSpPr txBox="1"/>
            <p:nvPr/>
          </p:nvSpPr>
          <p:spPr>
            <a:xfrm rot="16200000">
              <a:off x="386596" y="3228945"/>
              <a:ext cx="1452880" cy="400110"/>
            </a:xfrm>
            <a:prstGeom prst="rect">
              <a:avLst/>
            </a:prstGeom>
            <a:noFill/>
          </p:spPr>
          <p:txBody>
            <a:bodyPr wrap="square" rtlCol="0">
              <a:spAutoFit/>
            </a:bodyPr>
            <a:lstStyle/>
            <a:p>
              <a:pPr algn="ctr"/>
              <a:r>
                <a:rPr lang="en-US" sz="2000" b="1" dirty="0">
                  <a:solidFill>
                    <a:schemeClr val="bg1"/>
                  </a:solidFill>
                </a:rPr>
                <a:t>Idea</a:t>
              </a:r>
            </a:p>
          </p:txBody>
        </p:sp>
      </p:grpSp>
      <p:grpSp>
        <p:nvGrpSpPr>
          <p:cNvPr id="8" name="Group 7">
            <a:extLst>
              <a:ext uri="{FF2B5EF4-FFF2-40B4-BE49-F238E27FC236}">
                <a16:creationId xmlns:a16="http://schemas.microsoft.com/office/drawing/2014/main" id="{25965B25-8FE0-8A11-DE36-17C8A68D2E30}"/>
              </a:ext>
            </a:extLst>
          </p:cNvPr>
          <p:cNvGrpSpPr/>
          <p:nvPr/>
        </p:nvGrpSpPr>
        <p:grpSpPr>
          <a:xfrm>
            <a:off x="-11223417" y="0"/>
            <a:ext cx="12192000" cy="6858000"/>
            <a:chOff x="0" y="0"/>
            <a:chExt cx="12192000" cy="6858000"/>
          </a:xfrm>
        </p:grpSpPr>
        <p:sp>
          <p:nvSpPr>
            <p:cNvPr id="9" name="Rectangle 8">
              <a:extLst>
                <a:ext uri="{FF2B5EF4-FFF2-40B4-BE49-F238E27FC236}">
                  <a16:creationId xmlns:a16="http://schemas.microsoft.com/office/drawing/2014/main" id="{BD61AB99-1A58-AE7B-AB5C-AD8A73F68493}"/>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278A3203-528C-9A38-CF9C-B754E4ACD59D}"/>
                </a:ext>
              </a:extLst>
            </p:cNvPr>
            <p:cNvSpPr/>
            <p:nvPr/>
          </p:nvSpPr>
          <p:spPr>
            <a:xfrm>
              <a:off x="11430000"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8DC7F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487A061C-C3F6-0960-101B-B8BC95D75618}"/>
                </a:ext>
              </a:extLst>
            </p:cNvPr>
            <p:cNvSpPr txBox="1"/>
            <p:nvPr/>
          </p:nvSpPr>
          <p:spPr>
            <a:xfrm rot="16200000">
              <a:off x="11238746" y="3228945"/>
              <a:ext cx="1452880" cy="400110"/>
            </a:xfrm>
            <a:prstGeom prst="rect">
              <a:avLst/>
            </a:prstGeom>
            <a:noFill/>
          </p:spPr>
          <p:txBody>
            <a:bodyPr wrap="square" rtlCol="0">
              <a:spAutoFit/>
            </a:bodyPr>
            <a:lstStyle/>
            <a:p>
              <a:pPr algn="ctr"/>
              <a:r>
                <a:rPr lang="en-US" sz="2000" b="1" dirty="0">
                  <a:solidFill>
                    <a:schemeClr val="bg1"/>
                  </a:solidFill>
                </a:rPr>
                <a:t>Audience</a:t>
              </a:r>
            </a:p>
          </p:txBody>
        </p:sp>
      </p:grpSp>
      <p:grpSp>
        <p:nvGrpSpPr>
          <p:cNvPr id="12" name="Group 11">
            <a:extLst>
              <a:ext uri="{FF2B5EF4-FFF2-40B4-BE49-F238E27FC236}">
                <a16:creationId xmlns:a16="http://schemas.microsoft.com/office/drawing/2014/main" id="{5A1A7BC4-3E15-4C74-5BD6-AA58EF818881}"/>
              </a:ext>
            </a:extLst>
          </p:cNvPr>
          <p:cNvGrpSpPr/>
          <p:nvPr/>
        </p:nvGrpSpPr>
        <p:grpSpPr>
          <a:xfrm>
            <a:off x="-11615065" y="0"/>
            <a:ext cx="12192000" cy="6858000"/>
            <a:chOff x="0" y="0"/>
            <a:chExt cx="12192000" cy="6858000"/>
          </a:xfrm>
        </p:grpSpPr>
        <p:sp>
          <p:nvSpPr>
            <p:cNvPr id="13" name="Rectangle 12">
              <a:extLst>
                <a:ext uri="{FF2B5EF4-FFF2-40B4-BE49-F238E27FC236}">
                  <a16:creationId xmlns:a16="http://schemas.microsoft.com/office/drawing/2014/main" id="{E06B8E09-77E0-C583-242A-7D826A109B43}"/>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B6751DE5-370D-0386-46E1-3955AABBDA9D}"/>
                </a:ext>
              </a:extLst>
            </p:cNvPr>
            <p:cNvSpPr/>
            <p:nvPr/>
          </p:nvSpPr>
          <p:spPr>
            <a:xfrm>
              <a:off x="11430000"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8DC7F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TextBox 14">
              <a:extLst>
                <a:ext uri="{FF2B5EF4-FFF2-40B4-BE49-F238E27FC236}">
                  <a16:creationId xmlns:a16="http://schemas.microsoft.com/office/drawing/2014/main" id="{59F3E873-95A0-796B-629B-D038CEFA5278}"/>
                </a:ext>
              </a:extLst>
            </p:cNvPr>
            <p:cNvSpPr txBox="1"/>
            <p:nvPr/>
          </p:nvSpPr>
          <p:spPr>
            <a:xfrm rot="16200000">
              <a:off x="11238746" y="3228945"/>
              <a:ext cx="1452880" cy="400110"/>
            </a:xfrm>
            <a:prstGeom prst="rect">
              <a:avLst/>
            </a:prstGeom>
            <a:noFill/>
          </p:spPr>
          <p:txBody>
            <a:bodyPr wrap="square" rtlCol="0">
              <a:spAutoFit/>
            </a:bodyPr>
            <a:lstStyle/>
            <a:p>
              <a:pPr algn="ctr"/>
              <a:r>
                <a:rPr lang="en-US" sz="2000" b="1" dirty="0">
                  <a:solidFill>
                    <a:schemeClr val="bg1"/>
                  </a:solidFill>
                </a:rPr>
                <a:t>Pipeline</a:t>
              </a:r>
            </a:p>
          </p:txBody>
        </p:sp>
      </p:grpSp>
      <p:sp>
        <p:nvSpPr>
          <p:cNvPr id="4" name="TextBox 3">
            <a:extLst>
              <a:ext uri="{FF2B5EF4-FFF2-40B4-BE49-F238E27FC236}">
                <a16:creationId xmlns:a16="http://schemas.microsoft.com/office/drawing/2014/main" id="{D1642C03-2019-2CC1-E18C-84D191196DBC}"/>
              </a:ext>
            </a:extLst>
          </p:cNvPr>
          <p:cNvSpPr txBox="1"/>
          <p:nvPr/>
        </p:nvSpPr>
        <p:spPr>
          <a:xfrm>
            <a:off x="4947790" y="2779504"/>
            <a:ext cx="4785360" cy="769441"/>
          </a:xfrm>
          <a:prstGeom prst="rect">
            <a:avLst/>
          </a:prstGeom>
          <a:noFill/>
        </p:spPr>
        <p:txBody>
          <a:bodyPr wrap="square" rtlCol="0">
            <a:spAutoFit/>
          </a:bodyPr>
          <a:lstStyle/>
          <a:p>
            <a:pPr algn="ctr"/>
            <a:r>
              <a:rPr lang="en-US" sz="4400" b="1" dirty="0">
                <a:solidFill>
                  <a:srgbClr val="8DC7F3"/>
                </a:solidFill>
              </a:rPr>
              <a:t>CONTRIBUTION</a:t>
            </a:r>
          </a:p>
        </p:txBody>
      </p:sp>
      <p:sp>
        <p:nvSpPr>
          <p:cNvPr id="16" name="TextBox 15">
            <a:extLst>
              <a:ext uri="{FF2B5EF4-FFF2-40B4-BE49-F238E27FC236}">
                <a16:creationId xmlns:a16="http://schemas.microsoft.com/office/drawing/2014/main" id="{50A81448-ACBD-0ED8-DD7E-C11C7E6B9D30}"/>
              </a:ext>
            </a:extLst>
          </p:cNvPr>
          <p:cNvSpPr txBox="1"/>
          <p:nvPr/>
        </p:nvSpPr>
        <p:spPr>
          <a:xfrm>
            <a:off x="4425837" y="3693775"/>
            <a:ext cx="5829267" cy="461665"/>
          </a:xfrm>
          <a:prstGeom prst="rect">
            <a:avLst/>
          </a:prstGeom>
          <a:noFill/>
        </p:spPr>
        <p:txBody>
          <a:bodyPr wrap="square" rtlCol="0">
            <a:spAutoFit/>
          </a:bodyPr>
          <a:lstStyle/>
          <a:p>
            <a:r>
              <a:rPr lang="en-US" sz="2400" dirty="0">
                <a:solidFill>
                  <a:srgbClr val="8DC7F3"/>
                </a:solidFill>
              </a:rPr>
              <a:t>Our novelty lies in three main components </a:t>
            </a:r>
          </a:p>
        </p:txBody>
      </p:sp>
    </p:spTree>
    <p:extLst>
      <p:ext uri="{BB962C8B-B14F-4D97-AF65-F5344CB8AC3E}">
        <p14:creationId xmlns:p14="http://schemas.microsoft.com/office/powerpoint/2010/main" val="2026180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153E16-542F-7FCD-1021-96D78AE1CFF5}"/>
              </a:ext>
            </a:extLst>
          </p:cNvPr>
          <p:cNvGrpSpPr/>
          <p:nvPr/>
        </p:nvGrpSpPr>
        <p:grpSpPr>
          <a:xfrm>
            <a:off x="0" y="0"/>
            <a:ext cx="12192000" cy="6858000"/>
            <a:chOff x="-114683" y="40640"/>
            <a:chExt cx="12192000" cy="6858000"/>
          </a:xfrm>
        </p:grpSpPr>
        <p:sp>
          <p:nvSpPr>
            <p:cNvPr id="2" name="Rectangle 1">
              <a:extLst>
                <a:ext uri="{FF2B5EF4-FFF2-40B4-BE49-F238E27FC236}">
                  <a16:creationId xmlns:a16="http://schemas.microsoft.com/office/drawing/2014/main" id="{BAE151C2-4454-8B73-0008-820412CF4D12}"/>
                </a:ext>
              </a:extLst>
            </p:cNvPr>
            <p:cNvSpPr/>
            <p:nvPr/>
          </p:nvSpPr>
          <p:spPr>
            <a:xfrm>
              <a:off x="-114683" y="4064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FA318673-3522-2B18-BBD2-EFB065ACD0D2}"/>
                </a:ext>
              </a:extLst>
            </p:cNvPr>
            <p:cNvSpPr/>
            <p:nvPr/>
          </p:nvSpPr>
          <p:spPr>
            <a:xfrm>
              <a:off x="11315317" y="256032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8DC7F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6B6BEF39-E7E2-19F1-4609-BA4B1704F19E}"/>
                </a:ext>
              </a:extLst>
            </p:cNvPr>
            <p:cNvSpPr txBox="1"/>
            <p:nvPr/>
          </p:nvSpPr>
          <p:spPr>
            <a:xfrm rot="16200000">
              <a:off x="11100316" y="3228945"/>
              <a:ext cx="1452880" cy="400110"/>
            </a:xfrm>
            <a:prstGeom prst="rect">
              <a:avLst/>
            </a:prstGeom>
            <a:noFill/>
          </p:spPr>
          <p:txBody>
            <a:bodyPr wrap="square" rtlCol="0">
              <a:spAutoFit/>
            </a:bodyPr>
            <a:lstStyle/>
            <a:p>
              <a:pPr algn="ctr"/>
              <a:r>
                <a:rPr lang="en-US" sz="2000" b="1" dirty="0">
                  <a:solidFill>
                    <a:schemeClr val="bg1"/>
                  </a:solidFill>
                </a:rPr>
                <a:t>Idea</a:t>
              </a:r>
            </a:p>
          </p:txBody>
        </p:sp>
      </p:grpSp>
      <p:grpSp>
        <p:nvGrpSpPr>
          <p:cNvPr id="8" name="Group 7">
            <a:extLst>
              <a:ext uri="{FF2B5EF4-FFF2-40B4-BE49-F238E27FC236}">
                <a16:creationId xmlns:a16="http://schemas.microsoft.com/office/drawing/2014/main" id="{25965B25-8FE0-8A11-DE36-17C8A68D2E30}"/>
              </a:ext>
            </a:extLst>
          </p:cNvPr>
          <p:cNvGrpSpPr/>
          <p:nvPr/>
        </p:nvGrpSpPr>
        <p:grpSpPr>
          <a:xfrm>
            <a:off x="-11223417" y="0"/>
            <a:ext cx="12192000" cy="6858000"/>
            <a:chOff x="0" y="0"/>
            <a:chExt cx="12192000" cy="6858000"/>
          </a:xfrm>
        </p:grpSpPr>
        <p:sp>
          <p:nvSpPr>
            <p:cNvPr id="9" name="Rectangle 8">
              <a:extLst>
                <a:ext uri="{FF2B5EF4-FFF2-40B4-BE49-F238E27FC236}">
                  <a16:creationId xmlns:a16="http://schemas.microsoft.com/office/drawing/2014/main" id="{BD61AB99-1A58-AE7B-AB5C-AD8A73F68493}"/>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278A3203-528C-9A38-CF9C-B754E4ACD59D}"/>
                </a:ext>
              </a:extLst>
            </p:cNvPr>
            <p:cNvSpPr/>
            <p:nvPr/>
          </p:nvSpPr>
          <p:spPr>
            <a:xfrm>
              <a:off x="11430000"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8DC7F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487A061C-C3F6-0960-101B-B8BC95D75618}"/>
                </a:ext>
              </a:extLst>
            </p:cNvPr>
            <p:cNvSpPr txBox="1"/>
            <p:nvPr/>
          </p:nvSpPr>
          <p:spPr>
            <a:xfrm rot="16200000">
              <a:off x="11238746" y="3228945"/>
              <a:ext cx="1452880" cy="400110"/>
            </a:xfrm>
            <a:prstGeom prst="rect">
              <a:avLst/>
            </a:prstGeom>
            <a:noFill/>
          </p:spPr>
          <p:txBody>
            <a:bodyPr wrap="square" rtlCol="0">
              <a:spAutoFit/>
            </a:bodyPr>
            <a:lstStyle/>
            <a:p>
              <a:pPr algn="ctr"/>
              <a:r>
                <a:rPr lang="en-US" sz="2000" b="1" dirty="0">
                  <a:solidFill>
                    <a:schemeClr val="bg1"/>
                  </a:solidFill>
                </a:rPr>
                <a:t>Audience</a:t>
              </a:r>
            </a:p>
          </p:txBody>
        </p:sp>
      </p:grpSp>
      <p:grpSp>
        <p:nvGrpSpPr>
          <p:cNvPr id="12" name="Group 11">
            <a:extLst>
              <a:ext uri="{FF2B5EF4-FFF2-40B4-BE49-F238E27FC236}">
                <a16:creationId xmlns:a16="http://schemas.microsoft.com/office/drawing/2014/main" id="{5A1A7BC4-3E15-4C74-5BD6-AA58EF818881}"/>
              </a:ext>
            </a:extLst>
          </p:cNvPr>
          <p:cNvGrpSpPr/>
          <p:nvPr/>
        </p:nvGrpSpPr>
        <p:grpSpPr>
          <a:xfrm>
            <a:off x="-11615065" y="0"/>
            <a:ext cx="12192000" cy="6858000"/>
            <a:chOff x="0" y="0"/>
            <a:chExt cx="12192000" cy="6858000"/>
          </a:xfrm>
        </p:grpSpPr>
        <p:sp>
          <p:nvSpPr>
            <p:cNvPr id="13" name="Rectangle 12">
              <a:extLst>
                <a:ext uri="{FF2B5EF4-FFF2-40B4-BE49-F238E27FC236}">
                  <a16:creationId xmlns:a16="http://schemas.microsoft.com/office/drawing/2014/main" id="{E06B8E09-77E0-C583-242A-7D826A109B43}"/>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B6751DE5-370D-0386-46E1-3955AABBDA9D}"/>
                </a:ext>
              </a:extLst>
            </p:cNvPr>
            <p:cNvSpPr/>
            <p:nvPr/>
          </p:nvSpPr>
          <p:spPr>
            <a:xfrm>
              <a:off x="11430000"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8DC7F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TextBox 14">
              <a:extLst>
                <a:ext uri="{FF2B5EF4-FFF2-40B4-BE49-F238E27FC236}">
                  <a16:creationId xmlns:a16="http://schemas.microsoft.com/office/drawing/2014/main" id="{59F3E873-95A0-796B-629B-D038CEFA5278}"/>
                </a:ext>
              </a:extLst>
            </p:cNvPr>
            <p:cNvSpPr txBox="1"/>
            <p:nvPr/>
          </p:nvSpPr>
          <p:spPr>
            <a:xfrm rot="16200000">
              <a:off x="11238746" y="3228945"/>
              <a:ext cx="1452880" cy="400110"/>
            </a:xfrm>
            <a:prstGeom prst="rect">
              <a:avLst/>
            </a:prstGeom>
            <a:noFill/>
          </p:spPr>
          <p:txBody>
            <a:bodyPr wrap="square" rtlCol="0">
              <a:spAutoFit/>
            </a:bodyPr>
            <a:lstStyle/>
            <a:p>
              <a:pPr algn="ctr"/>
              <a:r>
                <a:rPr lang="en-US" sz="2000" b="1" dirty="0">
                  <a:solidFill>
                    <a:schemeClr val="bg1"/>
                  </a:solidFill>
                </a:rPr>
                <a:t>Pipeline</a:t>
              </a:r>
            </a:p>
          </p:txBody>
        </p:sp>
      </p:grpSp>
      <p:pic>
        <p:nvPicPr>
          <p:cNvPr id="19" name="Picture 18">
            <a:extLst>
              <a:ext uri="{FF2B5EF4-FFF2-40B4-BE49-F238E27FC236}">
                <a16:creationId xmlns:a16="http://schemas.microsoft.com/office/drawing/2014/main" id="{385EA0BF-A0A0-DC06-B9DF-80CD46046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469" y="2169336"/>
            <a:ext cx="2168984" cy="2168984"/>
          </a:xfrm>
          <a:prstGeom prst="rect">
            <a:avLst/>
          </a:prstGeom>
        </p:spPr>
      </p:pic>
      <p:pic>
        <p:nvPicPr>
          <p:cNvPr id="21" name="Picture 20">
            <a:extLst>
              <a:ext uri="{FF2B5EF4-FFF2-40B4-BE49-F238E27FC236}">
                <a16:creationId xmlns:a16="http://schemas.microsoft.com/office/drawing/2014/main" id="{686963D9-9C19-1F86-167C-421B5D804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5601" y="1932972"/>
            <a:ext cx="2222468" cy="2222468"/>
          </a:xfrm>
          <a:prstGeom prst="rect">
            <a:avLst/>
          </a:prstGeom>
        </p:spPr>
      </p:pic>
      <p:sp>
        <p:nvSpPr>
          <p:cNvPr id="26" name="TextBox 25">
            <a:extLst>
              <a:ext uri="{FF2B5EF4-FFF2-40B4-BE49-F238E27FC236}">
                <a16:creationId xmlns:a16="http://schemas.microsoft.com/office/drawing/2014/main" id="{9AE9CE9F-C98F-D1CC-82B0-D85A59EC586C}"/>
              </a:ext>
            </a:extLst>
          </p:cNvPr>
          <p:cNvSpPr txBox="1"/>
          <p:nvPr/>
        </p:nvSpPr>
        <p:spPr>
          <a:xfrm>
            <a:off x="3284923" y="4375838"/>
            <a:ext cx="1794076" cy="369332"/>
          </a:xfrm>
          <a:prstGeom prst="rect">
            <a:avLst/>
          </a:prstGeom>
          <a:noFill/>
        </p:spPr>
        <p:txBody>
          <a:bodyPr wrap="square" rtlCol="0">
            <a:spAutoFit/>
          </a:bodyPr>
          <a:lstStyle/>
          <a:p>
            <a:r>
              <a:rPr lang="en-US" dirty="0">
                <a:solidFill>
                  <a:srgbClr val="8DC7F3"/>
                </a:solidFill>
              </a:rPr>
              <a:t>Motor Imaginary</a:t>
            </a:r>
          </a:p>
        </p:txBody>
      </p:sp>
      <p:sp>
        <p:nvSpPr>
          <p:cNvPr id="27" name="TextBox 26">
            <a:extLst>
              <a:ext uri="{FF2B5EF4-FFF2-40B4-BE49-F238E27FC236}">
                <a16:creationId xmlns:a16="http://schemas.microsoft.com/office/drawing/2014/main" id="{C737C33B-97B9-59F0-CFAE-E27CEED91B6C}"/>
              </a:ext>
            </a:extLst>
          </p:cNvPr>
          <p:cNvSpPr txBox="1"/>
          <p:nvPr/>
        </p:nvSpPr>
        <p:spPr>
          <a:xfrm>
            <a:off x="7591546" y="4375838"/>
            <a:ext cx="1794076" cy="369332"/>
          </a:xfrm>
          <a:prstGeom prst="rect">
            <a:avLst/>
          </a:prstGeom>
          <a:noFill/>
        </p:spPr>
        <p:txBody>
          <a:bodyPr wrap="square" rtlCol="0">
            <a:spAutoFit/>
          </a:bodyPr>
          <a:lstStyle/>
          <a:p>
            <a:r>
              <a:rPr lang="en-US" dirty="0">
                <a:solidFill>
                  <a:srgbClr val="8DC7F3"/>
                </a:solidFill>
              </a:rPr>
              <a:t>Imagined Speech</a:t>
            </a:r>
          </a:p>
        </p:txBody>
      </p:sp>
      <p:grpSp>
        <p:nvGrpSpPr>
          <p:cNvPr id="28" name="Google Shape;2284;p114">
            <a:extLst>
              <a:ext uri="{FF2B5EF4-FFF2-40B4-BE49-F238E27FC236}">
                <a16:creationId xmlns:a16="http://schemas.microsoft.com/office/drawing/2014/main" id="{1CEF1FD3-055A-F8E4-3441-6C52D000FDEA}"/>
              </a:ext>
            </a:extLst>
          </p:cNvPr>
          <p:cNvGrpSpPr/>
          <p:nvPr/>
        </p:nvGrpSpPr>
        <p:grpSpPr>
          <a:xfrm>
            <a:off x="7059418" y="4340706"/>
            <a:ext cx="439595" cy="439595"/>
            <a:chOff x="1487200" y="4993750"/>
            <a:chExt cx="483125" cy="483125"/>
          </a:xfrm>
          <a:solidFill>
            <a:srgbClr val="8DC7F3"/>
          </a:solidFill>
        </p:grpSpPr>
        <p:sp>
          <p:nvSpPr>
            <p:cNvPr id="29" name="Google Shape;2285;p114">
              <a:extLst>
                <a:ext uri="{FF2B5EF4-FFF2-40B4-BE49-F238E27FC236}">
                  <a16:creationId xmlns:a16="http://schemas.microsoft.com/office/drawing/2014/main" id="{C1A8F698-DA39-F35C-18A9-4D9FB32500BA}"/>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2286;p114">
              <a:extLst>
                <a:ext uri="{FF2B5EF4-FFF2-40B4-BE49-F238E27FC236}">
                  <a16:creationId xmlns:a16="http://schemas.microsoft.com/office/drawing/2014/main" id="{1CED2906-0ABC-772C-BAF7-74FA5CCAA053}"/>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2266;p114">
            <a:extLst>
              <a:ext uri="{FF2B5EF4-FFF2-40B4-BE49-F238E27FC236}">
                <a16:creationId xmlns:a16="http://schemas.microsoft.com/office/drawing/2014/main" id="{17B57180-CFD1-27F8-39F2-D7C848AE6E12}"/>
              </a:ext>
            </a:extLst>
          </p:cNvPr>
          <p:cNvGrpSpPr/>
          <p:nvPr/>
        </p:nvGrpSpPr>
        <p:grpSpPr>
          <a:xfrm>
            <a:off x="2785138" y="4338320"/>
            <a:ext cx="439595" cy="439595"/>
            <a:chOff x="2081650" y="4993750"/>
            <a:chExt cx="483125" cy="483125"/>
          </a:xfrm>
          <a:solidFill>
            <a:srgbClr val="8DC7F3"/>
          </a:solidFill>
        </p:grpSpPr>
        <p:sp>
          <p:nvSpPr>
            <p:cNvPr id="32" name="Google Shape;2267;p114">
              <a:extLst>
                <a:ext uri="{FF2B5EF4-FFF2-40B4-BE49-F238E27FC236}">
                  <a16:creationId xmlns:a16="http://schemas.microsoft.com/office/drawing/2014/main" id="{990ADFD6-D49D-EBE6-C9A7-6CAA4261B86E}"/>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2268;p114">
              <a:extLst>
                <a:ext uri="{FF2B5EF4-FFF2-40B4-BE49-F238E27FC236}">
                  <a16:creationId xmlns:a16="http://schemas.microsoft.com/office/drawing/2014/main" id="{391EE904-2D9B-1496-61B4-02F2A9B0C78D}"/>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51529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153E16-542F-7FCD-1021-96D78AE1CFF5}"/>
              </a:ext>
            </a:extLst>
          </p:cNvPr>
          <p:cNvGrpSpPr/>
          <p:nvPr/>
        </p:nvGrpSpPr>
        <p:grpSpPr>
          <a:xfrm>
            <a:off x="-17658" y="28762"/>
            <a:ext cx="12192000" cy="6858000"/>
            <a:chOff x="-114683" y="40640"/>
            <a:chExt cx="12192000" cy="6858000"/>
          </a:xfrm>
        </p:grpSpPr>
        <p:sp>
          <p:nvSpPr>
            <p:cNvPr id="2" name="Rectangle 1">
              <a:extLst>
                <a:ext uri="{FF2B5EF4-FFF2-40B4-BE49-F238E27FC236}">
                  <a16:creationId xmlns:a16="http://schemas.microsoft.com/office/drawing/2014/main" id="{BAE151C2-4454-8B73-0008-820412CF4D12}"/>
                </a:ext>
              </a:extLst>
            </p:cNvPr>
            <p:cNvSpPr/>
            <p:nvPr/>
          </p:nvSpPr>
          <p:spPr>
            <a:xfrm>
              <a:off x="-114683" y="4064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FA318673-3522-2B18-BBD2-EFB065ACD0D2}"/>
                </a:ext>
              </a:extLst>
            </p:cNvPr>
            <p:cNvSpPr/>
            <p:nvPr/>
          </p:nvSpPr>
          <p:spPr>
            <a:xfrm>
              <a:off x="11315317" y="256032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8DC7F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6B6BEF39-E7E2-19F1-4609-BA4B1704F19E}"/>
                </a:ext>
              </a:extLst>
            </p:cNvPr>
            <p:cNvSpPr txBox="1"/>
            <p:nvPr/>
          </p:nvSpPr>
          <p:spPr>
            <a:xfrm rot="16200000">
              <a:off x="11100316" y="3228945"/>
              <a:ext cx="1452880" cy="400110"/>
            </a:xfrm>
            <a:prstGeom prst="rect">
              <a:avLst/>
            </a:prstGeom>
            <a:noFill/>
          </p:spPr>
          <p:txBody>
            <a:bodyPr wrap="square" rtlCol="0">
              <a:spAutoFit/>
            </a:bodyPr>
            <a:lstStyle/>
            <a:p>
              <a:pPr algn="ctr"/>
              <a:r>
                <a:rPr lang="en-US" sz="2000" b="1" dirty="0">
                  <a:solidFill>
                    <a:schemeClr val="bg1"/>
                  </a:solidFill>
                </a:rPr>
                <a:t>Idea</a:t>
              </a:r>
            </a:p>
          </p:txBody>
        </p:sp>
      </p:grpSp>
      <p:grpSp>
        <p:nvGrpSpPr>
          <p:cNvPr id="8" name="Group 7">
            <a:extLst>
              <a:ext uri="{FF2B5EF4-FFF2-40B4-BE49-F238E27FC236}">
                <a16:creationId xmlns:a16="http://schemas.microsoft.com/office/drawing/2014/main" id="{25965B25-8FE0-8A11-DE36-17C8A68D2E30}"/>
              </a:ext>
            </a:extLst>
          </p:cNvPr>
          <p:cNvGrpSpPr/>
          <p:nvPr/>
        </p:nvGrpSpPr>
        <p:grpSpPr>
          <a:xfrm>
            <a:off x="-374406" y="0"/>
            <a:ext cx="12192000" cy="6858000"/>
            <a:chOff x="0" y="0"/>
            <a:chExt cx="12192000" cy="6858000"/>
          </a:xfrm>
        </p:grpSpPr>
        <p:sp>
          <p:nvSpPr>
            <p:cNvPr id="9" name="Rectangle 8">
              <a:extLst>
                <a:ext uri="{FF2B5EF4-FFF2-40B4-BE49-F238E27FC236}">
                  <a16:creationId xmlns:a16="http://schemas.microsoft.com/office/drawing/2014/main" id="{BD61AB99-1A58-AE7B-AB5C-AD8A73F68493}"/>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278A3203-528C-9A38-CF9C-B754E4ACD59D}"/>
                </a:ext>
              </a:extLst>
            </p:cNvPr>
            <p:cNvSpPr/>
            <p:nvPr/>
          </p:nvSpPr>
          <p:spPr>
            <a:xfrm>
              <a:off x="11430000"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8DC7F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487A061C-C3F6-0960-101B-B8BC95D75618}"/>
                </a:ext>
              </a:extLst>
            </p:cNvPr>
            <p:cNvSpPr txBox="1"/>
            <p:nvPr/>
          </p:nvSpPr>
          <p:spPr>
            <a:xfrm rot="16200000">
              <a:off x="11238746" y="3228945"/>
              <a:ext cx="1452880" cy="400110"/>
            </a:xfrm>
            <a:prstGeom prst="rect">
              <a:avLst/>
            </a:prstGeom>
            <a:noFill/>
          </p:spPr>
          <p:txBody>
            <a:bodyPr wrap="square" rtlCol="0">
              <a:spAutoFit/>
            </a:bodyPr>
            <a:lstStyle/>
            <a:p>
              <a:pPr algn="ctr"/>
              <a:r>
                <a:rPr lang="en-US" sz="2000" b="1" dirty="0">
                  <a:solidFill>
                    <a:schemeClr val="bg1"/>
                  </a:solidFill>
                </a:rPr>
                <a:t>Audience</a:t>
              </a:r>
            </a:p>
          </p:txBody>
        </p:sp>
      </p:grpSp>
      <p:grpSp>
        <p:nvGrpSpPr>
          <p:cNvPr id="12" name="Group 11">
            <a:extLst>
              <a:ext uri="{FF2B5EF4-FFF2-40B4-BE49-F238E27FC236}">
                <a16:creationId xmlns:a16="http://schemas.microsoft.com/office/drawing/2014/main" id="{5A1A7BC4-3E15-4C74-5BD6-AA58EF818881}"/>
              </a:ext>
            </a:extLst>
          </p:cNvPr>
          <p:cNvGrpSpPr/>
          <p:nvPr/>
        </p:nvGrpSpPr>
        <p:grpSpPr>
          <a:xfrm>
            <a:off x="-11615065" y="0"/>
            <a:ext cx="12192000" cy="6858000"/>
            <a:chOff x="0" y="0"/>
            <a:chExt cx="12192000" cy="6858000"/>
          </a:xfrm>
        </p:grpSpPr>
        <p:sp>
          <p:nvSpPr>
            <p:cNvPr id="13" name="Rectangle 12">
              <a:extLst>
                <a:ext uri="{FF2B5EF4-FFF2-40B4-BE49-F238E27FC236}">
                  <a16:creationId xmlns:a16="http://schemas.microsoft.com/office/drawing/2014/main" id="{E06B8E09-77E0-C583-242A-7D826A109B43}"/>
                </a:ext>
              </a:extLst>
            </p:cNvPr>
            <p:cNvSpPr/>
            <p:nvPr/>
          </p:nvSpPr>
          <p:spPr>
            <a:xfrm>
              <a:off x="0" y="0"/>
              <a:ext cx="12192000" cy="6858000"/>
            </a:xfrm>
            <a:prstGeom prst="rect">
              <a:avLst/>
            </a:prstGeom>
            <a:solidFill>
              <a:schemeClr val="bg2"/>
            </a:solidFill>
            <a:ln>
              <a:noFill/>
            </a:ln>
            <a:effectLst>
              <a:outerShdw blurRad="215900" dist="38100" sx="101000" sy="101000" algn="ctr" rotWithShape="0">
                <a:schemeClr val="tx1">
                  <a:lumMod val="65000"/>
                  <a:lumOff val="35000"/>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B6751DE5-370D-0386-46E1-3955AABBDA9D}"/>
                </a:ext>
              </a:extLst>
            </p:cNvPr>
            <p:cNvSpPr/>
            <p:nvPr/>
          </p:nvSpPr>
          <p:spPr>
            <a:xfrm>
              <a:off x="11430000" y="2519680"/>
              <a:ext cx="762000" cy="1818640"/>
            </a:xfrm>
            <a:custGeom>
              <a:avLst/>
              <a:gdLst>
                <a:gd name="connsiteX0" fmla="*/ 822960 w 822960"/>
                <a:gd name="connsiteY0" fmla="*/ 0 h 1584960"/>
                <a:gd name="connsiteX1" fmla="*/ 822960 w 822960"/>
                <a:gd name="connsiteY1" fmla="*/ 1584960 h 1584960"/>
                <a:gd name="connsiteX2" fmla="*/ 0 w 822960"/>
                <a:gd name="connsiteY2" fmla="*/ 792480 h 1584960"/>
                <a:gd name="connsiteX3" fmla="*/ 822960 w 822960"/>
                <a:gd name="connsiteY3" fmla="*/ 0 h 1584960"/>
              </a:gdLst>
              <a:ahLst/>
              <a:cxnLst>
                <a:cxn ang="0">
                  <a:pos x="connsiteX0" y="connsiteY0"/>
                </a:cxn>
                <a:cxn ang="0">
                  <a:pos x="connsiteX1" y="connsiteY1"/>
                </a:cxn>
                <a:cxn ang="0">
                  <a:pos x="connsiteX2" y="connsiteY2"/>
                </a:cxn>
                <a:cxn ang="0">
                  <a:pos x="connsiteX3" y="connsiteY3"/>
                </a:cxn>
              </a:cxnLst>
              <a:rect l="l" t="t" r="r" b="b"/>
              <a:pathLst>
                <a:path w="822960" h="1584960">
                  <a:moveTo>
                    <a:pt x="822960" y="0"/>
                  </a:moveTo>
                  <a:lnTo>
                    <a:pt x="822960" y="1584960"/>
                  </a:lnTo>
                  <a:cubicBezTo>
                    <a:pt x="368452" y="1584960"/>
                    <a:pt x="0" y="1230155"/>
                    <a:pt x="0" y="792480"/>
                  </a:cubicBezTo>
                  <a:cubicBezTo>
                    <a:pt x="0" y="354805"/>
                    <a:pt x="368452" y="0"/>
                    <a:pt x="822960" y="0"/>
                  </a:cubicBezTo>
                  <a:close/>
                </a:path>
              </a:pathLst>
            </a:custGeom>
            <a:solidFill>
              <a:srgbClr val="8DC7F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TextBox 14">
              <a:extLst>
                <a:ext uri="{FF2B5EF4-FFF2-40B4-BE49-F238E27FC236}">
                  <a16:creationId xmlns:a16="http://schemas.microsoft.com/office/drawing/2014/main" id="{59F3E873-95A0-796B-629B-D038CEFA5278}"/>
                </a:ext>
              </a:extLst>
            </p:cNvPr>
            <p:cNvSpPr txBox="1"/>
            <p:nvPr/>
          </p:nvSpPr>
          <p:spPr>
            <a:xfrm rot="16200000">
              <a:off x="11238746" y="3228945"/>
              <a:ext cx="1452880" cy="400110"/>
            </a:xfrm>
            <a:prstGeom prst="rect">
              <a:avLst/>
            </a:prstGeom>
            <a:noFill/>
          </p:spPr>
          <p:txBody>
            <a:bodyPr wrap="square" rtlCol="0">
              <a:spAutoFit/>
            </a:bodyPr>
            <a:lstStyle/>
            <a:p>
              <a:pPr algn="ctr"/>
              <a:r>
                <a:rPr lang="en-US" sz="2000" b="1" dirty="0">
                  <a:solidFill>
                    <a:schemeClr val="bg1"/>
                  </a:solidFill>
                </a:rPr>
                <a:t>Pipeline</a:t>
              </a:r>
            </a:p>
          </p:txBody>
        </p:sp>
      </p:grpSp>
      <p:sp>
        <p:nvSpPr>
          <p:cNvPr id="4" name="Google Shape;3977;p158">
            <a:extLst>
              <a:ext uri="{FF2B5EF4-FFF2-40B4-BE49-F238E27FC236}">
                <a16:creationId xmlns:a16="http://schemas.microsoft.com/office/drawing/2014/main" id="{C41ABF40-B4B2-28AF-3D0D-CB29B80BDB66}"/>
              </a:ext>
            </a:extLst>
          </p:cNvPr>
          <p:cNvSpPr/>
          <p:nvPr/>
        </p:nvSpPr>
        <p:spPr>
          <a:xfrm>
            <a:off x="3489156" y="2214257"/>
            <a:ext cx="1210165" cy="1281169"/>
          </a:xfrm>
          <a:custGeom>
            <a:avLst/>
            <a:gdLst/>
            <a:ahLst/>
            <a:cxnLst/>
            <a:rect l="l" t="t" r="r" b="b"/>
            <a:pathLst>
              <a:path w="19832" h="20970" extrusionOk="0">
                <a:moveTo>
                  <a:pt x="3372" y="613"/>
                </a:moveTo>
                <a:lnTo>
                  <a:pt x="3372" y="1401"/>
                </a:lnTo>
                <a:cubicBezTo>
                  <a:pt x="3372" y="1466"/>
                  <a:pt x="3305" y="1510"/>
                  <a:pt x="3261" y="1510"/>
                </a:cubicBezTo>
                <a:lnTo>
                  <a:pt x="722" y="1510"/>
                </a:lnTo>
                <a:cubicBezTo>
                  <a:pt x="658" y="1510"/>
                  <a:pt x="614" y="1466"/>
                  <a:pt x="614" y="1401"/>
                </a:cubicBezTo>
                <a:lnTo>
                  <a:pt x="614" y="701"/>
                </a:lnTo>
                <a:cubicBezTo>
                  <a:pt x="614" y="657"/>
                  <a:pt x="658" y="613"/>
                  <a:pt x="722" y="613"/>
                </a:cubicBezTo>
                <a:close/>
                <a:moveTo>
                  <a:pt x="15431" y="7026"/>
                </a:moveTo>
                <a:lnTo>
                  <a:pt x="15431" y="7049"/>
                </a:lnTo>
                <a:cubicBezTo>
                  <a:pt x="15431" y="7639"/>
                  <a:pt x="14950" y="8099"/>
                  <a:pt x="14381" y="8099"/>
                </a:cubicBezTo>
                <a:lnTo>
                  <a:pt x="7026" y="8099"/>
                </a:lnTo>
                <a:lnTo>
                  <a:pt x="7026" y="7026"/>
                </a:lnTo>
                <a:close/>
                <a:moveTo>
                  <a:pt x="9346" y="8712"/>
                </a:moveTo>
                <a:lnTo>
                  <a:pt x="9346" y="9959"/>
                </a:lnTo>
                <a:cubicBezTo>
                  <a:pt x="8888" y="9827"/>
                  <a:pt x="8383" y="9740"/>
                  <a:pt x="7858" y="9740"/>
                </a:cubicBezTo>
                <a:cubicBezTo>
                  <a:pt x="7574" y="9740"/>
                  <a:pt x="7289" y="9763"/>
                  <a:pt x="7026" y="9806"/>
                </a:cubicBezTo>
                <a:lnTo>
                  <a:pt x="7026" y="8712"/>
                </a:lnTo>
                <a:close/>
                <a:moveTo>
                  <a:pt x="16044" y="7049"/>
                </a:moveTo>
                <a:cubicBezTo>
                  <a:pt x="16789" y="7157"/>
                  <a:pt x="17358" y="7814"/>
                  <a:pt x="17358" y="8581"/>
                </a:cubicBezTo>
                <a:lnTo>
                  <a:pt x="17358" y="10551"/>
                </a:lnTo>
                <a:lnTo>
                  <a:pt x="16198" y="10551"/>
                </a:lnTo>
                <a:cubicBezTo>
                  <a:pt x="16044" y="10551"/>
                  <a:pt x="15892" y="10703"/>
                  <a:pt x="15892" y="10878"/>
                </a:cubicBezTo>
                <a:cubicBezTo>
                  <a:pt x="15892" y="11032"/>
                  <a:pt x="16044" y="11185"/>
                  <a:pt x="16198" y="11185"/>
                </a:cubicBezTo>
                <a:lnTo>
                  <a:pt x="17358" y="11185"/>
                </a:lnTo>
                <a:lnTo>
                  <a:pt x="17358" y="13505"/>
                </a:lnTo>
                <a:lnTo>
                  <a:pt x="13155" y="13505"/>
                </a:lnTo>
                <a:cubicBezTo>
                  <a:pt x="12849" y="12608"/>
                  <a:pt x="12302" y="11797"/>
                  <a:pt x="11602" y="11185"/>
                </a:cubicBezTo>
                <a:lnTo>
                  <a:pt x="14775" y="11185"/>
                </a:lnTo>
                <a:cubicBezTo>
                  <a:pt x="14950" y="11185"/>
                  <a:pt x="15081" y="11032"/>
                  <a:pt x="15081" y="10878"/>
                </a:cubicBezTo>
                <a:cubicBezTo>
                  <a:pt x="15081" y="10703"/>
                  <a:pt x="14950" y="10551"/>
                  <a:pt x="14775" y="10551"/>
                </a:cubicBezTo>
                <a:lnTo>
                  <a:pt x="10770" y="10551"/>
                </a:lnTo>
                <a:cubicBezTo>
                  <a:pt x="10507" y="10397"/>
                  <a:pt x="10245" y="10265"/>
                  <a:pt x="9959" y="10157"/>
                </a:cubicBezTo>
                <a:lnTo>
                  <a:pt x="9959" y="8712"/>
                </a:lnTo>
                <a:lnTo>
                  <a:pt x="14381" y="8712"/>
                </a:lnTo>
                <a:cubicBezTo>
                  <a:pt x="15300" y="8712"/>
                  <a:pt x="16044" y="7968"/>
                  <a:pt x="16044" y="7049"/>
                </a:cubicBezTo>
                <a:close/>
                <a:moveTo>
                  <a:pt x="17971" y="11185"/>
                </a:moveTo>
                <a:cubicBezTo>
                  <a:pt x="18519" y="11207"/>
                  <a:pt x="18956" y="11645"/>
                  <a:pt x="18956" y="12214"/>
                </a:cubicBezTo>
                <a:lnTo>
                  <a:pt x="18956" y="13505"/>
                </a:lnTo>
                <a:lnTo>
                  <a:pt x="17971" y="13505"/>
                </a:lnTo>
                <a:lnTo>
                  <a:pt x="17971" y="11185"/>
                </a:lnTo>
                <a:close/>
                <a:moveTo>
                  <a:pt x="7552" y="11601"/>
                </a:moveTo>
                <a:lnTo>
                  <a:pt x="7552" y="14161"/>
                </a:lnTo>
                <a:cubicBezTo>
                  <a:pt x="7443" y="14184"/>
                  <a:pt x="7333" y="14228"/>
                  <a:pt x="7224" y="14293"/>
                </a:cubicBezTo>
                <a:lnTo>
                  <a:pt x="5429" y="12498"/>
                </a:lnTo>
                <a:cubicBezTo>
                  <a:pt x="5998" y="11995"/>
                  <a:pt x="6743" y="11666"/>
                  <a:pt x="7552" y="11601"/>
                </a:cubicBezTo>
                <a:close/>
                <a:moveTo>
                  <a:pt x="8165" y="11601"/>
                </a:moveTo>
                <a:cubicBezTo>
                  <a:pt x="8975" y="11666"/>
                  <a:pt x="9719" y="11995"/>
                  <a:pt x="10289" y="12498"/>
                </a:cubicBezTo>
                <a:lnTo>
                  <a:pt x="8494" y="14293"/>
                </a:lnTo>
                <a:cubicBezTo>
                  <a:pt x="8383" y="14228"/>
                  <a:pt x="8275" y="14184"/>
                  <a:pt x="8165" y="14161"/>
                </a:cubicBezTo>
                <a:lnTo>
                  <a:pt x="8165" y="11601"/>
                </a:lnTo>
                <a:close/>
                <a:moveTo>
                  <a:pt x="4992" y="12915"/>
                </a:moveTo>
                <a:lnTo>
                  <a:pt x="6786" y="14731"/>
                </a:lnTo>
                <a:cubicBezTo>
                  <a:pt x="6743" y="14818"/>
                  <a:pt x="6676" y="14928"/>
                  <a:pt x="6655" y="15060"/>
                </a:cubicBezTo>
                <a:lnTo>
                  <a:pt x="4093" y="15060"/>
                </a:lnTo>
                <a:cubicBezTo>
                  <a:pt x="4160" y="14249"/>
                  <a:pt x="4487" y="13505"/>
                  <a:pt x="4992" y="12915"/>
                </a:cubicBezTo>
                <a:close/>
                <a:moveTo>
                  <a:pt x="10726" y="12915"/>
                </a:moveTo>
                <a:cubicBezTo>
                  <a:pt x="11229" y="13505"/>
                  <a:pt x="11558" y="14249"/>
                  <a:pt x="11623" y="15060"/>
                </a:cubicBezTo>
                <a:lnTo>
                  <a:pt x="9063" y="15060"/>
                </a:lnTo>
                <a:cubicBezTo>
                  <a:pt x="9040" y="14928"/>
                  <a:pt x="8975" y="14818"/>
                  <a:pt x="8931" y="14731"/>
                </a:cubicBezTo>
                <a:lnTo>
                  <a:pt x="10726" y="12915"/>
                </a:lnTo>
                <a:close/>
                <a:moveTo>
                  <a:pt x="18956" y="14118"/>
                </a:moveTo>
                <a:lnTo>
                  <a:pt x="18956" y="14949"/>
                </a:lnTo>
                <a:cubicBezTo>
                  <a:pt x="18956" y="15016"/>
                  <a:pt x="18913" y="15060"/>
                  <a:pt x="18869" y="15060"/>
                </a:cubicBezTo>
                <a:lnTo>
                  <a:pt x="13462" y="15060"/>
                </a:lnTo>
                <a:cubicBezTo>
                  <a:pt x="13441" y="14731"/>
                  <a:pt x="13397" y="14424"/>
                  <a:pt x="13330" y="14118"/>
                </a:cubicBezTo>
                <a:close/>
                <a:moveTo>
                  <a:pt x="7858" y="14731"/>
                </a:moveTo>
                <a:cubicBezTo>
                  <a:pt x="8208" y="14731"/>
                  <a:pt x="8494" y="15016"/>
                  <a:pt x="8494" y="15366"/>
                </a:cubicBezTo>
                <a:cubicBezTo>
                  <a:pt x="8494" y="15716"/>
                  <a:pt x="8208" y="15979"/>
                  <a:pt x="7858" y="15979"/>
                </a:cubicBezTo>
                <a:cubicBezTo>
                  <a:pt x="7508" y="15979"/>
                  <a:pt x="7224" y="15716"/>
                  <a:pt x="7224" y="15366"/>
                </a:cubicBezTo>
                <a:cubicBezTo>
                  <a:pt x="7224" y="15016"/>
                  <a:pt x="7508" y="14731"/>
                  <a:pt x="7858" y="14731"/>
                </a:cubicBezTo>
                <a:close/>
                <a:moveTo>
                  <a:pt x="6655" y="15673"/>
                </a:moveTo>
                <a:cubicBezTo>
                  <a:pt x="6676" y="15781"/>
                  <a:pt x="6743" y="15891"/>
                  <a:pt x="6786" y="16000"/>
                </a:cubicBezTo>
                <a:lnTo>
                  <a:pt x="4992" y="17795"/>
                </a:lnTo>
                <a:cubicBezTo>
                  <a:pt x="4487" y="17205"/>
                  <a:pt x="4160" y="16482"/>
                  <a:pt x="4093" y="15673"/>
                </a:cubicBezTo>
                <a:close/>
                <a:moveTo>
                  <a:pt x="11623" y="15673"/>
                </a:moveTo>
                <a:cubicBezTo>
                  <a:pt x="11558" y="16482"/>
                  <a:pt x="11229" y="17205"/>
                  <a:pt x="10726" y="17795"/>
                </a:cubicBezTo>
                <a:lnTo>
                  <a:pt x="8931" y="16000"/>
                </a:lnTo>
                <a:cubicBezTo>
                  <a:pt x="8975" y="15891"/>
                  <a:pt x="9040" y="15781"/>
                  <a:pt x="9063" y="15673"/>
                </a:cubicBezTo>
                <a:close/>
                <a:moveTo>
                  <a:pt x="7224" y="16438"/>
                </a:moveTo>
                <a:lnTo>
                  <a:pt x="7552" y="16569"/>
                </a:lnTo>
                <a:lnTo>
                  <a:pt x="7552" y="19108"/>
                </a:lnTo>
                <a:cubicBezTo>
                  <a:pt x="6743" y="19043"/>
                  <a:pt x="5998" y="18737"/>
                  <a:pt x="5429" y="18233"/>
                </a:cubicBezTo>
                <a:lnTo>
                  <a:pt x="7224" y="16438"/>
                </a:lnTo>
                <a:close/>
                <a:moveTo>
                  <a:pt x="8494" y="16438"/>
                </a:moveTo>
                <a:lnTo>
                  <a:pt x="10289" y="18233"/>
                </a:lnTo>
                <a:cubicBezTo>
                  <a:pt x="9719" y="18737"/>
                  <a:pt x="8975" y="19043"/>
                  <a:pt x="8165" y="19108"/>
                </a:cubicBezTo>
                <a:lnTo>
                  <a:pt x="8165" y="16569"/>
                </a:lnTo>
                <a:lnTo>
                  <a:pt x="8494" y="16438"/>
                </a:lnTo>
                <a:close/>
                <a:moveTo>
                  <a:pt x="7858" y="10966"/>
                </a:moveTo>
                <a:cubicBezTo>
                  <a:pt x="5450" y="10988"/>
                  <a:pt x="3480" y="12958"/>
                  <a:pt x="3480" y="15366"/>
                </a:cubicBezTo>
                <a:cubicBezTo>
                  <a:pt x="3480" y="17774"/>
                  <a:pt x="5473" y="19744"/>
                  <a:pt x="7858" y="19744"/>
                </a:cubicBezTo>
                <a:cubicBezTo>
                  <a:pt x="10289" y="19744"/>
                  <a:pt x="12215" y="17774"/>
                  <a:pt x="12236" y="15366"/>
                </a:cubicBezTo>
                <a:cubicBezTo>
                  <a:pt x="12215" y="12936"/>
                  <a:pt x="10289" y="10966"/>
                  <a:pt x="7858" y="10966"/>
                </a:cubicBezTo>
                <a:close/>
                <a:moveTo>
                  <a:pt x="7858" y="10353"/>
                </a:moveTo>
                <a:cubicBezTo>
                  <a:pt x="10616" y="10353"/>
                  <a:pt x="12849" y="12608"/>
                  <a:pt x="12849" y="15366"/>
                </a:cubicBezTo>
                <a:cubicBezTo>
                  <a:pt x="12849" y="18124"/>
                  <a:pt x="10616" y="20357"/>
                  <a:pt x="7858" y="20357"/>
                </a:cubicBezTo>
                <a:cubicBezTo>
                  <a:pt x="5100" y="20357"/>
                  <a:pt x="2867" y="18124"/>
                  <a:pt x="2867" y="15366"/>
                </a:cubicBezTo>
                <a:cubicBezTo>
                  <a:pt x="2867" y="12608"/>
                  <a:pt x="5100" y="10353"/>
                  <a:pt x="7858" y="10353"/>
                </a:cubicBezTo>
                <a:close/>
                <a:moveTo>
                  <a:pt x="18321" y="18562"/>
                </a:moveTo>
                <a:cubicBezTo>
                  <a:pt x="18825" y="18562"/>
                  <a:pt x="19219" y="18977"/>
                  <a:pt x="19219" y="19458"/>
                </a:cubicBezTo>
                <a:cubicBezTo>
                  <a:pt x="19219" y="19963"/>
                  <a:pt x="18825" y="20357"/>
                  <a:pt x="18321" y="20357"/>
                </a:cubicBezTo>
                <a:cubicBezTo>
                  <a:pt x="17839" y="20357"/>
                  <a:pt x="17424" y="19963"/>
                  <a:pt x="17424" y="19458"/>
                </a:cubicBezTo>
                <a:cubicBezTo>
                  <a:pt x="17424" y="18977"/>
                  <a:pt x="17839" y="18562"/>
                  <a:pt x="18321" y="18562"/>
                </a:cubicBezTo>
                <a:close/>
                <a:moveTo>
                  <a:pt x="722" y="0"/>
                </a:moveTo>
                <a:cubicBezTo>
                  <a:pt x="328" y="0"/>
                  <a:pt x="1" y="307"/>
                  <a:pt x="1" y="701"/>
                </a:cubicBezTo>
                <a:lnTo>
                  <a:pt x="1" y="1401"/>
                </a:lnTo>
                <a:cubicBezTo>
                  <a:pt x="1" y="1795"/>
                  <a:pt x="328" y="2123"/>
                  <a:pt x="722" y="2123"/>
                </a:cubicBezTo>
                <a:lnTo>
                  <a:pt x="3261" y="2123"/>
                </a:lnTo>
                <a:cubicBezTo>
                  <a:pt x="3655" y="2123"/>
                  <a:pt x="3985" y="1795"/>
                  <a:pt x="3985" y="1401"/>
                </a:cubicBezTo>
                <a:lnTo>
                  <a:pt x="3985" y="613"/>
                </a:lnTo>
                <a:lnTo>
                  <a:pt x="6413" y="613"/>
                </a:lnTo>
                <a:lnTo>
                  <a:pt x="6413" y="2321"/>
                </a:lnTo>
                <a:cubicBezTo>
                  <a:pt x="6413" y="2473"/>
                  <a:pt x="6545" y="2627"/>
                  <a:pt x="6720" y="2627"/>
                </a:cubicBezTo>
                <a:cubicBezTo>
                  <a:pt x="6874" y="2627"/>
                  <a:pt x="7026" y="2473"/>
                  <a:pt x="7026" y="2321"/>
                </a:cubicBezTo>
                <a:lnTo>
                  <a:pt x="7026" y="613"/>
                </a:lnTo>
                <a:lnTo>
                  <a:pt x="8319" y="613"/>
                </a:lnTo>
                <a:cubicBezTo>
                  <a:pt x="8888" y="613"/>
                  <a:pt x="9346" y="1072"/>
                  <a:pt x="9346" y="1641"/>
                </a:cubicBezTo>
                <a:lnTo>
                  <a:pt x="9346" y="6413"/>
                </a:lnTo>
                <a:lnTo>
                  <a:pt x="7026" y="6413"/>
                </a:lnTo>
                <a:lnTo>
                  <a:pt x="7026" y="3742"/>
                </a:lnTo>
                <a:cubicBezTo>
                  <a:pt x="7026" y="3567"/>
                  <a:pt x="6874" y="3436"/>
                  <a:pt x="6720" y="3436"/>
                </a:cubicBezTo>
                <a:cubicBezTo>
                  <a:pt x="6545" y="3436"/>
                  <a:pt x="6413" y="3567"/>
                  <a:pt x="6413" y="3742"/>
                </a:cubicBezTo>
                <a:lnTo>
                  <a:pt x="6413" y="6719"/>
                </a:lnTo>
                <a:lnTo>
                  <a:pt x="6413" y="8406"/>
                </a:lnTo>
                <a:lnTo>
                  <a:pt x="6413" y="9938"/>
                </a:lnTo>
                <a:cubicBezTo>
                  <a:pt x="4006" y="10572"/>
                  <a:pt x="2234" y="12761"/>
                  <a:pt x="2234" y="15366"/>
                </a:cubicBezTo>
                <a:cubicBezTo>
                  <a:pt x="2234" y="18452"/>
                  <a:pt x="4773" y="20970"/>
                  <a:pt x="7858" y="20970"/>
                </a:cubicBezTo>
                <a:cubicBezTo>
                  <a:pt x="10858" y="20970"/>
                  <a:pt x="13309" y="18627"/>
                  <a:pt x="13462" y="15673"/>
                </a:cubicBezTo>
                <a:lnTo>
                  <a:pt x="18014" y="15673"/>
                </a:lnTo>
                <a:lnTo>
                  <a:pt x="18014" y="17993"/>
                </a:lnTo>
                <a:cubicBezTo>
                  <a:pt x="17337" y="18124"/>
                  <a:pt x="16811" y="18737"/>
                  <a:pt x="16811" y="19458"/>
                </a:cubicBezTo>
                <a:cubicBezTo>
                  <a:pt x="16811" y="20290"/>
                  <a:pt x="17489" y="20970"/>
                  <a:pt x="18321" y="20970"/>
                </a:cubicBezTo>
                <a:cubicBezTo>
                  <a:pt x="19153" y="20970"/>
                  <a:pt x="19832" y="20290"/>
                  <a:pt x="19832" y="19458"/>
                </a:cubicBezTo>
                <a:cubicBezTo>
                  <a:pt x="19832" y="18737"/>
                  <a:pt x="19328" y="18124"/>
                  <a:pt x="18627" y="17993"/>
                </a:cubicBezTo>
                <a:lnTo>
                  <a:pt x="18627" y="15673"/>
                </a:lnTo>
                <a:cubicBezTo>
                  <a:pt x="18660" y="15676"/>
                  <a:pt x="18694" y="15677"/>
                  <a:pt x="18727" y="15677"/>
                </a:cubicBezTo>
                <a:cubicBezTo>
                  <a:pt x="19157" y="15677"/>
                  <a:pt x="19589" y="15417"/>
                  <a:pt x="19569" y="14949"/>
                </a:cubicBezTo>
                <a:lnTo>
                  <a:pt x="19569" y="12214"/>
                </a:lnTo>
                <a:cubicBezTo>
                  <a:pt x="19569" y="11316"/>
                  <a:pt x="18869" y="10594"/>
                  <a:pt x="17971" y="10572"/>
                </a:cubicBezTo>
                <a:lnTo>
                  <a:pt x="17971" y="8581"/>
                </a:lnTo>
                <a:cubicBezTo>
                  <a:pt x="17971" y="7376"/>
                  <a:pt x="17007" y="6413"/>
                  <a:pt x="15804" y="6413"/>
                </a:cubicBezTo>
                <a:lnTo>
                  <a:pt x="9959" y="6413"/>
                </a:lnTo>
                <a:lnTo>
                  <a:pt x="9959" y="1641"/>
                </a:lnTo>
                <a:cubicBezTo>
                  <a:pt x="9959" y="745"/>
                  <a:pt x="9238" y="0"/>
                  <a:pt x="8319" y="0"/>
                </a:cubicBezTo>
                <a:close/>
              </a:path>
            </a:pathLst>
          </a:custGeom>
          <a:solidFill>
            <a:srgbClr val="8DC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raphic 15" descr="Line arrow: Straight with solid fill">
            <a:extLst>
              <a:ext uri="{FF2B5EF4-FFF2-40B4-BE49-F238E27FC236}">
                <a16:creationId xmlns:a16="http://schemas.microsoft.com/office/drawing/2014/main" id="{3422E96C-528C-E712-C694-8AC2BF6FEA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7936916">
            <a:off x="2876264" y="3593172"/>
            <a:ext cx="914400" cy="914400"/>
          </a:xfrm>
          <a:prstGeom prst="rect">
            <a:avLst/>
          </a:prstGeom>
        </p:spPr>
      </p:pic>
      <p:pic>
        <p:nvPicPr>
          <p:cNvPr id="17" name="Graphic 16" descr="Line arrow: Straight with solid fill">
            <a:extLst>
              <a:ext uri="{FF2B5EF4-FFF2-40B4-BE49-F238E27FC236}">
                <a16:creationId xmlns:a16="http://schemas.microsoft.com/office/drawing/2014/main" id="{ABCB1534-9840-C648-2FCB-E8DFA6A16C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4914554">
            <a:off x="4553505" y="3593172"/>
            <a:ext cx="914400" cy="914400"/>
          </a:xfrm>
          <a:prstGeom prst="rect">
            <a:avLst/>
          </a:prstGeom>
        </p:spPr>
      </p:pic>
      <p:sp>
        <p:nvSpPr>
          <p:cNvPr id="20" name="TextBox 19">
            <a:extLst>
              <a:ext uri="{FF2B5EF4-FFF2-40B4-BE49-F238E27FC236}">
                <a16:creationId xmlns:a16="http://schemas.microsoft.com/office/drawing/2014/main" id="{962CDADF-7E37-A67E-BAB2-6F9418CB987B}"/>
              </a:ext>
            </a:extLst>
          </p:cNvPr>
          <p:cNvSpPr txBox="1"/>
          <p:nvPr/>
        </p:nvSpPr>
        <p:spPr>
          <a:xfrm>
            <a:off x="2195807" y="4700505"/>
            <a:ext cx="1898431" cy="369332"/>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8DC7F3"/>
                </a:solidFill>
                <a:latin typeface="Cambria" panose="02040503050406030204" pitchFamily="18" charset="0"/>
              </a:rPr>
              <a:t>Q</a:t>
            </a:r>
            <a:r>
              <a:rPr lang="en-US" sz="1800" b="0" i="0" u="none" strike="noStrike" dirty="0">
                <a:solidFill>
                  <a:srgbClr val="8DC7F3"/>
                </a:solidFill>
                <a:effectLst/>
                <a:latin typeface="Cambria" panose="02040503050406030204" pitchFamily="18" charset="0"/>
              </a:rPr>
              <a:t>uadriplegia</a:t>
            </a:r>
            <a:endParaRPr lang="en-US" dirty="0">
              <a:solidFill>
                <a:srgbClr val="8DC7F3"/>
              </a:solidFill>
            </a:endParaRPr>
          </a:p>
        </p:txBody>
      </p:sp>
      <p:sp>
        <p:nvSpPr>
          <p:cNvPr id="21" name="TextBox 20">
            <a:extLst>
              <a:ext uri="{FF2B5EF4-FFF2-40B4-BE49-F238E27FC236}">
                <a16:creationId xmlns:a16="http://schemas.microsoft.com/office/drawing/2014/main" id="{52C2970E-84C2-4CA5-13F7-EB12C14E6685}"/>
              </a:ext>
            </a:extLst>
          </p:cNvPr>
          <p:cNvSpPr txBox="1"/>
          <p:nvPr/>
        </p:nvSpPr>
        <p:spPr>
          <a:xfrm>
            <a:off x="4688914" y="4690114"/>
            <a:ext cx="1593872" cy="369332"/>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8DC7F3"/>
                </a:solidFill>
                <a:latin typeface="Cambria" panose="02040503050406030204" pitchFamily="18" charset="0"/>
              </a:rPr>
              <a:t>D</a:t>
            </a:r>
            <a:r>
              <a:rPr lang="en-US" sz="1800" b="0" i="0" u="none" strike="noStrike" dirty="0">
                <a:solidFill>
                  <a:srgbClr val="8DC7F3"/>
                </a:solidFill>
                <a:effectLst/>
                <a:latin typeface="Cambria" panose="02040503050406030204" pitchFamily="18" charset="0"/>
              </a:rPr>
              <a:t>ysarthria</a:t>
            </a:r>
            <a:endParaRPr lang="en-US" dirty="0">
              <a:solidFill>
                <a:srgbClr val="8DC7F3"/>
              </a:solidFill>
            </a:endParaRPr>
          </a:p>
        </p:txBody>
      </p:sp>
      <p:pic>
        <p:nvPicPr>
          <p:cNvPr id="2050" name="Picture 2">
            <a:extLst>
              <a:ext uri="{FF2B5EF4-FFF2-40B4-BE49-F238E27FC236}">
                <a16:creationId xmlns:a16="http://schemas.microsoft.com/office/drawing/2014/main" id="{0940EE89-0EC1-B27E-65F8-31CF3DB605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7977" y="2486549"/>
            <a:ext cx="1501930" cy="150193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9C9D7E3C-47FD-C022-871C-E7BCCF83CA93}"/>
              </a:ext>
            </a:extLst>
          </p:cNvPr>
          <p:cNvSpPr txBox="1"/>
          <p:nvPr/>
        </p:nvSpPr>
        <p:spPr>
          <a:xfrm>
            <a:off x="2222294" y="5169051"/>
            <a:ext cx="2222339" cy="646331"/>
          </a:xfrm>
          <a:prstGeom prst="rect">
            <a:avLst/>
          </a:prstGeom>
          <a:noFill/>
        </p:spPr>
        <p:txBody>
          <a:bodyPr wrap="square" rtlCol="0">
            <a:spAutoFit/>
          </a:bodyPr>
          <a:lstStyle/>
          <a:p>
            <a:r>
              <a:rPr lang="en-US" dirty="0">
                <a:solidFill>
                  <a:srgbClr val="8DC7F3"/>
                </a:solidFill>
              </a:rPr>
              <a:t>Affect mobility from neck down</a:t>
            </a:r>
          </a:p>
        </p:txBody>
      </p:sp>
      <p:sp>
        <p:nvSpPr>
          <p:cNvPr id="25" name="TextBox 24">
            <a:extLst>
              <a:ext uri="{FF2B5EF4-FFF2-40B4-BE49-F238E27FC236}">
                <a16:creationId xmlns:a16="http://schemas.microsoft.com/office/drawing/2014/main" id="{40585A1A-A87C-EE50-19D3-E478FD5AAC7D}"/>
              </a:ext>
            </a:extLst>
          </p:cNvPr>
          <p:cNvSpPr txBox="1"/>
          <p:nvPr/>
        </p:nvSpPr>
        <p:spPr>
          <a:xfrm>
            <a:off x="4927001" y="5089338"/>
            <a:ext cx="2038277" cy="646331"/>
          </a:xfrm>
          <a:prstGeom prst="rect">
            <a:avLst/>
          </a:prstGeom>
          <a:noFill/>
        </p:spPr>
        <p:txBody>
          <a:bodyPr wrap="square" rtlCol="0">
            <a:spAutoFit/>
          </a:bodyPr>
          <a:lstStyle/>
          <a:p>
            <a:r>
              <a:rPr lang="en-US" dirty="0">
                <a:solidFill>
                  <a:srgbClr val="8DC7F3"/>
                </a:solidFill>
              </a:rPr>
              <a:t>Affect mobility and speech</a:t>
            </a:r>
          </a:p>
        </p:txBody>
      </p:sp>
      <p:sp>
        <p:nvSpPr>
          <p:cNvPr id="26" name="TextBox 25">
            <a:extLst>
              <a:ext uri="{FF2B5EF4-FFF2-40B4-BE49-F238E27FC236}">
                <a16:creationId xmlns:a16="http://schemas.microsoft.com/office/drawing/2014/main" id="{91A2F3F7-27BD-5CE3-A64A-3FC2A38CE9F8}"/>
              </a:ext>
            </a:extLst>
          </p:cNvPr>
          <p:cNvSpPr txBox="1"/>
          <p:nvPr/>
        </p:nvSpPr>
        <p:spPr>
          <a:xfrm>
            <a:off x="7048982" y="4753825"/>
            <a:ext cx="3871045" cy="646331"/>
          </a:xfrm>
          <a:prstGeom prst="rect">
            <a:avLst/>
          </a:prstGeom>
          <a:noFill/>
        </p:spPr>
        <p:txBody>
          <a:bodyPr wrap="square" rtlCol="0">
            <a:spAutoFit/>
          </a:bodyPr>
          <a:lstStyle/>
          <a:p>
            <a:pPr marL="285750" indent="-285750" algn="ctr">
              <a:buFont typeface="Courier New" panose="02070309020205020404" pitchFamily="49" charset="0"/>
              <a:buChar char="o"/>
            </a:pPr>
            <a:r>
              <a:rPr lang="en-US" dirty="0">
                <a:solidFill>
                  <a:srgbClr val="8DC7F3"/>
                </a:solidFill>
              </a:rPr>
              <a:t>People that seek independence in  mobility</a:t>
            </a:r>
          </a:p>
        </p:txBody>
      </p:sp>
    </p:spTree>
    <p:extLst>
      <p:ext uri="{BB962C8B-B14F-4D97-AF65-F5344CB8AC3E}">
        <p14:creationId xmlns:p14="http://schemas.microsoft.com/office/powerpoint/2010/main" val="3294589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050"/>
                                        </p:tgtEl>
                                        <p:attrNameLst>
                                          <p:attrName>style.visibility</p:attrName>
                                        </p:attrNameLst>
                                      </p:cBhvr>
                                      <p:to>
                                        <p:strVal val="visible"/>
                                      </p:to>
                                    </p:set>
                                    <p:animEffect transition="in" filter="fade">
                                      <p:cBhvr>
                                        <p:cTn id="36" dur="1000"/>
                                        <p:tgtEl>
                                          <p:spTgt spid="2050"/>
                                        </p:tgtEl>
                                      </p:cBhvr>
                                    </p:animEffect>
                                    <p:anim calcmode="lin" valueType="num">
                                      <p:cBhvr>
                                        <p:cTn id="37" dur="1000" fill="hold"/>
                                        <p:tgtEl>
                                          <p:spTgt spid="2050"/>
                                        </p:tgtEl>
                                        <p:attrNameLst>
                                          <p:attrName>ppt_x</p:attrName>
                                        </p:attrNameLst>
                                      </p:cBhvr>
                                      <p:tavLst>
                                        <p:tav tm="0">
                                          <p:val>
                                            <p:strVal val="#ppt_x"/>
                                          </p:val>
                                        </p:tav>
                                        <p:tav tm="100000">
                                          <p:val>
                                            <p:strVal val="#ppt_x"/>
                                          </p:val>
                                        </p:tav>
                                      </p:tavLst>
                                    </p:anim>
                                    <p:anim calcmode="lin" valueType="num">
                                      <p:cBhvr>
                                        <p:cTn id="38"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p:bldP spid="21" grpId="0"/>
      <p:bldP spid="24" grpId="0"/>
      <p:bldP spid="25" grpId="0"/>
      <p:bldP spid="2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996</TotalTime>
  <Words>458</Words>
  <Application>Microsoft Office PowerPoint</Application>
  <PresentationFormat>Widescreen</PresentationFormat>
  <Paragraphs>133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Barlow Semi Condensed</vt:lpstr>
      <vt:lpstr>Calibri</vt:lpstr>
      <vt:lpstr>Calibri Light</vt:lpstr>
      <vt:lpstr>Cambria</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Alexandra Jaberi</dc:creator>
  <cp:lastModifiedBy>Alexandra Jaberi</cp:lastModifiedBy>
  <cp:revision>5</cp:revision>
  <dcterms:created xsi:type="dcterms:W3CDTF">2024-01-19T16:15:35Z</dcterms:created>
  <dcterms:modified xsi:type="dcterms:W3CDTF">2024-01-20T21:27:47Z</dcterms:modified>
</cp:coreProperties>
</file>