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6"/>
  </p:notesMasterIdLst>
  <p:sldIdLst>
    <p:sldId id="256" r:id="rId2"/>
    <p:sldId id="257" r:id="rId3"/>
    <p:sldId id="258" r:id="rId4"/>
    <p:sldId id="287" r:id="rId5"/>
    <p:sldId id="286" r:id="rId6"/>
    <p:sldId id="290" r:id="rId7"/>
    <p:sldId id="289" r:id="rId8"/>
    <p:sldId id="295" r:id="rId9"/>
    <p:sldId id="291" r:id="rId10"/>
    <p:sldId id="292" r:id="rId11"/>
    <p:sldId id="297" r:id="rId12"/>
    <p:sldId id="296" r:id="rId13"/>
    <p:sldId id="298" r:id="rId14"/>
    <p:sldId id="285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ira Sans" panose="020B0503050000020004" pitchFamily="34" charset="0"/>
      <p:regular r:id="rId21"/>
      <p:bold r:id="rId22"/>
      <p:italic r:id="rId23"/>
      <p:boldItalic r:id="rId24"/>
    </p:embeddedFont>
    <p:embeddedFont>
      <p:font typeface="Fira Sans Black" panose="020B0A03050000020004" pitchFamily="34" charset="0"/>
      <p:bold r:id="rId25"/>
      <p:boldItalic r:id="rId26"/>
    </p:embeddedFont>
    <p:embeddedFont>
      <p:font typeface="Fira Sans Medium" panose="020B06030500000200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26069B-038E-46EE-ABEA-CB1CE2D230EB}">
  <a:tblStyle styleId="{1826069B-038E-46EE-ABEA-CB1CE2D230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6:01:32.36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3708 1,'-33'0,"-34"0,-111 12,134-7,-63-1,63-4,-58 8,42-2,-107-3,-15 0,127 7,40-6,0-1,-23 1,-93 6,-26 1,132-10,-44 8,-17 1,-277-9,174-2,176 2,1 0,-1 1,1 1,0 0,-20 8,19-7,1 0,-1 0,0-1,0 0,-18 0,-34-4,-116-15,130 11,0 2,-90 7,76 3,45-4,0 0,0-2,0 0,-35-4,-23-5,-138 4,19 3,3-20,176 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6:01:37.33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0 206,'491'0,"-471"1,0 1,25 6,-23-4,36 2,13-5,4 0,115 16,-184-16,246 37,-228-36,-1-1,1-1,-1-1,0-1,30-7,110-36,-23 5,-108 32,1 1,0 2,58-2,72-3,-21 0,22 11,71-2,-32-18,83-3,76 23,-341-2,0-1,24-5,26-3,-54 8,0-1,0-1,30-10,20-4,-10 7,0-1,92-7,-145 19,0-1,0 1,0 0,-1 1,1-1,0 0,0 1,0 0,-1 0,1 0,0 1,-1-1,1 1,-1 0,7 4,-8-3,0 0,0-1,0 1,0 0,0 1,0-1,-1 0,1 1,-1-1,0 0,0 1,-1-1,1 1,-1 0,1-1,-1 1,0 3,0-4,0-1,0 1,0-1,0 1,0-1,-1 0,1 1,-1-1,1 1,-1-1,0 0,0 1,0-1,0 0,0 0,-1 0,1 0,-1 0,1 0,-1 0,0-1,0 1,0 0,-2 1,-2-1,1 0,-1 0,1 0,-1-1,0 0,0 0,1-1,-1 1,-8-2,-158-3,151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911960a94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911960a94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c911960a94_0_3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c911960a94_0_3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890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c911960a94_0_3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c911960a94_0_3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946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911960a94_0_1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c911960a94_0_1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856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c911960a94_0_3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c911960a94_0_3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911960a94_0_3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c911960a94_0_3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911960a94_0_3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911960a94_0_3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c911960a94_0_3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c911960a94_0_3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31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c911960a94_0_3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c911960a94_0_3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39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c911960a94_0_3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c911960a94_0_3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07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c911960a94_0_3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c911960a94_0_3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390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911960a94_0_1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c911960a94_0_1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912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c911960a94_0_3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c911960a94_0_3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35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615817" y="33060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2514483" y="-258963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813550" y="2639550"/>
            <a:ext cx="55170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 hasCustomPrompt="1"/>
          </p:nvPr>
        </p:nvSpPr>
        <p:spPr>
          <a:xfrm>
            <a:off x="3856800" y="1160663"/>
            <a:ext cx="1430100" cy="126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477943">
            <a:off x="6145787" y="-1047194"/>
            <a:ext cx="3689827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233330">
            <a:off x="-669940" y="3817454"/>
            <a:ext cx="3689827" cy="240341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ctrTitle" idx="4294967295"/>
          </p:nvPr>
        </p:nvSpPr>
        <p:spPr>
          <a:xfrm>
            <a:off x="1340235" y="2704635"/>
            <a:ext cx="6542777" cy="175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dirty="0"/>
              <a:t>Classifying Personalities (4P)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3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99408" y="465274"/>
            <a:ext cx="1303913" cy="1518801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7A0E2C-684B-4C8B-ABC6-D5E3BEF6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9" y="339213"/>
            <a:ext cx="8185355" cy="2942937"/>
          </a:xfrm>
        </p:spPr>
        <p:txBody>
          <a:bodyPr/>
          <a:lstStyle/>
          <a:p>
            <a:r>
              <a:rPr lang="en-US" dirty="0"/>
              <a:t>The best 2 with the highest accuracy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C12DA-AF8E-2FA1-C111-946BD7FA7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7" t="53208" r="54817" b="13300"/>
          <a:stretch/>
        </p:blipFill>
        <p:spPr bwMode="auto">
          <a:xfrm>
            <a:off x="718267" y="2072782"/>
            <a:ext cx="3527555" cy="15432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13251-5C6A-7880-4B94-E38F80B6D1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5" t="42355" r="57906" b="23267"/>
          <a:stretch/>
        </p:blipFill>
        <p:spPr bwMode="auto">
          <a:xfrm>
            <a:off x="4452220" y="1810681"/>
            <a:ext cx="3790950" cy="18053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4AB4168-6B73-DEEF-6022-4D2FBADD7886}"/>
                  </a:ext>
                </a:extLst>
              </p14:cNvPr>
              <p14:cNvContentPartPr/>
              <p14:nvPr/>
            </p14:nvContentPartPr>
            <p14:xfrm>
              <a:off x="1142768" y="3074667"/>
              <a:ext cx="1334880" cy="52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4AB4168-6B73-DEEF-6022-4D2FBADD78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6768" y="3003027"/>
                <a:ext cx="14065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B466766-1E56-B898-9DD7-768B3E7CDD4D}"/>
                  </a:ext>
                </a:extLst>
              </p14:cNvPr>
              <p14:cNvContentPartPr/>
              <p14:nvPr/>
            </p14:nvContentPartPr>
            <p14:xfrm>
              <a:off x="5014568" y="2956587"/>
              <a:ext cx="1491120" cy="104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B466766-1E56-B898-9DD7-768B3E7CDD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78568" y="2884587"/>
                <a:ext cx="1562760" cy="2476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9ED622C-B575-B2FD-1A03-D01C8243E9D6}"/>
              </a:ext>
            </a:extLst>
          </p:cNvPr>
          <p:cNvSpPr txBox="1"/>
          <p:nvPr/>
        </p:nvSpPr>
        <p:spPr>
          <a:xfrm>
            <a:off x="1592826" y="3805084"/>
            <a:ext cx="1452716" cy="478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3625E-E561-B15B-C998-5D1D2F9E7F38}"/>
              </a:ext>
            </a:extLst>
          </p:cNvPr>
          <p:cNvSpPr txBox="1"/>
          <p:nvPr/>
        </p:nvSpPr>
        <p:spPr>
          <a:xfrm>
            <a:off x="1850923" y="3952568"/>
            <a:ext cx="92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XGBoost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3CB4E2-C154-2821-8648-DBC0175CBB2A}"/>
              </a:ext>
            </a:extLst>
          </p:cNvPr>
          <p:cNvSpPr txBox="1"/>
          <p:nvPr/>
        </p:nvSpPr>
        <p:spPr>
          <a:xfrm>
            <a:off x="5825613" y="3952568"/>
            <a:ext cx="2094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92379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7A0E2C-684B-4C8B-ABC6-D5E3BEF6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9" y="339213"/>
            <a:ext cx="8185355" cy="2942937"/>
          </a:xfrm>
        </p:spPr>
        <p:txBody>
          <a:bodyPr/>
          <a:lstStyle/>
          <a:p>
            <a:r>
              <a:rPr lang="en-US" dirty="0"/>
              <a:t>Least accuracy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D622C-B575-B2FD-1A03-D01C8243E9D6}"/>
              </a:ext>
            </a:extLst>
          </p:cNvPr>
          <p:cNvSpPr txBox="1"/>
          <p:nvPr/>
        </p:nvSpPr>
        <p:spPr>
          <a:xfrm>
            <a:off x="3771899" y="3713092"/>
            <a:ext cx="1452716" cy="478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12184-1C89-58BB-AD5F-7389C63CB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7" t="29276" r="44246" b="36334"/>
          <a:stretch/>
        </p:blipFill>
        <p:spPr>
          <a:xfrm>
            <a:off x="2625212" y="1844182"/>
            <a:ext cx="3746091" cy="1437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9CC50-E6E6-6EDC-0EED-0035E88F97CA}"/>
              </a:ext>
            </a:extLst>
          </p:cNvPr>
          <p:cNvSpPr txBox="1"/>
          <p:nvPr/>
        </p:nvSpPr>
        <p:spPr>
          <a:xfrm>
            <a:off x="4107426" y="3798678"/>
            <a:ext cx="92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83826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1813550" y="2639550"/>
            <a:ext cx="55170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Conclusion</a:t>
            </a:r>
            <a:endParaRPr dirty="0"/>
          </a:p>
        </p:txBody>
      </p:sp>
      <p:cxnSp>
        <p:nvCxnSpPr>
          <p:cNvPr id="206" name="Google Shape;206;p23"/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279275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295318-5C01-1547-D001-395236BFCA2D}"/>
              </a:ext>
            </a:extLst>
          </p:cNvPr>
          <p:cNvSpPr txBox="1"/>
          <p:nvPr/>
        </p:nvSpPr>
        <p:spPr>
          <a:xfrm>
            <a:off x="1165122" y="943898"/>
            <a:ext cx="6983361" cy="286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After we have evaluated the classification models that we applied to the dataset, XGBoost model gave the best accuracy, which is 96.7%.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he second-best model was the random forest with accuracy of 96.2%. 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Unfortunately, the problem that we faced was the time consumption it took the XGBoost model to fit it to the testing data. In contrast, random forest model took a lot less time to fit the model.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conclusion, we have found that the best classification model for the personality dataset was the random forest model.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7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/>
          <p:nvPr/>
        </p:nvSpPr>
        <p:spPr>
          <a:xfrm>
            <a:off x="972017" y="-172528"/>
            <a:ext cx="7050600" cy="623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"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r>
              <a:rPr lang="e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</a:t>
            </a:r>
            <a:endParaRPr lang="en-US" sz="24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Data Mining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Nailah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Almadi</a:t>
            </a:r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endParaRPr lang="en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Prepared By:</a:t>
            </a:r>
            <a:endParaRPr sz="24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0" algn="ctr">
              <a:spcBef>
                <a:spcPts val="1200"/>
              </a:spcBef>
            </a:pPr>
            <a:r>
              <a:rPr lang="en-US" sz="2400" b="1" dirty="0">
                <a:solidFill>
                  <a:schemeClr val="dk1"/>
                </a:solidFill>
                <a:latin typeface="Times New Roman"/>
                <a:cs typeface="Times New Roman"/>
              </a:rPr>
              <a:t>DONE BY:</a:t>
            </a:r>
            <a:br>
              <a:rPr lang="en-US" sz="2400" b="1" dirty="0">
                <a:solidFill>
                  <a:schemeClr val="dk1"/>
                </a:solidFill>
                <a:latin typeface="Times New Roman"/>
                <a:cs typeface="Times New Roman"/>
              </a:rPr>
            </a:br>
            <a:r>
              <a:rPr lang="en-US" sz="2400" b="1" dirty="0">
                <a:solidFill>
                  <a:schemeClr val="dk1"/>
                </a:solidFill>
                <a:latin typeface="Times New Roman"/>
                <a:cs typeface="Times New Roman"/>
              </a:rPr>
              <a:t>Jessica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cs typeface="Times New Roman"/>
              </a:rPr>
              <a:t>Abueledam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cs typeface="Times New Roman"/>
              </a:rPr>
              <a:t> 20200137</a:t>
            </a:r>
            <a:br>
              <a:rPr lang="en-US" sz="2400" b="1" dirty="0">
                <a:solidFill>
                  <a:schemeClr val="dk1"/>
                </a:solidFill>
                <a:latin typeface="Times New Roman"/>
                <a:cs typeface="Times New Roman"/>
              </a:rPr>
            </a:br>
            <a:r>
              <a:rPr lang="en-US" sz="2400" b="1" dirty="0" err="1">
                <a:solidFill>
                  <a:schemeClr val="dk1"/>
                </a:solidFill>
                <a:latin typeface="Times New Roman"/>
                <a:cs typeface="Times New Roman"/>
              </a:rPr>
              <a:t>Sondos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cs typeface="Times New Roman"/>
              </a:rPr>
              <a:t> Ali 20200438</a:t>
            </a:r>
            <a:endParaRPr lang="en-US" sz="24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0" algn="ctr">
              <a:spcBef>
                <a:spcPts val="1200"/>
              </a:spcBef>
            </a:pPr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1813550" y="2639550"/>
            <a:ext cx="55170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 idx="2"/>
          </p:nvPr>
        </p:nvSpPr>
        <p:spPr>
          <a:xfrm>
            <a:off x="3856800" y="1160663"/>
            <a:ext cx="1430100" cy="12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08" name="Google Shape;108;p18"/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4718543" y="1003997"/>
            <a:ext cx="18237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About our dataset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4940630" y="4061168"/>
            <a:ext cx="27342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 is our goal?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62" name="Google Shape;162;p19"/>
          <p:cNvCxnSpPr/>
          <p:nvPr/>
        </p:nvCxnSpPr>
        <p:spPr>
          <a:xfrm>
            <a:off x="2810214" y="3050168"/>
            <a:ext cx="1196100" cy="112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3" name="Google Shape;163;p19"/>
          <p:cNvCxnSpPr/>
          <p:nvPr/>
        </p:nvCxnSpPr>
        <p:spPr>
          <a:xfrm rot="10800000" flipH="1">
            <a:off x="2797915" y="1061386"/>
            <a:ext cx="1196100" cy="112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9" name="Google Shape;169;p19"/>
          <p:cNvSpPr txBox="1"/>
          <p:nvPr/>
        </p:nvSpPr>
        <p:spPr>
          <a:xfrm>
            <a:off x="4081439" y="2416153"/>
            <a:ext cx="5061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4103229" y="4002859"/>
            <a:ext cx="5061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27" name="Google Shape;710;p53"/>
          <p:cNvGrpSpPr/>
          <p:nvPr/>
        </p:nvGrpSpPr>
        <p:grpSpPr>
          <a:xfrm>
            <a:off x="1102321" y="1583528"/>
            <a:ext cx="1632768" cy="1665250"/>
            <a:chOff x="4676157" y="3412273"/>
            <a:chExt cx="450616" cy="415325"/>
          </a:xfrm>
        </p:grpSpPr>
        <p:sp>
          <p:nvSpPr>
            <p:cNvPr id="228" name="Google Shape;711;p53"/>
            <p:cNvSpPr/>
            <p:nvPr/>
          </p:nvSpPr>
          <p:spPr>
            <a:xfrm>
              <a:off x="4911539" y="3550691"/>
              <a:ext cx="215234" cy="276907"/>
            </a:xfrm>
            <a:custGeom>
              <a:avLst/>
              <a:gdLst/>
              <a:ahLst/>
              <a:cxnLst/>
              <a:rect l="l" t="t" r="r" b="b"/>
              <a:pathLst>
                <a:path w="9155" h="11777" extrusionOk="0">
                  <a:moveTo>
                    <a:pt x="8014" y="533"/>
                  </a:moveTo>
                  <a:cubicBezTo>
                    <a:pt x="8058" y="533"/>
                    <a:pt x="8106" y="540"/>
                    <a:pt x="8158" y="557"/>
                  </a:cubicBezTo>
                  <a:cubicBezTo>
                    <a:pt x="8529" y="696"/>
                    <a:pt x="8460" y="1090"/>
                    <a:pt x="8436" y="1206"/>
                  </a:cubicBezTo>
                  <a:cubicBezTo>
                    <a:pt x="8436" y="1229"/>
                    <a:pt x="7046" y="5192"/>
                    <a:pt x="7046" y="5192"/>
                  </a:cubicBezTo>
                  <a:cubicBezTo>
                    <a:pt x="6930" y="5586"/>
                    <a:pt x="6675" y="5910"/>
                    <a:pt x="6351" y="6096"/>
                  </a:cubicBezTo>
                  <a:lnTo>
                    <a:pt x="5053" y="6745"/>
                  </a:lnTo>
                  <a:cubicBezTo>
                    <a:pt x="4821" y="6861"/>
                    <a:pt x="4636" y="7000"/>
                    <a:pt x="4473" y="7162"/>
                  </a:cubicBezTo>
                  <a:lnTo>
                    <a:pt x="4473" y="7185"/>
                  </a:lnTo>
                  <a:lnTo>
                    <a:pt x="4126" y="7533"/>
                  </a:lnTo>
                  <a:lnTo>
                    <a:pt x="1669" y="7255"/>
                  </a:lnTo>
                  <a:cubicBezTo>
                    <a:pt x="1924" y="6467"/>
                    <a:pt x="1970" y="6073"/>
                    <a:pt x="2480" y="5470"/>
                  </a:cubicBezTo>
                  <a:cubicBezTo>
                    <a:pt x="2990" y="4844"/>
                    <a:pt x="3176" y="4636"/>
                    <a:pt x="3523" y="4450"/>
                  </a:cubicBezTo>
                  <a:cubicBezTo>
                    <a:pt x="5238" y="3593"/>
                    <a:pt x="5192" y="3593"/>
                    <a:pt x="5331" y="3593"/>
                  </a:cubicBezTo>
                  <a:cubicBezTo>
                    <a:pt x="5447" y="3593"/>
                    <a:pt x="5586" y="3662"/>
                    <a:pt x="5655" y="3778"/>
                  </a:cubicBezTo>
                  <a:cubicBezTo>
                    <a:pt x="5702" y="3894"/>
                    <a:pt x="5725" y="4010"/>
                    <a:pt x="5702" y="4149"/>
                  </a:cubicBezTo>
                  <a:cubicBezTo>
                    <a:pt x="5702" y="4172"/>
                    <a:pt x="5678" y="4265"/>
                    <a:pt x="5516" y="4334"/>
                  </a:cubicBezTo>
                  <a:lnTo>
                    <a:pt x="4172" y="5053"/>
                  </a:lnTo>
                  <a:cubicBezTo>
                    <a:pt x="3878" y="5092"/>
                    <a:pt x="4081" y="5596"/>
                    <a:pt x="4305" y="5596"/>
                  </a:cubicBezTo>
                  <a:cubicBezTo>
                    <a:pt x="4346" y="5596"/>
                    <a:pt x="4388" y="5579"/>
                    <a:pt x="4427" y="5540"/>
                  </a:cubicBezTo>
                  <a:lnTo>
                    <a:pt x="5771" y="4867"/>
                  </a:lnTo>
                  <a:cubicBezTo>
                    <a:pt x="6003" y="4775"/>
                    <a:pt x="6188" y="4566"/>
                    <a:pt x="6258" y="4311"/>
                  </a:cubicBezTo>
                  <a:cubicBezTo>
                    <a:pt x="6304" y="4103"/>
                    <a:pt x="6281" y="3871"/>
                    <a:pt x="6188" y="3662"/>
                  </a:cubicBezTo>
                  <a:lnTo>
                    <a:pt x="7556" y="997"/>
                  </a:lnTo>
                  <a:cubicBezTo>
                    <a:pt x="7597" y="936"/>
                    <a:pt x="7691" y="533"/>
                    <a:pt x="8014" y="533"/>
                  </a:cubicBezTo>
                  <a:close/>
                  <a:moveTo>
                    <a:pt x="951" y="7741"/>
                  </a:moveTo>
                  <a:lnTo>
                    <a:pt x="4450" y="8135"/>
                  </a:lnTo>
                  <a:lnTo>
                    <a:pt x="4358" y="8877"/>
                  </a:lnTo>
                  <a:lnTo>
                    <a:pt x="858" y="8483"/>
                  </a:lnTo>
                  <a:lnTo>
                    <a:pt x="951" y="7741"/>
                  </a:lnTo>
                  <a:close/>
                  <a:moveTo>
                    <a:pt x="8019" y="1"/>
                  </a:moveTo>
                  <a:cubicBezTo>
                    <a:pt x="7556" y="24"/>
                    <a:pt x="7162" y="325"/>
                    <a:pt x="7046" y="765"/>
                  </a:cubicBezTo>
                  <a:lnTo>
                    <a:pt x="5818" y="3199"/>
                  </a:lnTo>
                  <a:cubicBezTo>
                    <a:pt x="5662" y="3103"/>
                    <a:pt x="5494" y="3057"/>
                    <a:pt x="5326" y="3057"/>
                  </a:cubicBezTo>
                  <a:cubicBezTo>
                    <a:pt x="5169" y="3057"/>
                    <a:pt x="5013" y="3097"/>
                    <a:pt x="4867" y="3176"/>
                  </a:cubicBezTo>
                  <a:cubicBezTo>
                    <a:pt x="2643" y="4288"/>
                    <a:pt x="3037" y="4010"/>
                    <a:pt x="2063" y="5122"/>
                  </a:cubicBezTo>
                  <a:cubicBezTo>
                    <a:pt x="1785" y="5447"/>
                    <a:pt x="1553" y="5841"/>
                    <a:pt x="1414" y="6258"/>
                  </a:cubicBezTo>
                  <a:lnTo>
                    <a:pt x="1113" y="7208"/>
                  </a:lnTo>
                  <a:cubicBezTo>
                    <a:pt x="1043" y="7185"/>
                    <a:pt x="974" y="7185"/>
                    <a:pt x="904" y="7185"/>
                  </a:cubicBezTo>
                  <a:cubicBezTo>
                    <a:pt x="649" y="7185"/>
                    <a:pt x="418" y="7370"/>
                    <a:pt x="395" y="7625"/>
                  </a:cubicBezTo>
                  <a:cubicBezTo>
                    <a:pt x="395" y="7624"/>
                    <a:pt x="394" y="7623"/>
                    <a:pt x="394" y="7623"/>
                  </a:cubicBezTo>
                  <a:cubicBezTo>
                    <a:pt x="385" y="7623"/>
                    <a:pt x="24" y="10963"/>
                    <a:pt x="24" y="10986"/>
                  </a:cubicBezTo>
                  <a:cubicBezTo>
                    <a:pt x="1" y="11194"/>
                    <a:pt x="70" y="11403"/>
                    <a:pt x="209" y="11565"/>
                  </a:cubicBezTo>
                  <a:cubicBezTo>
                    <a:pt x="396" y="11752"/>
                    <a:pt x="583" y="11777"/>
                    <a:pt x="1026" y="11777"/>
                  </a:cubicBezTo>
                  <a:cubicBezTo>
                    <a:pt x="1187" y="11777"/>
                    <a:pt x="1382" y="11774"/>
                    <a:pt x="1623" y="11774"/>
                  </a:cubicBezTo>
                  <a:cubicBezTo>
                    <a:pt x="1901" y="11681"/>
                    <a:pt x="1901" y="11310"/>
                    <a:pt x="1623" y="11217"/>
                  </a:cubicBezTo>
                  <a:cubicBezTo>
                    <a:pt x="742" y="11217"/>
                    <a:pt x="649" y="11217"/>
                    <a:pt x="603" y="11171"/>
                  </a:cubicBezTo>
                  <a:cubicBezTo>
                    <a:pt x="557" y="11125"/>
                    <a:pt x="557" y="11125"/>
                    <a:pt x="789" y="9039"/>
                  </a:cubicBezTo>
                  <a:lnTo>
                    <a:pt x="4288" y="9433"/>
                  </a:lnTo>
                  <a:lnTo>
                    <a:pt x="4126" y="10986"/>
                  </a:lnTo>
                  <a:cubicBezTo>
                    <a:pt x="4126" y="11125"/>
                    <a:pt x="4010" y="11217"/>
                    <a:pt x="3894" y="11217"/>
                  </a:cubicBezTo>
                  <a:lnTo>
                    <a:pt x="2921" y="11217"/>
                  </a:lnTo>
                  <a:cubicBezTo>
                    <a:pt x="2643" y="11310"/>
                    <a:pt x="2643" y="11681"/>
                    <a:pt x="2921" y="11774"/>
                  </a:cubicBezTo>
                  <a:lnTo>
                    <a:pt x="3917" y="11774"/>
                  </a:lnTo>
                  <a:cubicBezTo>
                    <a:pt x="4311" y="11774"/>
                    <a:pt x="4636" y="11449"/>
                    <a:pt x="4682" y="11055"/>
                  </a:cubicBezTo>
                  <a:lnTo>
                    <a:pt x="5006" y="8158"/>
                  </a:lnTo>
                  <a:cubicBezTo>
                    <a:pt x="5030" y="7973"/>
                    <a:pt x="4937" y="7788"/>
                    <a:pt x="4775" y="7672"/>
                  </a:cubicBezTo>
                  <a:cubicBezTo>
                    <a:pt x="5076" y="7324"/>
                    <a:pt x="4937" y="7417"/>
                    <a:pt x="6606" y="6582"/>
                  </a:cubicBezTo>
                  <a:cubicBezTo>
                    <a:pt x="7069" y="6328"/>
                    <a:pt x="7417" y="5887"/>
                    <a:pt x="7579" y="5354"/>
                  </a:cubicBezTo>
                  <a:cubicBezTo>
                    <a:pt x="7579" y="5331"/>
                    <a:pt x="8946" y="1391"/>
                    <a:pt x="8946" y="1368"/>
                  </a:cubicBezTo>
                  <a:cubicBezTo>
                    <a:pt x="9155" y="650"/>
                    <a:pt x="8738" y="1"/>
                    <a:pt x="8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712;p53"/>
            <p:cNvSpPr/>
            <p:nvPr/>
          </p:nvSpPr>
          <p:spPr>
            <a:xfrm>
              <a:off x="4676157" y="3550691"/>
              <a:ext cx="213494" cy="276483"/>
            </a:xfrm>
            <a:custGeom>
              <a:avLst/>
              <a:gdLst/>
              <a:ahLst/>
              <a:cxnLst/>
              <a:rect l="l" t="t" r="r" b="b"/>
              <a:pathLst>
                <a:path w="9081" h="11759" extrusionOk="0">
                  <a:moveTo>
                    <a:pt x="1119" y="542"/>
                  </a:moveTo>
                  <a:cubicBezTo>
                    <a:pt x="1349" y="542"/>
                    <a:pt x="1497" y="716"/>
                    <a:pt x="1577" y="974"/>
                  </a:cubicBezTo>
                  <a:cubicBezTo>
                    <a:pt x="1577" y="997"/>
                    <a:pt x="1507" y="812"/>
                    <a:pt x="2851" y="3662"/>
                  </a:cubicBezTo>
                  <a:cubicBezTo>
                    <a:pt x="2597" y="4103"/>
                    <a:pt x="2805" y="4659"/>
                    <a:pt x="3269" y="4867"/>
                  </a:cubicBezTo>
                  <a:cubicBezTo>
                    <a:pt x="4618" y="5542"/>
                    <a:pt x="4639" y="5563"/>
                    <a:pt x="4694" y="5563"/>
                  </a:cubicBezTo>
                  <a:cubicBezTo>
                    <a:pt x="4698" y="5563"/>
                    <a:pt x="4701" y="5563"/>
                    <a:pt x="4705" y="5563"/>
                  </a:cubicBezTo>
                  <a:cubicBezTo>
                    <a:pt x="4984" y="5540"/>
                    <a:pt x="5053" y="5192"/>
                    <a:pt x="4845" y="5053"/>
                  </a:cubicBezTo>
                  <a:lnTo>
                    <a:pt x="3500" y="4381"/>
                  </a:lnTo>
                  <a:cubicBezTo>
                    <a:pt x="3338" y="4288"/>
                    <a:pt x="3315" y="4195"/>
                    <a:pt x="3292" y="4172"/>
                  </a:cubicBezTo>
                  <a:cubicBezTo>
                    <a:pt x="3245" y="3894"/>
                    <a:pt x="3431" y="3639"/>
                    <a:pt x="3686" y="3616"/>
                  </a:cubicBezTo>
                  <a:cubicBezTo>
                    <a:pt x="3755" y="3616"/>
                    <a:pt x="3848" y="3639"/>
                    <a:pt x="3918" y="3662"/>
                  </a:cubicBezTo>
                  <a:lnTo>
                    <a:pt x="5493" y="4474"/>
                  </a:lnTo>
                  <a:cubicBezTo>
                    <a:pt x="5656" y="4566"/>
                    <a:pt x="5818" y="4682"/>
                    <a:pt x="5957" y="4821"/>
                  </a:cubicBezTo>
                  <a:cubicBezTo>
                    <a:pt x="7023" y="6026"/>
                    <a:pt x="6930" y="5887"/>
                    <a:pt x="7347" y="7255"/>
                  </a:cubicBezTo>
                  <a:lnTo>
                    <a:pt x="4891" y="7556"/>
                  </a:lnTo>
                  <a:cubicBezTo>
                    <a:pt x="4265" y="6837"/>
                    <a:pt x="4520" y="7023"/>
                    <a:pt x="2689" y="6096"/>
                  </a:cubicBezTo>
                  <a:cubicBezTo>
                    <a:pt x="2342" y="5910"/>
                    <a:pt x="2087" y="5586"/>
                    <a:pt x="1994" y="5192"/>
                  </a:cubicBezTo>
                  <a:lnTo>
                    <a:pt x="743" y="1206"/>
                  </a:lnTo>
                  <a:cubicBezTo>
                    <a:pt x="696" y="1090"/>
                    <a:pt x="627" y="696"/>
                    <a:pt x="997" y="557"/>
                  </a:cubicBezTo>
                  <a:cubicBezTo>
                    <a:pt x="1040" y="547"/>
                    <a:pt x="1081" y="542"/>
                    <a:pt x="1119" y="542"/>
                  </a:cubicBezTo>
                  <a:close/>
                  <a:moveTo>
                    <a:pt x="8089" y="7741"/>
                  </a:moveTo>
                  <a:lnTo>
                    <a:pt x="8182" y="8483"/>
                  </a:lnTo>
                  <a:lnTo>
                    <a:pt x="4682" y="8877"/>
                  </a:lnTo>
                  <a:lnTo>
                    <a:pt x="4590" y="8135"/>
                  </a:lnTo>
                  <a:lnTo>
                    <a:pt x="8089" y="7741"/>
                  </a:lnTo>
                  <a:close/>
                  <a:moveTo>
                    <a:pt x="8251" y="9016"/>
                  </a:moveTo>
                  <a:lnTo>
                    <a:pt x="8460" y="11009"/>
                  </a:lnTo>
                  <a:cubicBezTo>
                    <a:pt x="8460" y="11171"/>
                    <a:pt x="8413" y="11217"/>
                    <a:pt x="8251" y="11217"/>
                  </a:cubicBezTo>
                  <a:lnTo>
                    <a:pt x="5146" y="11217"/>
                  </a:lnTo>
                  <a:cubicBezTo>
                    <a:pt x="5030" y="11217"/>
                    <a:pt x="4914" y="11102"/>
                    <a:pt x="4914" y="10986"/>
                  </a:cubicBezTo>
                  <a:lnTo>
                    <a:pt x="4729" y="9433"/>
                  </a:lnTo>
                  <a:lnTo>
                    <a:pt x="8251" y="9016"/>
                  </a:lnTo>
                  <a:close/>
                  <a:moveTo>
                    <a:pt x="1136" y="1"/>
                  </a:moveTo>
                  <a:cubicBezTo>
                    <a:pt x="464" y="1"/>
                    <a:pt x="1" y="603"/>
                    <a:pt x="209" y="1368"/>
                  </a:cubicBezTo>
                  <a:lnTo>
                    <a:pt x="209" y="1391"/>
                  </a:lnTo>
                  <a:lnTo>
                    <a:pt x="1438" y="5331"/>
                  </a:lnTo>
                  <a:cubicBezTo>
                    <a:pt x="1577" y="5864"/>
                    <a:pt x="1948" y="6304"/>
                    <a:pt x="2411" y="6582"/>
                  </a:cubicBezTo>
                  <a:cubicBezTo>
                    <a:pt x="4033" y="7394"/>
                    <a:pt x="3941" y="7301"/>
                    <a:pt x="4242" y="7649"/>
                  </a:cubicBezTo>
                  <a:cubicBezTo>
                    <a:pt x="4080" y="7764"/>
                    <a:pt x="3987" y="7950"/>
                    <a:pt x="4010" y="8135"/>
                  </a:cubicBezTo>
                  <a:lnTo>
                    <a:pt x="4335" y="11032"/>
                  </a:lnTo>
                  <a:cubicBezTo>
                    <a:pt x="4381" y="11449"/>
                    <a:pt x="4705" y="11751"/>
                    <a:pt x="5123" y="11751"/>
                  </a:cubicBezTo>
                  <a:lnTo>
                    <a:pt x="8228" y="11751"/>
                  </a:lnTo>
                  <a:cubicBezTo>
                    <a:pt x="8264" y="11756"/>
                    <a:pt x="8300" y="11759"/>
                    <a:pt x="8334" y="11759"/>
                  </a:cubicBezTo>
                  <a:cubicBezTo>
                    <a:pt x="8750" y="11759"/>
                    <a:pt x="9080" y="11390"/>
                    <a:pt x="9016" y="10963"/>
                  </a:cubicBezTo>
                  <a:lnTo>
                    <a:pt x="8761" y="8691"/>
                  </a:lnTo>
                  <a:lnTo>
                    <a:pt x="8645" y="7625"/>
                  </a:lnTo>
                  <a:cubicBezTo>
                    <a:pt x="8599" y="7370"/>
                    <a:pt x="8390" y="7185"/>
                    <a:pt x="8135" y="7185"/>
                  </a:cubicBezTo>
                  <a:lnTo>
                    <a:pt x="8066" y="7185"/>
                  </a:lnTo>
                  <a:lnTo>
                    <a:pt x="7927" y="7208"/>
                  </a:lnTo>
                  <a:cubicBezTo>
                    <a:pt x="7649" y="6304"/>
                    <a:pt x="7556" y="5841"/>
                    <a:pt x="6977" y="5122"/>
                  </a:cubicBezTo>
                  <a:lnTo>
                    <a:pt x="6397" y="4450"/>
                  </a:lnTo>
                  <a:cubicBezTo>
                    <a:pt x="6212" y="4265"/>
                    <a:pt x="6003" y="4103"/>
                    <a:pt x="5772" y="3987"/>
                  </a:cubicBezTo>
                  <a:cubicBezTo>
                    <a:pt x="4033" y="3106"/>
                    <a:pt x="4010" y="3060"/>
                    <a:pt x="3709" y="3060"/>
                  </a:cubicBezTo>
                  <a:cubicBezTo>
                    <a:pt x="3547" y="3060"/>
                    <a:pt x="3384" y="3106"/>
                    <a:pt x="3245" y="3199"/>
                  </a:cubicBezTo>
                  <a:lnTo>
                    <a:pt x="2110" y="789"/>
                  </a:lnTo>
                  <a:cubicBezTo>
                    <a:pt x="1994" y="348"/>
                    <a:pt x="1600" y="24"/>
                    <a:pt x="1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713;p53"/>
            <p:cNvSpPr/>
            <p:nvPr/>
          </p:nvSpPr>
          <p:spPr>
            <a:xfrm>
              <a:off x="5032404" y="3520994"/>
              <a:ext cx="56918" cy="13567"/>
            </a:xfrm>
            <a:custGeom>
              <a:avLst/>
              <a:gdLst/>
              <a:ahLst/>
              <a:cxnLst/>
              <a:rect l="l" t="t" r="r" b="b"/>
              <a:pathLst>
                <a:path w="2421" h="577" extrusionOk="0">
                  <a:moveTo>
                    <a:pt x="260" y="0"/>
                  </a:moveTo>
                  <a:cubicBezTo>
                    <a:pt x="0" y="0"/>
                    <a:pt x="4" y="576"/>
                    <a:pt x="273" y="576"/>
                  </a:cubicBezTo>
                  <a:cubicBezTo>
                    <a:pt x="290" y="576"/>
                    <a:pt x="309" y="574"/>
                    <a:pt x="329" y="568"/>
                  </a:cubicBezTo>
                  <a:lnTo>
                    <a:pt x="2113" y="568"/>
                  </a:lnTo>
                  <a:cubicBezTo>
                    <a:pt x="2132" y="574"/>
                    <a:pt x="2150" y="576"/>
                    <a:pt x="2166" y="576"/>
                  </a:cubicBezTo>
                  <a:cubicBezTo>
                    <a:pt x="2416" y="576"/>
                    <a:pt x="2420" y="0"/>
                    <a:pt x="2177" y="0"/>
                  </a:cubicBezTo>
                  <a:cubicBezTo>
                    <a:pt x="2158" y="0"/>
                    <a:pt x="2136" y="4"/>
                    <a:pt x="2113" y="12"/>
                  </a:cubicBezTo>
                  <a:lnTo>
                    <a:pt x="329" y="12"/>
                  </a:lnTo>
                  <a:cubicBezTo>
                    <a:pt x="304" y="4"/>
                    <a:pt x="281" y="0"/>
                    <a:pt x="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714;p53"/>
            <p:cNvSpPr/>
            <p:nvPr/>
          </p:nvSpPr>
          <p:spPr>
            <a:xfrm>
              <a:off x="5024105" y="3455677"/>
              <a:ext cx="52004" cy="31930"/>
            </a:xfrm>
            <a:custGeom>
              <a:avLst/>
              <a:gdLst/>
              <a:ahLst/>
              <a:cxnLst/>
              <a:rect l="l" t="t" r="r" b="b"/>
              <a:pathLst>
                <a:path w="2212" h="1358" extrusionOk="0">
                  <a:moveTo>
                    <a:pt x="1889" y="0"/>
                  </a:moveTo>
                  <a:cubicBezTo>
                    <a:pt x="1847" y="0"/>
                    <a:pt x="1807" y="11"/>
                    <a:pt x="1771" y="32"/>
                  </a:cubicBezTo>
                  <a:lnTo>
                    <a:pt x="195" y="867"/>
                  </a:lnTo>
                  <a:cubicBezTo>
                    <a:pt x="0" y="1062"/>
                    <a:pt x="150" y="1358"/>
                    <a:pt x="397" y="1358"/>
                  </a:cubicBezTo>
                  <a:cubicBezTo>
                    <a:pt x="414" y="1358"/>
                    <a:pt x="432" y="1356"/>
                    <a:pt x="450" y="1353"/>
                  </a:cubicBezTo>
                  <a:lnTo>
                    <a:pt x="2026" y="519"/>
                  </a:lnTo>
                  <a:cubicBezTo>
                    <a:pt x="2142" y="450"/>
                    <a:pt x="2211" y="287"/>
                    <a:pt x="2142" y="148"/>
                  </a:cubicBezTo>
                  <a:cubicBezTo>
                    <a:pt x="2078" y="52"/>
                    <a:pt x="1981" y="0"/>
                    <a:pt x="1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715;p53"/>
            <p:cNvSpPr/>
            <p:nvPr/>
          </p:nvSpPr>
          <p:spPr>
            <a:xfrm>
              <a:off x="4712033" y="3520994"/>
              <a:ext cx="57435" cy="13567"/>
            </a:xfrm>
            <a:custGeom>
              <a:avLst/>
              <a:gdLst/>
              <a:ahLst/>
              <a:cxnLst/>
              <a:rect l="l" t="t" r="r" b="b"/>
              <a:pathLst>
                <a:path w="2443" h="577" extrusionOk="0">
                  <a:moveTo>
                    <a:pt x="260" y="0"/>
                  </a:moveTo>
                  <a:cubicBezTo>
                    <a:pt x="0" y="0"/>
                    <a:pt x="4" y="576"/>
                    <a:pt x="272" y="576"/>
                  </a:cubicBezTo>
                  <a:cubicBezTo>
                    <a:pt x="290" y="576"/>
                    <a:pt x="309" y="574"/>
                    <a:pt x="329" y="568"/>
                  </a:cubicBezTo>
                  <a:lnTo>
                    <a:pt x="2113" y="568"/>
                  </a:lnTo>
                  <a:cubicBezTo>
                    <a:pt x="2133" y="574"/>
                    <a:pt x="2152" y="576"/>
                    <a:pt x="2170" y="576"/>
                  </a:cubicBezTo>
                  <a:cubicBezTo>
                    <a:pt x="2438" y="576"/>
                    <a:pt x="2442" y="0"/>
                    <a:pt x="2182" y="0"/>
                  </a:cubicBezTo>
                  <a:cubicBezTo>
                    <a:pt x="2161" y="0"/>
                    <a:pt x="2138" y="4"/>
                    <a:pt x="2113" y="12"/>
                  </a:cubicBezTo>
                  <a:lnTo>
                    <a:pt x="329" y="12"/>
                  </a:lnTo>
                  <a:cubicBezTo>
                    <a:pt x="304" y="4"/>
                    <a:pt x="281" y="0"/>
                    <a:pt x="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716;p53"/>
            <p:cNvSpPr/>
            <p:nvPr/>
          </p:nvSpPr>
          <p:spPr>
            <a:xfrm>
              <a:off x="4722683" y="3455065"/>
              <a:ext cx="55390" cy="33529"/>
            </a:xfrm>
            <a:custGeom>
              <a:avLst/>
              <a:gdLst/>
              <a:ahLst/>
              <a:cxnLst/>
              <a:rect l="l" t="t" r="r" b="b"/>
              <a:pathLst>
                <a:path w="2356" h="1426" extrusionOk="0">
                  <a:moveTo>
                    <a:pt x="445" y="1"/>
                  </a:moveTo>
                  <a:cubicBezTo>
                    <a:pt x="217" y="1"/>
                    <a:pt x="0" y="487"/>
                    <a:pt x="293" y="545"/>
                  </a:cubicBezTo>
                  <a:cubicBezTo>
                    <a:pt x="1924" y="1405"/>
                    <a:pt x="1920" y="1426"/>
                    <a:pt x="1996" y="1426"/>
                  </a:cubicBezTo>
                  <a:cubicBezTo>
                    <a:pt x="1999" y="1426"/>
                    <a:pt x="2004" y="1426"/>
                    <a:pt x="2008" y="1426"/>
                  </a:cubicBezTo>
                  <a:cubicBezTo>
                    <a:pt x="2263" y="1379"/>
                    <a:pt x="2356" y="1032"/>
                    <a:pt x="2147" y="893"/>
                  </a:cubicBezTo>
                  <a:lnTo>
                    <a:pt x="571" y="58"/>
                  </a:lnTo>
                  <a:cubicBezTo>
                    <a:pt x="531" y="18"/>
                    <a:pt x="488" y="1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717;p53"/>
            <p:cNvSpPr/>
            <p:nvPr/>
          </p:nvSpPr>
          <p:spPr>
            <a:xfrm>
              <a:off x="4749179" y="3412273"/>
              <a:ext cx="269142" cy="231575"/>
            </a:xfrm>
            <a:custGeom>
              <a:avLst/>
              <a:gdLst/>
              <a:ahLst/>
              <a:cxnLst/>
              <a:rect l="l" t="t" r="r" b="b"/>
              <a:pathLst>
                <a:path w="11448" h="9849" extrusionOk="0">
                  <a:moveTo>
                    <a:pt x="4751" y="905"/>
                  </a:moveTo>
                  <a:lnTo>
                    <a:pt x="4751" y="905"/>
                  </a:lnTo>
                  <a:cubicBezTo>
                    <a:pt x="4218" y="1554"/>
                    <a:pt x="3871" y="2342"/>
                    <a:pt x="3708" y="3176"/>
                  </a:cubicBezTo>
                  <a:cubicBezTo>
                    <a:pt x="3314" y="3107"/>
                    <a:pt x="2944" y="3037"/>
                    <a:pt x="2573" y="2944"/>
                  </a:cubicBezTo>
                  <a:cubicBezTo>
                    <a:pt x="3036" y="2017"/>
                    <a:pt x="3801" y="1299"/>
                    <a:pt x="4751" y="905"/>
                  </a:cubicBezTo>
                  <a:close/>
                  <a:moveTo>
                    <a:pt x="8228" y="905"/>
                  </a:moveTo>
                  <a:cubicBezTo>
                    <a:pt x="9155" y="1322"/>
                    <a:pt x="9919" y="2041"/>
                    <a:pt x="10383" y="2944"/>
                  </a:cubicBezTo>
                  <a:cubicBezTo>
                    <a:pt x="10012" y="3037"/>
                    <a:pt x="9641" y="3107"/>
                    <a:pt x="9270" y="3176"/>
                  </a:cubicBezTo>
                  <a:cubicBezTo>
                    <a:pt x="9131" y="2574"/>
                    <a:pt x="8923" y="2017"/>
                    <a:pt x="8622" y="1484"/>
                  </a:cubicBezTo>
                  <a:cubicBezTo>
                    <a:pt x="8506" y="1276"/>
                    <a:pt x="8367" y="1090"/>
                    <a:pt x="8228" y="905"/>
                  </a:cubicBezTo>
                  <a:close/>
                  <a:moveTo>
                    <a:pt x="6188" y="557"/>
                  </a:moveTo>
                  <a:lnTo>
                    <a:pt x="6188" y="3408"/>
                  </a:lnTo>
                  <a:cubicBezTo>
                    <a:pt x="5539" y="3385"/>
                    <a:pt x="4890" y="3338"/>
                    <a:pt x="4241" y="3269"/>
                  </a:cubicBezTo>
                  <a:cubicBezTo>
                    <a:pt x="4496" y="2180"/>
                    <a:pt x="5145" y="789"/>
                    <a:pt x="6188" y="557"/>
                  </a:cubicBezTo>
                  <a:close/>
                  <a:moveTo>
                    <a:pt x="6744" y="557"/>
                  </a:moveTo>
                  <a:lnTo>
                    <a:pt x="6744" y="557"/>
                  </a:lnTo>
                  <a:cubicBezTo>
                    <a:pt x="7277" y="673"/>
                    <a:pt x="7764" y="1090"/>
                    <a:pt x="8135" y="1763"/>
                  </a:cubicBezTo>
                  <a:cubicBezTo>
                    <a:pt x="8413" y="2226"/>
                    <a:pt x="8598" y="2736"/>
                    <a:pt x="8714" y="3269"/>
                  </a:cubicBezTo>
                  <a:cubicBezTo>
                    <a:pt x="8065" y="3362"/>
                    <a:pt x="7416" y="3408"/>
                    <a:pt x="6768" y="3408"/>
                  </a:cubicBezTo>
                  <a:lnTo>
                    <a:pt x="6744" y="557"/>
                  </a:lnTo>
                  <a:close/>
                  <a:moveTo>
                    <a:pt x="8807" y="3802"/>
                  </a:moveTo>
                  <a:cubicBezTo>
                    <a:pt x="8923" y="4544"/>
                    <a:pt x="8923" y="5285"/>
                    <a:pt x="8807" y="6004"/>
                  </a:cubicBezTo>
                  <a:cubicBezTo>
                    <a:pt x="8135" y="5911"/>
                    <a:pt x="7440" y="5865"/>
                    <a:pt x="6744" y="5865"/>
                  </a:cubicBezTo>
                  <a:lnTo>
                    <a:pt x="6744" y="3964"/>
                  </a:lnTo>
                  <a:cubicBezTo>
                    <a:pt x="7440" y="3941"/>
                    <a:pt x="8135" y="3895"/>
                    <a:pt x="8807" y="3802"/>
                  </a:cubicBezTo>
                  <a:close/>
                  <a:moveTo>
                    <a:pt x="4149" y="3802"/>
                  </a:moveTo>
                  <a:cubicBezTo>
                    <a:pt x="4821" y="3895"/>
                    <a:pt x="5516" y="3941"/>
                    <a:pt x="6188" y="3964"/>
                  </a:cubicBezTo>
                  <a:lnTo>
                    <a:pt x="6188" y="5865"/>
                  </a:lnTo>
                  <a:cubicBezTo>
                    <a:pt x="5516" y="5865"/>
                    <a:pt x="4821" y="5934"/>
                    <a:pt x="4149" y="6027"/>
                  </a:cubicBezTo>
                  <a:cubicBezTo>
                    <a:pt x="4033" y="5285"/>
                    <a:pt x="4033" y="4544"/>
                    <a:pt x="4149" y="3802"/>
                  </a:cubicBezTo>
                  <a:close/>
                  <a:moveTo>
                    <a:pt x="2341" y="3454"/>
                  </a:moveTo>
                  <a:cubicBezTo>
                    <a:pt x="2758" y="3570"/>
                    <a:pt x="3175" y="3663"/>
                    <a:pt x="3593" y="3732"/>
                  </a:cubicBezTo>
                  <a:cubicBezTo>
                    <a:pt x="3477" y="4520"/>
                    <a:pt x="3477" y="5308"/>
                    <a:pt x="3593" y="6119"/>
                  </a:cubicBezTo>
                  <a:cubicBezTo>
                    <a:pt x="3175" y="6189"/>
                    <a:pt x="2758" y="6282"/>
                    <a:pt x="2341" y="6374"/>
                  </a:cubicBezTo>
                  <a:cubicBezTo>
                    <a:pt x="2179" y="5911"/>
                    <a:pt x="2109" y="5401"/>
                    <a:pt x="2109" y="4914"/>
                  </a:cubicBezTo>
                  <a:cubicBezTo>
                    <a:pt x="2109" y="4405"/>
                    <a:pt x="2179" y="3918"/>
                    <a:pt x="2341" y="3454"/>
                  </a:cubicBezTo>
                  <a:close/>
                  <a:moveTo>
                    <a:pt x="3685" y="6652"/>
                  </a:moveTo>
                  <a:cubicBezTo>
                    <a:pt x="3847" y="7487"/>
                    <a:pt x="4218" y="8252"/>
                    <a:pt x="4751" y="8924"/>
                  </a:cubicBezTo>
                  <a:cubicBezTo>
                    <a:pt x="3801" y="8507"/>
                    <a:pt x="3036" y="7788"/>
                    <a:pt x="2573" y="6884"/>
                  </a:cubicBezTo>
                  <a:cubicBezTo>
                    <a:pt x="2944" y="6792"/>
                    <a:pt x="3314" y="6699"/>
                    <a:pt x="3685" y="6652"/>
                  </a:cubicBezTo>
                  <a:close/>
                  <a:moveTo>
                    <a:pt x="9270" y="6652"/>
                  </a:moveTo>
                  <a:cubicBezTo>
                    <a:pt x="9641" y="6699"/>
                    <a:pt x="10012" y="6792"/>
                    <a:pt x="10383" y="6884"/>
                  </a:cubicBezTo>
                  <a:cubicBezTo>
                    <a:pt x="9919" y="7788"/>
                    <a:pt x="9155" y="8507"/>
                    <a:pt x="8228" y="8924"/>
                  </a:cubicBezTo>
                  <a:cubicBezTo>
                    <a:pt x="8737" y="8252"/>
                    <a:pt x="9085" y="7464"/>
                    <a:pt x="9270" y="6652"/>
                  </a:cubicBezTo>
                  <a:close/>
                  <a:moveTo>
                    <a:pt x="6188" y="6421"/>
                  </a:moveTo>
                  <a:lnTo>
                    <a:pt x="6188" y="9248"/>
                  </a:lnTo>
                  <a:cubicBezTo>
                    <a:pt x="5122" y="9040"/>
                    <a:pt x="4473" y="7626"/>
                    <a:pt x="4241" y="6560"/>
                  </a:cubicBezTo>
                  <a:cubicBezTo>
                    <a:pt x="4890" y="6467"/>
                    <a:pt x="5539" y="6421"/>
                    <a:pt x="6188" y="6421"/>
                  </a:cubicBezTo>
                  <a:close/>
                  <a:moveTo>
                    <a:pt x="6744" y="6421"/>
                  </a:moveTo>
                  <a:cubicBezTo>
                    <a:pt x="7416" y="6421"/>
                    <a:pt x="8065" y="6467"/>
                    <a:pt x="8714" y="6560"/>
                  </a:cubicBezTo>
                  <a:cubicBezTo>
                    <a:pt x="8482" y="7626"/>
                    <a:pt x="7810" y="9040"/>
                    <a:pt x="6744" y="9248"/>
                  </a:cubicBezTo>
                  <a:lnTo>
                    <a:pt x="6744" y="6421"/>
                  </a:lnTo>
                  <a:close/>
                  <a:moveTo>
                    <a:pt x="6529" y="1"/>
                  </a:moveTo>
                  <a:cubicBezTo>
                    <a:pt x="6508" y="1"/>
                    <a:pt x="6487" y="1"/>
                    <a:pt x="6466" y="1"/>
                  </a:cubicBezTo>
                  <a:cubicBezTo>
                    <a:pt x="2248" y="1"/>
                    <a:pt x="0" y="4961"/>
                    <a:pt x="2758" y="8159"/>
                  </a:cubicBezTo>
                  <a:cubicBezTo>
                    <a:pt x="3775" y="9320"/>
                    <a:pt x="5120" y="9848"/>
                    <a:pt x="6446" y="9848"/>
                  </a:cubicBezTo>
                  <a:cubicBezTo>
                    <a:pt x="8746" y="9848"/>
                    <a:pt x="10989" y="8256"/>
                    <a:pt x="11356" y="5610"/>
                  </a:cubicBezTo>
                  <a:cubicBezTo>
                    <a:pt x="11379" y="5447"/>
                    <a:pt x="11264" y="5308"/>
                    <a:pt x="11124" y="5285"/>
                  </a:cubicBezTo>
                  <a:cubicBezTo>
                    <a:pt x="11110" y="5283"/>
                    <a:pt x="11097" y="5282"/>
                    <a:pt x="11083" y="5282"/>
                  </a:cubicBezTo>
                  <a:cubicBezTo>
                    <a:pt x="10943" y="5282"/>
                    <a:pt x="10842" y="5390"/>
                    <a:pt x="10800" y="5517"/>
                  </a:cubicBezTo>
                  <a:cubicBezTo>
                    <a:pt x="10777" y="5795"/>
                    <a:pt x="10707" y="6096"/>
                    <a:pt x="10591" y="6374"/>
                  </a:cubicBezTo>
                  <a:cubicBezTo>
                    <a:pt x="10197" y="6259"/>
                    <a:pt x="9780" y="6166"/>
                    <a:pt x="9363" y="6096"/>
                  </a:cubicBezTo>
                  <a:cubicBezTo>
                    <a:pt x="9479" y="5308"/>
                    <a:pt x="9479" y="4497"/>
                    <a:pt x="9363" y="3709"/>
                  </a:cubicBezTo>
                  <a:cubicBezTo>
                    <a:pt x="9780" y="3640"/>
                    <a:pt x="10197" y="3547"/>
                    <a:pt x="10591" y="3454"/>
                  </a:cubicBezTo>
                  <a:cubicBezTo>
                    <a:pt x="10707" y="3732"/>
                    <a:pt x="10777" y="4011"/>
                    <a:pt x="10800" y="4312"/>
                  </a:cubicBezTo>
                  <a:cubicBezTo>
                    <a:pt x="10780" y="4463"/>
                    <a:pt x="10913" y="4531"/>
                    <a:pt x="11056" y="4531"/>
                  </a:cubicBezTo>
                  <a:cubicBezTo>
                    <a:pt x="11243" y="4531"/>
                    <a:pt x="11448" y="4416"/>
                    <a:pt x="11356" y="4219"/>
                  </a:cubicBezTo>
                  <a:cubicBezTo>
                    <a:pt x="11310" y="3825"/>
                    <a:pt x="11194" y="3408"/>
                    <a:pt x="11032" y="3014"/>
                  </a:cubicBezTo>
                  <a:lnTo>
                    <a:pt x="11032" y="2991"/>
                  </a:lnTo>
                  <a:lnTo>
                    <a:pt x="10962" y="2875"/>
                  </a:lnTo>
                  <a:lnTo>
                    <a:pt x="10939" y="2805"/>
                  </a:lnTo>
                  <a:lnTo>
                    <a:pt x="10893" y="2736"/>
                  </a:lnTo>
                  <a:lnTo>
                    <a:pt x="10846" y="2620"/>
                  </a:lnTo>
                  <a:lnTo>
                    <a:pt x="10823" y="2574"/>
                  </a:lnTo>
                  <a:cubicBezTo>
                    <a:pt x="9975" y="993"/>
                    <a:pt x="8335" y="1"/>
                    <a:pt x="6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160;p19"/>
          <p:cNvSpPr txBox="1"/>
          <p:nvPr/>
        </p:nvSpPr>
        <p:spPr>
          <a:xfrm>
            <a:off x="4718543" y="4014744"/>
            <a:ext cx="27342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7" name="Google Shape;165;p19"/>
          <p:cNvSpPr/>
          <p:nvPr/>
        </p:nvSpPr>
        <p:spPr>
          <a:xfrm>
            <a:off x="4081439" y="837342"/>
            <a:ext cx="506092" cy="547576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8" name="Google Shape;169;p19"/>
          <p:cNvSpPr txBox="1"/>
          <p:nvPr/>
        </p:nvSpPr>
        <p:spPr>
          <a:xfrm>
            <a:off x="4075628" y="1011697"/>
            <a:ext cx="5061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0" name="Google Shape;165;p19"/>
          <p:cNvSpPr/>
          <p:nvPr/>
        </p:nvSpPr>
        <p:spPr>
          <a:xfrm>
            <a:off x="4115528" y="3856156"/>
            <a:ext cx="506092" cy="547576"/>
          </a:xfrm>
          <a:custGeom>
            <a:avLst/>
            <a:gdLst/>
            <a:ahLst/>
            <a:cxnLst/>
            <a:rect l="l" t="t" r="r" b="b"/>
            <a:pathLst>
              <a:path w="14467" h="14467" extrusionOk="0">
                <a:moveTo>
                  <a:pt x="7228" y="0"/>
                </a:moveTo>
                <a:cubicBezTo>
                  <a:pt x="3239" y="0"/>
                  <a:pt x="1" y="3227"/>
                  <a:pt x="1" y="7227"/>
                </a:cubicBezTo>
                <a:cubicBezTo>
                  <a:pt x="1" y="11228"/>
                  <a:pt x="3239" y="14466"/>
                  <a:pt x="7228" y="14466"/>
                </a:cubicBezTo>
                <a:cubicBezTo>
                  <a:pt x="11228" y="14466"/>
                  <a:pt x="14467" y="11228"/>
                  <a:pt x="14467" y="7227"/>
                </a:cubicBezTo>
                <a:cubicBezTo>
                  <a:pt x="14467" y="3227"/>
                  <a:pt x="11228" y="0"/>
                  <a:pt x="72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1" name="Google Shape;169;p19"/>
          <p:cNvSpPr txBox="1"/>
          <p:nvPr/>
        </p:nvSpPr>
        <p:spPr>
          <a:xfrm>
            <a:off x="4115520" y="4014744"/>
            <a:ext cx="5061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5"/>
          <p:cNvSpPr txBox="1"/>
          <p:nvPr/>
        </p:nvSpPr>
        <p:spPr>
          <a:xfrm>
            <a:off x="697860" y="3864076"/>
            <a:ext cx="1807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42" name="Google Shape;542;p45"/>
          <p:cNvSpPr txBox="1"/>
          <p:nvPr/>
        </p:nvSpPr>
        <p:spPr>
          <a:xfrm>
            <a:off x="616735" y="3024591"/>
            <a:ext cx="1807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EDA</a:t>
            </a:r>
            <a:endParaRPr dirty="0"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552" name="Google Shape;552;p45"/>
          <p:cNvGrpSpPr/>
          <p:nvPr/>
        </p:nvGrpSpPr>
        <p:grpSpPr>
          <a:xfrm>
            <a:off x="4421305" y="2779009"/>
            <a:ext cx="297007" cy="254054"/>
            <a:chOff x="3718027" y="1864365"/>
            <a:chExt cx="499812" cy="500370"/>
          </a:xfrm>
        </p:grpSpPr>
        <p:sp>
          <p:nvSpPr>
            <p:cNvPr id="553" name="Google Shape;553;p45"/>
            <p:cNvSpPr/>
            <p:nvPr/>
          </p:nvSpPr>
          <p:spPr>
            <a:xfrm>
              <a:off x="3718027" y="1864365"/>
              <a:ext cx="499812" cy="500370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45"/>
            <p:cNvGrpSpPr/>
            <p:nvPr/>
          </p:nvGrpSpPr>
          <p:grpSpPr>
            <a:xfrm>
              <a:off x="3827014" y="1965968"/>
              <a:ext cx="293443" cy="291870"/>
              <a:chOff x="-3031325" y="3597450"/>
              <a:chExt cx="293825" cy="292250"/>
            </a:xfrm>
          </p:grpSpPr>
          <p:sp>
            <p:nvSpPr>
              <p:cNvPr id="555" name="Google Shape;555;p45"/>
              <p:cNvSpPr/>
              <p:nvPr/>
            </p:nvSpPr>
            <p:spPr>
              <a:xfrm>
                <a:off x="-3029750" y="3597450"/>
                <a:ext cx="292250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11" extrusionOk="0">
                    <a:moveTo>
                      <a:pt x="1702" y="1387"/>
                    </a:moveTo>
                    <a:cubicBezTo>
                      <a:pt x="1891" y="1387"/>
                      <a:pt x="2049" y="1545"/>
                      <a:pt x="2049" y="1734"/>
                    </a:cubicBezTo>
                    <a:cubicBezTo>
                      <a:pt x="2049" y="1923"/>
                      <a:pt x="1891" y="2080"/>
                      <a:pt x="1702" y="2080"/>
                    </a:cubicBezTo>
                    <a:cubicBezTo>
                      <a:pt x="1513" y="2080"/>
                      <a:pt x="1356" y="1923"/>
                      <a:pt x="1356" y="1734"/>
                    </a:cubicBezTo>
                    <a:cubicBezTo>
                      <a:pt x="1356" y="1545"/>
                      <a:pt x="1513" y="1387"/>
                      <a:pt x="1702" y="1387"/>
                    </a:cubicBezTo>
                    <a:close/>
                    <a:moveTo>
                      <a:pt x="3120" y="1387"/>
                    </a:moveTo>
                    <a:cubicBezTo>
                      <a:pt x="3309" y="1387"/>
                      <a:pt x="3466" y="1545"/>
                      <a:pt x="3466" y="1734"/>
                    </a:cubicBezTo>
                    <a:cubicBezTo>
                      <a:pt x="3466" y="1923"/>
                      <a:pt x="3309" y="2080"/>
                      <a:pt x="3120" y="2080"/>
                    </a:cubicBezTo>
                    <a:cubicBezTo>
                      <a:pt x="2931" y="2080"/>
                      <a:pt x="2773" y="1923"/>
                      <a:pt x="2773" y="1734"/>
                    </a:cubicBezTo>
                    <a:cubicBezTo>
                      <a:pt x="2773" y="1545"/>
                      <a:pt x="2931" y="1387"/>
                      <a:pt x="3120" y="1387"/>
                    </a:cubicBezTo>
                    <a:close/>
                    <a:moveTo>
                      <a:pt x="9985" y="1417"/>
                    </a:moveTo>
                    <a:cubicBezTo>
                      <a:pt x="10400" y="1417"/>
                      <a:pt x="10449" y="2080"/>
                      <a:pt x="9956" y="2080"/>
                    </a:cubicBezTo>
                    <a:lnTo>
                      <a:pt x="5861" y="2080"/>
                    </a:lnTo>
                    <a:cubicBezTo>
                      <a:pt x="5451" y="2080"/>
                      <a:pt x="5388" y="1418"/>
                      <a:pt x="5861" y="1418"/>
                    </a:cubicBezTo>
                    <a:lnTo>
                      <a:pt x="9956" y="1418"/>
                    </a:lnTo>
                    <a:cubicBezTo>
                      <a:pt x="9966" y="1418"/>
                      <a:pt x="9976" y="1417"/>
                      <a:pt x="9985" y="141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10"/>
                    </a:lnTo>
                    <a:lnTo>
                      <a:pt x="11689" y="2710"/>
                    </a:lnTo>
                    <a:lnTo>
                      <a:pt x="11689" y="1040"/>
                    </a:lnTo>
                    <a:cubicBezTo>
                      <a:pt x="11658" y="473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45"/>
              <p:cNvSpPr/>
              <p:nvPr/>
            </p:nvSpPr>
            <p:spPr>
              <a:xfrm>
                <a:off x="-3031325" y="3687250"/>
                <a:ext cx="29225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6144" extrusionOk="0">
                    <a:moveTo>
                      <a:pt x="1" y="0"/>
                    </a:moveTo>
                    <a:lnTo>
                      <a:pt x="1" y="5104"/>
                    </a:lnTo>
                    <a:lnTo>
                      <a:pt x="64" y="5104"/>
                    </a:lnTo>
                    <a:cubicBezTo>
                      <a:pt x="64" y="5671"/>
                      <a:pt x="536" y="6144"/>
                      <a:pt x="1104" y="6144"/>
                    </a:cubicBezTo>
                    <a:lnTo>
                      <a:pt x="4475" y="6144"/>
                    </a:lnTo>
                    <a:cubicBezTo>
                      <a:pt x="4317" y="5671"/>
                      <a:pt x="4223" y="5199"/>
                      <a:pt x="4223" y="4695"/>
                    </a:cubicBezTo>
                    <a:lnTo>
                      <a:pt x="4223" y="2395"/>
                    </a:lnTo>
                    <a:cubicBezTo>
                      <a:pt x="4223" y="1790"/>
                      <a:pt x="4686" y="1366"/>
                      <a:pt x="5227" y="1366"/>
                    </a:cubicBezTo>
                    <a:cubicBezTo>
                      <a:pt x="5362" y="1366"/>
                      <a:pt x="5502" y="1393"/>
                      <a:pt x="5640" y="1450"/>
                    </a:cubicBezTo>
                    <a:cubicBezTo>
                      <a:pt x="5735" y="1481"/>
                      <a:pt x="5861" y="1544"/>
                      <a:pt x="5987" y="1544"/>
                    </a:cubicBezTo>
                    <a:cubicBezTo>
                      <a:pt x="6144" y="1544"/>
                      <a:pt x="6365" y="1450"/>
                      <a:pt x="6900" y="977"/>
                    </a:cubicBezTo>
                    <a:cubicBezTo>
                      <a:pt x="7090" y="788"/>
                      <a:pt x="7349" y="693"/>
                      <a:pt x="7613" y="693"/>
                    </a:cubicBezTo>
                    <a:cubicBezTo>
                      <a:pt x="7877" y="693"/>
                      <a:pt x="8145" y="788"/>
                      <a:pt x="8350" y="977"/>
                    </a:cubicBezTo>
                    <a:cubicBezTo>
                      <a:pt x="8822" y="1450"/>
                      <a:pt x="9106" y="1544"/>
                      <a:pt x="9263" y="1544"/>
                    </a:cubicBezTo>
                    <a:cubicBezTo>
                      <a:pt x="9358" y="1544"/>
                      <a:pt x="9484" y="1481"/>
                      <a:pt x="9610" y="1450"/>
                    </a:cubicBezTo>
                    <a:cubicBezTo>
                      <a:pt x="9742" y="1393"/>
                      <a:pt x="9878" y="1366"/>
                      <a:pt x="10011" y="1366"/>
                    </a:cubicBezTo>
                    <a:cubicBezTo>
                      <a:pt x="10544" y="1366"/>
                      <a:pt x="11028" y="1790"/>
                      <a:pt x="11028" y="2395"/>
                    </a:cubicBezTo>
                    <a:lnTo>
                      <a:pt x="11028" y="4695"/>
                    </a:lnTo>
                    <a:cubicBezTo>
                      <a:pt x="11028" y="5199"/>
                      <a:pt x="10933" y="5671"/>
                      <a:pt x="10744" y="6144"/>
                    </a:cubicBezTo>
                    <a:cubicBezTo>
                      <a:pt x="11248" y="6112"/>
                      <a:pt x="11689" y="5671"/>
                      <a:pt x="11689" y="5104"/>
                    </a:cubicBezTo>
                    <a:lnTo>
                      <a:pt x="116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45"/>
              <p:cNvSpPr/>
              <p:nvPr/>
            </p:nvSpPr>
            <p:spPr>
              <a:xfrm>
                <a:off x="-2908450" y="3724275"/>
                <a:ext cx="59900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6585" extrusionOk="0">
                    <a:moveTo>
                      <a:pt x="2395" y="0"/>
                    </a:moveTo>
                    <a:cubicBezTo>
                      <a:pt x="1904" y="491"/>
                      <a:pt x="1500" y="721"/>
                      <a:pt x="1085" y="721"/>
                    </a:cubicBezTo>
                    <a:cubicBezTo>
                      <a:pt x="887" y="721"/>
                      <a:pt x="687" y="669"/>
                      <a:pt x="473" y="567"/>
                    </a:cubicBezTo>
                    <a:cubicBezTo>
                      <a:pt x="423" y="548"/>
                      <a:pt x="374" y="539"/>
                      <a:pt x="327" y="539"/>
                    </a:cubicBezTo>
                    <a:cubicBezTo>
                      <a:pt x="142" y="539"/>
                      <a:pt x="1" y="681"/>
                      <a:pt x="1" y="882"/>
                    </a:cubicBezTo>
                    <a:lnTo>
                      <a:pt x="1" y="3214"/>
                    </a:lnTo>
                    <a:cubicBezTo>
                      <a:pt x="1" y="3718"/>
                      <a:pt x="127" y="4222"/>
                      <a:pt x="316" y="4663"/>
                    </a:cubicBezTo>
                    <a:cubicBezTo>
                      <a:pt x="725" y="5513"/>
                      <a:pt x="1387" y="6238"/>
                      <a:pt x="2395" y="6585"/>
                    </a:cubicBezTo>
                    <a:lnTo>
                      <a:pt x="2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45"/>
              <p:cNvSpPr/>
              <p:nvPr/>
            </p:nvSpPr>
            <p:spPr>
              <a:xfrm>
                <a:off x="-2831250" y="3725850"/>
                <a:ext cx="59875" cy="1638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6554" extrusionOk="0">
                    <a:moveTo>
                      <a:pt x="0" y="0"/>
                    </a:moveTo>
                    <a:lnTo>
                      <a:pt x="0" y="6553"/>
                    </a:lnTo>
                    <a:cubicBezTo>
                      <a:pt x="1008" y="6175"/>
                      <a:pt x="1670" y="5450"/>
                      <a:pt x="2079" y="4631"/>
                    </a:cubicBezTo>
                    <a:cubicBezTo>
                      <a:pt x="2269" y="4159"/>
                      <a:pt x="2395" y="3686"/>
                      <a:pt x="2395" y="3182"/>
                    </a:cubicBezTo>
                    <a:lnTo>
                      <a:pt x="2395" y="851"/>
                    </a:lnTo>
                    <a:cubicBezTo>
                      <a:pt x="2395" y="623"/>
                      <a:pt x="2212" y="477"/>
                      <a:pt x="2042" y="477"/>
                    </a:cubicBezTo>
                    <a:cubicBezTo>
                      <a:pt x="2000" y="477"/>
                      <a:pt x="1959" y="485"/>
                      <a:pt x="1922" y="504"/>
                    </a:cubicBezTo>
                    <a:cubicBezTo>
                      <a:pt x="1704" y="598"/>
                      <a:pt x="1496" y="647"/>
                      <a:pt x="1291" y="647"/>
                    </a:cubicBezTo>
                    <a:cubicBezTo>
                      <a:pt x="873" y="647"/>
                      <a:pt x="465" y="44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69" name="Google Shape;569;p45"/>
          <p:cNvCxnSpPr/>
          <p:nvPr/>
        </p:nvCxnSpPr>
        <p:spPr>
          <a:xfrm rot="-5400000" flipH="1">
            <a:off x="5700110" y="1012350"/>
            <a:ext cx="687600" cy="297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1" name="Google Shape;571;p45"/>
          <p:cNvCxnSpPr/>
          <p:nvPr/>
        </p:nvCxnSpPr>
        <p:spPr>
          <a:xfrm rot="10800000">
            <a:off x="4555969" y="2506725"/>
            <a:ext cx="0" cy="336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2" name="Google Shape;572;p45"/>
          <p:cNvSpPr txBox="1"/>
          <p:nvPr/>
        </p:nvSpPr>
        <p:spPr>
          <a:xfrm>
            <a:off x="3652069" y="3318755"/>
            <a:ext cx="1807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Data Cleaning</a:t>
            </a:r>
            <a:endParaRPr dirty="0"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73" name="Google Shape;573;p45"/>
          <p:cNvSpPr txBox="1"/>
          <p:nvPr/>
        </p:nvSpPr>
        <p:spPr>
          <a:xfrm>
            <a:off x="6627559" y="3170866"/>
            <a:ext cx="1807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Model</a:t>
            </a:r>
            <a:endParaRPr dirty="0"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39" name="Google Shape;569;p45"/>
          <p:cNvCxnSpPr/>
          <p:nvPr/>
        </p:nvCxnSpPr>
        <p:spPr>
          <a:xfrm flipV="1">
            <a:off x="1520636" y="2497111"/>
            <a:ext cx="3094930" cy="242134"/>
          </a:xfrm>
          <a:prstGeom prst="bentConnector3">
            <a:avLst>
              <a:gd name="adj1" fmla="val -17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175;p20"/>
          <p:cNvSpPr txBox="1">
            <a:spLocks noGrp="1"/>
          </p:cNvSpPr>
          <p:nvPr>
            <p:ph type="title"/>
          </p:nvPr>
        </p:nvSpPr>
        <p:spPr>
          <a:xfrm>
            <a:off x="1727569" y="782040"/>
            <a:ext cx="55170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Proposed approach</a:t>
            </a:r>
            <a:endParaRPr sz="2400" dirty="0"/>
          </a:p>
        </p:txBody>
      </p:sp>
      <p:grpSp>
        <p:nvGrpSpPr>
          <p:cNvPr id="45" name="Google Shape;552;p45"/>
          <p:cNvGrpSpPr/>
          <p:nvPr/>
        </p:nvGrpSpPr>
        <p:grpSpPr>
          <a:xfrm>
            <a:off x="1372132" y="2749104"/>
            <a:ext cx="297007" cy="254054"/>
            <a:chOff x="3718027" y="1864365"/>
            <a:chExt cx="499812" cy="500370"/>
          </a:xfrm>
        </p:grpSpPr>
        <p:sp>
          <p:nvSpPr>
            <p:cNvPr id="46" name="Google Shape;553;p45"/>
            <p:cNvSpPr/>
            <p:nvPr/>
          </p:nvSpPr>
          <p:spPr>
            <a:xfrm>
              <a:off x="3718027" y="1864365"/>
              <a:ext cx="499812" cy="500370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554;p45"/>
            <p:cNvGrpSpPr/>
            <p:nvPr/>
          </p:nvGrpSpPr>
          <p:grpSpPr>
            <a:xfrm>
              <a:off x="3827014" y="1965968"/>
              <a:ext cx="293443" cy="291870"/>
              <a:chOff x="-3031325" y="3597450"/>
              <a:chExt cx="293825" cy="292250"/>
            </a:xfrm>
          </p:grpSpPr>
          <p:sp>
            <p:nvSpPr>
              <p:cNvPr id="48" name="Google Shape;555;p45"/>
              <p:cNvSpPr/>
              <p:nvPr/>
            </p:nvSpPr>
            <p:spPr>
              <a:xfrm>
                <a:off x="-3029750" y="3597450"/>
                <a:ext cx="292250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11" extrusionOk="0">
                    <a:moveTo>
                      <a:pt x="1702" y="1387"/>
                    </a:moveTo>
                    <a:cubicBezTo>
                      <a:pt x="1891" y="1387"/>
                      <a:pt x="2049" y="1545"/>
                      <a:pt x="2049" y="1734"/>
                    </a:cubicBezTo>
                    <a:cubicBezTo>
                      <a:pt x="2049" y="1923"/>
                      <a:pt x="1891" y="2080"/>
                      <a:pt x="1702" y="2080"/>
                    </a:cubicBezTo>
                    <a:cubicBezTo>
                      <a:pt x="1513" y="2080"/>
                      <a:pt x="1356" y="1923"/>
                      <a:pt x="1356" y="1734"/>
                    </a:cubicBezTo>
                    <a:cubicBezTo>
                      <a:pt x="1356" y="1545"/>
                      <a:pt x="1513" y="1387"/>
                      <a:pt x="1702" y="1387"/>
                    </a:cubicBezTo>
                    <a:close/>
                    <a:moveTo>
                      <a:pt x="3120" y="1387"/>
                    </a:moveTo>
                    <a:cubicBezTo>
                      <a:pt x="3309" y="1387"/>
                      <a:pt x="3466" y="1545"/>
                      <a:pt x="3466" y="1734"/>
                    </a:cubicBezTo>
                    <a:cubicBezTo>
                      <a:pt x="3466" y="1923"/>
                      <a:pt x="3309" y="2080"/>
                      <a:pt x="3120" y="2080"/>
                    </a:cubicBezTo>
                    <a:cubicBezTo>
                      <a:pt x="2931" y="2080"/>
                      <a:pt x="2773" y="1923"/>
                      <a:pt x="2773" y="1734"/>
                    </a:cubicBezTo>
                    <a:cubicBezTo>
                      <a:pt x="2773" y="1545"/>
                      <a:pt x="2931" y="1387"/>
                      <a:pt x="3120" y="1387"/>
                    </a:cubicBezTo>
                    <a:close/>
                    <a:moveTo>
                      <a:pt x="9985" y="1417"/>
                    </a:moveTo>
                    <a:cubicBezTo>
                      <a:pt x="10400" y="1417"/>
                      <a:pt x="10449" y="2080"/>
                      <a:pt x="9956" y="2080"/>
                    </a:cubicBezTo>
                    <a:lnTo>
                      <a:pt x="5861" y="2080"/>
                    </a:lnTo>
                    <a:cubicBezTo>
                      <a:pt x="5451" y="2080"/>
                      <a:pt x="5388" y="1418"/>
                      <a:pt x="5861" y="1418"/>
                    </a:cubicBezTo>
                    <a:lnTo>
                      <a:pt x="9956" y="1418"/>
                    </a:lnTo>
                    <a:cubicBezTo>
                      <a:pt x="9966" y="1418"/>
                      <a:pt x="9976" y="1417"/>
                      <a:pt x="9985" y="141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10"/>
                    </a:lnTo>
                    <a:lnTo>
                      <a:pt x="11689" y="2710"/>
                    </a:lnTo>
                    <a:lnTo>
                      <a:pt x="11689" y="1040"/>
                    </a:lnTo>
                    <a:cubicBezTo>
                      <a:pt x="11658" y="473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56;p45"/>
              <p:cNvSpPr/>
              <p:nvPr/>
            </p:nvSpPr>
            <p:spPr>
              <a:xfrm>
                <a:off x="-3031325" y="3687250"/>
                <a:ext cx="29225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6144" extrusionOk="0">
                    <a:moveTo>
                      <a:pt x="1" y="0"/>
                    </a:moveTo>
                    <a:lnTo>
                      <a:pt x="1" y="5104"/>
                    </a:lnTo>
                    <a:lnTo>
                      <a:pt x="64" y="5104"/>
                    </a:lnTo>
                    <a:cubicBezTo>
                      <a:pt x="64" y="5671"/>
                      <a:pt x="536" y="6144"/>
                      <a:pt x="1104" y="6144"/>
                    </a:cubicBezTo>
                    <a:lnTo>
                      <a:pt x="4475" y="6144"/>
                    </a:lnTo>
                    <a:cubicBezTo>
                      <a:pt x="4317" y="5671"/>
                      <a:pt x="4223" y="5199"/>
                      <a:pt x="4223" y="4695"/>
                    </a:cubicBezTo>
                    <a:lnTo>
                      <a:pt x="4223" y="2395"/>
                    </a:lnTo>
                    <a:cubicBezTo>
                      <a:pt x="4223" y="1790"/>
                      <a:pt x="4686" y="1366"/>
                      <a:pt x="5227" y="1366"/>
                    </a:cubicBezTo>
                    <a:cubicBezTo>
                      <a:pt x="5362" y="1366"/>
                      <a:pt x="5502" y="1393"/>
                      <a:pt x="5640" y="1450"/>
                    </a:cubicBezTo>
                    <a:cubicBezTo>
                      <a:pt x="5735" y="1481"/>
                      <a:pt x="5861" y="1544"/>
                      <a:pt x="5987" y="1544"/>
                    </a:cubicBezTo>
                    <a:cubicBezTo>
                      <a:pt x="6144" y="1544"/>
                      <a:pt x="6365" y="1450"/>
                      <a:pt x="6900" y="977"/>
                    </a:cubicBezTo>
                    <a:cubicBezTo>
                      <a:pt x="7090" y="788"/>
                      <a:pt x="7349" y="693"/>
                      <a:pt x="7613" y="693"/>
                    </a:cubicBezTo>
                    <a:cubicBezTo>
                      <a:pt x="7877" y="693"/>
                      <a:pt x="8145" y="788"/>
                      <a:pt x="8350" y="977"/>
                    </a:cubicBezTo>
                    <a:cubicBezTo>
                      <a:pt x="8822" y="1450"/>
                      <a:pt x="9106" y="1544"/>
                      <a:pt x="9263" y="1544"/>
                    </a:cubicBezTo>
                    <a:cubicBezTo>
                      <a:pt x="9358" y="1544"/>
                      <a:pt x="9484" y="1481"/>
                      <a:pt x="9610" y="1450"/>
                    </a:cubicBezTo>
                    <a:cubicBezTo>
                      <a:pt x="9742" y="1393"/>
                      <a:pt x="9878" y="1366"/>
                      <a:pt x="10011" y="1366"/>
                    </a:cubicBezTo>
                    <a:cubicBezTo>
                      <a:pt x="10544" y="1366"/>
                      <a:pt x="11028" y="1790"/>
                      <a:pt x="11028" y="2395"/>
                    </a:cubicBezTo>
                    <a:lnTo>
                      <a:pt x="11028" y="4695"/>
                    </a:lnTo>
                    <a:cubicBezTo>
                      <a:pt x="11028" y="5199"/>
                      <a:pt x="10933" y="5671"/>
                      <a:pt x="10744" y="6144"/>
                    </a:cubicBezTo>
                    <a:cubicBezTo>
                      <a:pt x="11248" y="6112"/>
                      <a:pt x="11689" y="5671"/>
                      <a:pt x="11689" y="5104"/>
                    </a:cubicBezTo>
                    <a:lnTo>
                      <a:pt x="116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57;p45"/>
              <p:cNvSpPr/>
              <p:nvPr/>
            </p:nvSpPr>
            <p:spPr>
              <a:xfrm>
                <a:off x="-2908450" y="3724275"/>
                <a:ext cx="59900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6585" extrusionOk="0">
                    <a:moveTo>
                      <a:pt x="2395" y="0"/>
                    </a:moveTo>
                    <a:cubicBezTo>
                      <a:pt x="1904" y="491"/>
                      <a:pt x="1500" y="721"/>
                      <a:pt x="1085" y="721"/>
                    </a:cubicBezTo>
                    <a:cubicBezTo>
                      <a:pt x="887" y="721"/>
                      <a:pt x="687" y="669"/>
                      <a:pt x="473" y="567"/>
                    </a:cubicBezTo>
                    <a:cubicBezTo>
                      <a:pt x="423" y="548"/>
                      <a:pt x="374" y="539"/>
                      <a:pt x="327" y="539"/>
                    </a:cubicBezTo>
                    <a:cubicBezTo>
                      <a:pt x="142" y="539"/>
                      <a:pt x="1" y="681"/>
                      <a:pt x="1" y="882"/>
                    </a:cubicBezTo>
                    <a:lnTo>
                      <a:pt x="1" y="3214"/>
                    </a:lnTo>
                    <a:cubicBezTo>
                      <a:pt x="1" y="3718"/>
                      <a:pt x="127" y="4222"/>
                      <a:pt x="316" y="4663"/>
                    </a:cubicBezTo>
                    <a:cubicBezTo>
                      <a:pt x="725" y="5513"/>
                      <a:pt x="1387" y="6238"/>
                      <a:pt x="2395" y="6585"/>
                    </a:cubicBezTo>
                    <a:lnTo>
                      <a:pt x="2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58;p45"/>
              <p:cNvSpPr/>
              <p:nvPr/>
            </p:nvSpPr>
            <p:spPr>
              <a:xfrm>
                <a:off x="-2831250" y="3725850"/>
                <a:ext cx="59875" cy="1638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6554" extrusionOk="0">
                    <a:moveTo>
                      <a:pt x="0" y="0"/>
                    </a:moveTo>
                    <a:lnTo>
                      <a:pt x="0" y="6553"/>
                    </a:lnTo>
                    <a:cubicBezTo>
                      <a:pt x="1008" y="6175"/>
                      <a:pt x="1670" y="5450"/>
                      <a:pt x="2079" y="4631"/>
                    </a:cubicBezTo>
                    <a:cubicBezTo>
                      <a:pt x="2269" y="4159"/>
                      <a:pt x="2395" y="3686"/>
                      <a:pt x="2395" y="3182"/>
                    </a:cubicBezTo>
                    <a:lnTo>
                      <a:pt x="2395" y="851"/>
                    </a:lnTo>
                    <a:cubicBezTo>
                      <a:pt x="2395" y="623"/>
                      <a:pt x="2212" y="477"/>
                      <a:pt x="2042" y="477"/>
                    </a:cubicBezTo>
                    <a:cubicBezTo>
                      <a:pt x="2000" y="477"/>
                      <a:pt x="1959" y="485"/>
                      <a:pt x="1922" y="504"/>
                    </a:cubicBezTo>
                    <a:cubicBezTo>
                      <a:pt x="1704" y="598"/>
                      <a:pt x="1496" y="647"/>
                      <a:pt x="1291" y="647"/>
                    </a:cubicBezTo>
                    <a:cubicBezTo>
                      <a:pt x="873" y="647"/>
                      <a:pt x="465" y="44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" name="Google Shape;552;p45"/>
          <p:cNvGrpSpPr/>
          <p:nvPr/>
        </p:nvGrpSpPr>
        <p:grpSpPr>
          <a:xfrm>
            <a:off x="7393434" y="2830596"/>
            <a:ext cx="297007" cy="254054"/>
            <a:chOff x="3718027" y="1864365"/>
            <a:chExt cx="499812" cy="500370"/>
          </a:xfrm>
        </p:grpSpPr>
        <p:sp>
          <p:nvSpPr>
            <p:cNvPr id="53" name="Google Shape;553;p45"/>
            <p:cNvSpPr/>
            <p:nvPr/>
          </p:nvSpPr>
          <p:spPr>
            <a:xfrm>
              <a:off x="3718027" y="1864365"/>
              <a:ext cx="499812" cy="500370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54;p45"/>
            <p:cNvGrpSpPr/>
            <p:nvPr/>
          </p:nvGrpSpPr>
          <p:grpSpPr>
            <a:xfrm>
              <a:off x="3827014" y="1965968"/>
              <a:ext cx="293443" cy="291870"/>
              <a:chOff x="-3031325" y="3597450"/>
              <a:chExt cx="293825" cy="292250"/>
            </a:xfrm>
          </p:grpSpPr>
          <p:sp>
            <p:nvSpPr>
              <p:cNvPr id="55" name="Google Shape;555;p45"/>
              <p:cNvSpPr/>
              <p:nvPr/>
            </p:nvSpPr>
            <p:spPr>
              <a:xfrm>
                <a:off x="-3029750" y="3597450"/>
                <a:ext cx="292250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11" extrusionOk="0">
                    <a:moveTo>
                      <a:pt x="1702" y="1387"/>
                    </a:moveTo>
                    <a:cubicBezTo>
                      <a:pt x="1891" y="1387"/>
                      <a:pt x="2049" y="1545"/>
                      <a:pt x="2049" y="1734"/>
                    </a:cubicBezTo>
                    <a:cubicBezTo>
                      <a:pt x="2049" y="1923"/>
                      <a:pt x="1891" y="2080"/>
                      <a:pt x="1702" y="2080"/>
                    </a:cubicBezTo>
                    <a:cubicBezTo>
                      <a:pt x="1513" y="2080"/>
                      <a:pt x="1356" y="1923"/>
                      <a:pt x="1356" y="1734"/>
                    </a:cubicBezTo>
                    <a:cubicBezTo>
                      <a:pt x="1356" y="1545"/>
                      <a:pt x="1513" y="1387"/>
                      <a:pt x="1702" y="1387"/>
                    </a:cubicBezTo>
                    <a:close/>
                    <a:moveTo>
                      <a:pt x="3120" y="1387"/>
                    </a:moveTo>
                    <a:cubicBezTo>
                      <a:pt x="3309" y="1387"/>
                      <a:pt x="3466" y="1545"/>
                      <a:pt x="3466" y="1734"/>
                    </a:cubicBezTo>
                    <a:cubicBezTo>
                      <a:pt x="3466" y="1923"/>
                      <a:pt x="3309" y="2080"/>
                      <a:pt x="3120" y="2080"/>
                    </a:cubicBezTo>
                    <a:cubicBezTo>
                      <a:pt x="2931" y="2080"/>
                      <a:pt x="2773" y="1923"/>
                      <a:pt x="2773" y="1734"/>
                    </a:cubicBezTo>
                    <a:cubicBezTo>
                      <a:pt x="2773" y="1545"/>
                      <a:pt x="2931" y="1387"/>
                      <a:pt x="3120" y="1387"/>
                    </a:cubicBezTo>
                    <a:close/>
                    <a:moveTo>
                      <a:pt x="9985" y="1417"/>
                    </a:moveTo>
                    <a:cubicBezTo>
                      <a:pt x="10400" y="1417"/>
                      <a:pt x="10449" y="2080"/>
                      <a:pt x="9956" y="2080"/>
                    </a:cubicBezTo>
                    <a:lnTo>
                      <a:pt x="5861" y="2080"/>
                    </a:lnTo>
                    <a:cubicBezTo>
                      <a:pt x="5451" y="2080"/>
                      <a:pt x="5388" y="1418"/>
                      <a:pt x="5861" y="1418"/>
                    </a:cubicBezTo>
                    <a:lnTo>
                      <a:pt x="9956" y="1418"/>
                    </a:lnTo>
                    <a:cubicBezTo>
                      <a:pt x="9966" y="1418"/>
                      <a:pt x="9976" y="1417"/>
                      <a:pt x="9985" y="141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10"/>
                    </a:lnTo>
                    <a:lnTo>
                      <a:pt x="11689" y="2710"/>
                    </a:lnTo>
                    <a:lnTo>
                      <a:pt x="11689" y="1040"/>
                    </a:lnTo>
                    <a:cubicBezTo>
                      <a:pt x="11658" y="473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56;p45"/>
              <p:cNvSpPr/>
              <p:nvPr/>
            </p:nvSpPr>
            <p:spPr>
              <a:xfrm>
                <a:off x="-3031325" y="3687250"/>
                <a:ext cx="29225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6144" extrusionOk="0">
                    <a:moveTo>
                      <a:pt x="1" y="0"/>
                    </a:moveTo>
                    <a:lnTo>
                      <a:pt x="1" y="5104"/>
                    </a:lnTo>
                    <a:lnTo>
                      <a:pt x="64" y="5104"/>
                    </a:lnTo>
                    <a:cubicBezTo>
                      <a:pt x="64" y="5671"/>
                      <a:pt x="536" y="6144"/>
                      <a:pt x="1104" y="6144"/>
                    </a:cubicBezTo>
                    <a:lnTo>
                      <a:pt x="4475" y="6144"/>
                    </a:lnTo>
                    <a:cubicBezTo>
                      <a:pt x="4317" y="5671"/>
                      <a:pt x="4223" y="5199"/>
                      <a:pt x="4223" y="4695"/>
                    </a:cubicBezTo>
                    <a:lnTo>
                      <a:pt x="4223" y="2395"/>
                    </a:lnTo>
                    <a:cubicBezTo>
                      <a:pt x="4223" y="1790"/>
                      <a:pt x="4686" y="1366"/>
                      <a:pt x="5227" y="1366"/>
                    </a:cubicBezTo>
                    <a:cubicBezTo>
                      <a:pt x="5362" y="1366"/>
                      <a:pt x="5502" y="1393"/>
                      <a:pt x="5640" y="1450"/>
                    </a:cubicBezTo>
                    <a:cubicBezTo>
                      <a:pt x="5735" y="1481"/>
                      <a:pt x="5861" y="1544"/>
                      <a:pt x="5987" y="1544"/>
                    </a:cubicBezTo>
                    <a:cubicBezTo>
                      <a:pt x="6144" y="1544"/>
                      <a:pt x="6365" y="1450"/>
                      <a:pt x="6900" y="977"/>
                    </a:cubicBezTo>
                    <a:cubicBezTo>
                      <a:pt x="7090" y="788"/>
                      <a:pt x="7349" y="693"/>
                      <a:pt x="7613" y="693"/>
                    </a:cubicBezTo>
                    <a:cubicBezTo>
                      <a:pt x="7877" y="693"/>
                      <a:pt x="8145" y="788"/>
                      <a:pt x="8350" y="977"/>
                    </a:cubicBezTo>
                    <a:cubicBezTo>
                      <a:pt x="8822" y="1450"/>
                      <a:pt x="9106" y="1544"/>
                      <a:pt x="9263" y="1544"/>
                    </a:cubicBezTo>
                    <a:cubicBezTo>
                      <a:pt x="9358" y="1544"/>
                      <a:pt x="9484" y="1481"/>
                      <a:pt x="9610" y="1450"/>
                    </a:cubicBezTo>
                    <a:cubicBezTo>
                      <a:pt x="9742" y="1393"/>
                      <a:pt x="9878" y="1366"/>
                      <a:pt x="10011" y="1366"/>
                    </a:cubicBezTo>
                    <a:cubicBezTo>
                      <a:pt x="10544" y="1366"/>
                      <a:pt x="11028" y="1790"/>
                      <a:pt x="11028" y="2395"/>
                    </a:cubicBezTo>
                    <a:lnTo>
                      <a:pt x="11028" y="4695"/>
                    </a:lnTo>
                    <a:cubicBezTo>
                      <a:pt x="11028" y="5199"/>
                      <a:pt x="10933" y="5671"/>
                      <a:pt x="10744" y="6144"/>
                    </a:cubicBezTo>
                    <a:cubicBezTo>
                      <a:pt x="11248" y="6112"/>
                      <a:pt x="11689" y="5671"/>
                      <a:pt x="11689" y="5104"/>
                    </a:cubicBezTo>
                    <a:lnTo>
                      <a:pt x="116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57;p45"/>
              <p:cNvSpPr/>
              <p:nvPr/>
            </p:nvSpPr>
            <p:spPr>
              <a:xfrm>
                <a:off x="-2908450" y="3724275"/>
                <a:ext cx="59900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6585" extrusionOk="0">
                    <a:moveTo>
                      <a:pt x="2395" y="0"/>
                    </a:moveTo>
                    <a:cubicBezTo>
                      <a:pt x="1904" y="491"/>
                      <a:pt x="1500" y="721"/>
                      <a:pt x="1085" y="721"/>
                    </a:cubicBezTo>
                    <a:cubicBezTo>
                      <a:pt x="887" y="721"/>
                      <a:pt x="687" y="669"/>
                      <a:pt x="473" y="567"/>
                    </a:cubicBezTo>
                    <a:cubicBezTo>
                      <a:pt x="423" y="548"/>
                      <a:pt x="374" y="539"/>
                      <a:pt x="327" y="539"/>
                    </a:cubicBezTo>
                    <a:cubicBezTo>
                      <a:pt x="142" y="539"/>
                      <a:pt x="1" y="681"/>
                      <a:pt x="1" y="882"/>
                    </a:cubicBezTo>
                    <a:lnTo>
                      <a:pt x="1" y="3214"/>
                    </a:lnTo>
                    <a:cubicBezTo>
                      <a:pt x="1" y="3718"/>
                      <a:pt x="127" y="4222"/>
                      <a:pt x="316" y="4663"/>
                    </a:cubicBezTo>
                    <a:cubicBezTo>
                      <a:pt x="725" y="5513"/>
                      <a:pt x="1387" y="6238"/>
                      <a:pt x="2395" y="6585"/>
                    </a:cubicBezTo>
                    <a:lnTo>
                      <a:pt x="2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58;p45"/>
              <p:cNvSpPr/>
              <p:nvPr/>
            </p:nvSpPr>
            <p:spPr>
              <a:xfrm>
                <a:off x="-2831250" y="3725850"/>
                <a:ext cx="59875" cy="1638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6554" extrusionOk="0">
                    <a:moveTo>
                      <a:pt x="0" y="0"/>
                    </a:moveTo>
                    <a:lnTo>
                      <a:pt x="0" y="6553"/>
                    </a:lnTo>
                    <a:cubicBezTo>
                      <a:pt x="1008" y="6175"/>
                      <a:pt x="1670" y="5450"/>
                      <a:pt x="2079" y="4631"/>
                    </a:cubicBezTo>
                    <a:cubicBezTo>
                      <a:pt x="2269" y="4159"/>
                      <a:pt x="2395" y="3686"/>
                      <a:pt x="2395" y="3182"/>
                    </a:cubicBezTo>
                    <a:lnTo>
                      <a:pt x="2395" y="851"/>
                    </a:lnTo>
                    <a:cubicBezTo>
                      <a:pt x="2395" y="623"/>
                      <a:pt x="2212" y="477"/>
                      <a:pt x="2042" y="477"/>
                    </a:cubicBezTo>
                    <a:cubicBezTo>
                      <a:pt x="2000" y="477"/>
                      <a:pt x="1959" y="485"/>
                      <a:pt x="1922" y="504"/>
                    </a:cubicBezTo>
                    <a:cubicBezTo>
                      <a:pt x="1704" y="598"/>
                      <a:pt x="1496" y="647"/>
                      <a:pt x="1291" y="647"/>
                    </a:cubicBezTo>
                    <a:cubicBezTo>
                      <a:pt x="873" y="647"/>
                      <a:pt x="465" y="44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Google Shape;478;p41"/>
          <p:cNvSpPr/>
          <p:nvPr/>
        </p:nvSpPr>
        <p:spPr>
          <a:xfrm>
            <a:off x="3543386" y="1723461"/>
            <a:ext cx="2066758" cy="446484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</p:txBody>
      </p:sp>
      <p:sp>
        <p:nvSpPr>
          <p:cNvPr id="60" name="Google Shape;540;p45"/>
          <p:cNvSpPr txBox="1"/>
          <p:nvPr/>
        </p:nvSpPr>
        <p:spPr>
          <a:xfrm>
            <a:off x="3499865" y="1755327"/>
            <a:ext cx="2112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Challenges</a:t>
            </a:r>
            <a:endParaRPr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11181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38"/>
          <p:cNvCxnSpPr/>
          <p:nvPr/>
        </p:nvCxnSpPr>
        <p:spPr>
          <a:xfrm>
            <a:off x="6605982" y="1526250"/>
            <a:ext cx="0" cy="26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8"/>
          <p:cNvCxnSpPr/>
          <p:nvPr/>
        </p:nvCxnSpPr>
        <p:spPr>
          <a:xfrm>
            <a:off x="5641032" y="1795350"/>
            <a:ext cx="1929900" cy="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38"/>
          <p:cNvCxnSpPr/>
          <p:nvPr/>
        </p:nvCxnSpPr>
        <p:spPr>
          <a:xfrm>
            <a:off x="5668007" y="1795350"/>
            <a:ext cx="7800" cy="36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38"/>
          <p:cNvCxnSpPr/>
          <p:nvPr/>
        </p:nvCxnSpPr>
        <p:spPr>
          <a:xfrm>
            <a:off x="7570932" y="1818390"/>
            <a:ext cx="0" cy="36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38"/>
          <p:cNvSpPr txBox="1"/>
          <p:nvPr/>
        </p:nvSpPr>
        <p:spPr>
          <a:xfrm>
            <a:off x="5372416" y="2266633"/>
            <a:ext cx="1431598" cy="27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</a:rPr>
              <a:t>analyst</a:t>
            </a:r>
            <a:endParaRPr dirty="0">
              <a:latin typeface="Times New Roman" panose="02020603050405020304" pitchFamily="18" charset="0"/>
              <a:sym typeface="Fira Sans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6070478" y="1046830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  </a:t>
            </a:r>
            <a:r>
              <a:rPr lang="en" sz="20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Dataset </a:t>
            </a:r>
            <a:endParaRPr sz="20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93" name="Google Shape;1017;p62"/>
          <p:cNvGrpSpPr/>
          <p:nvPr/>
        </p:nvGrpSpPr>
        <p:grpSpPr>
          <a:xfrm>
            <a:off x="6443120" y="1183659"/>
            <a:ext cx="317391" cy="272372"/>
            <a:chOff x="4679989" y="2763845"/>
            <a:chExt cx="442975" cy="387462"/>
          </a:xfrm>
        </p:grpSpPr>
        <p:sp>
          <p:nvSpPr>
            <p:cNvPr id="94" name="Google Shape;1018;p62"/>
            <p:cNvSpPr/>
            <p:nvPr/>
          </p:nvSpPr>
          <p:spPr>
            <a:xfrm>
              <a:off x="4980729" y="2912068"/>
              <a:ext cx="15822" cy="15824"/>
            </a:xfrm>
            <a:custGeom>
              <a:avLst/>
              <a:gdLst/>
              <a:ahLst/>
              <a:cxnLst/>
              <a:rect l="l" t="t" r="r" b="b"/>
              <a:pathLst>
                <a:path w="673" h="673" extrusionOk="0">
                  <a:moveTo>
                    <a:pt x="325" y="0"/>
                  </a:moveTo>
                  <a:cubicBezTo>
                    <a:pt x="140" y="0"/>
                    <a:pt x="1" y="163"/>
                    <a:pt x="1" y="348"/>
                  </a:cubicBezTo>
                  <a:cubicBezTo>
                    <a:pt x="1" y="533"/>
                    <a:pt x="140" y="673"/>
                    <a:pt x="325" y="673"/>
                  </a:cubicBezTo>
                  <a:cubicBezTo>
                    <a:pt x="511" y="673"/>
                    <a:pt x="673" y="533"/>
                    <a:pt x="673" y="348"/>
                  </a:cubicBezTo>
                  <a:cubicBezTo>
                    <a:pt x="673" y="163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19;p62"/>
            <p:cNvSpPr/>
            <p:nvPr/>
          </p:nvSpPr>
          <p:spPr>
            <a:xfrm>
              <a:off x="4817287" y="2764950"/>
              <a:ext cx="305677" cy="386357"/>
            </a:xfrm>
            <a:custGeom>
              <a:avLst/>
              <a:gdLst/>
              <a:ahLst/>
              <a:cxnLst/>
              <a:rect l="l" t="t" r="r" b="b"/>
              <a:pathLst>
                <a:path w="13002" h="16432" extrusionOk="0">
                  <a:moveTo>
                    <a:pt x="8946" y="0"/>
                  </a:moveTo>
                  <a:cubicBezTo>
                    <a:pt x="8668" y="23"/>
                    <a:pt x="8621" y="417"/>
                    <a:pt x="8853" y="533"/>
                  </a:cubicBezTo>
                  <a:cubicBezTo>
                    <a:pt x="10939" y="881"/>
                    <a:pt x="12469" y="2665"/>
                    <a:pt x="12469" y="4774"/>
                  </a:cubicBezTo>
                  <a:cubicBezTo>
                    <a:pt x="12469" y="8505"/>
                    <a:pt x="10035" y="11310"/>
                    <a:pt x="7996" y="13025"/>
                  </a:cubicBezTo>
                  <a:cubicBezTo>
                    <a:pt x="6652" y="14137"/>
                    <a:pt x="5168" y="15087"/>
                    <a:pt x="3592" y="15852"/>
                  </a:cubicBezTo>
                  <a:cubicBezTo>
                    <a:pt x="2596" y="15388"/>
                    <a:pt x="1646" y="14832"/>
                    <a:pt x="742" y="14207"/>
                  </a:cubicBezTo>
                  <a:cubicBezTo>
                    <a:pt x="1204" y="13687"/>
                    <a:pt x="1874" y="13407"/>
                    <a:pt x="2566" y="13407"/>
                  </a:cubicBezTo>
                  <a:cubicBezTo>
                    <a:pt x="2707" y="13407"/>
                    <a:pt x="2849" y="13418"/>
                    <a:pt x="2990" y="13442"/>
                  </a:cubicBezTo>
                  <a:cubicBezTo>
                    <a:pt x="3252" y="13483"/>
                    <a:pt x="3510" y="13503"/>
                    <a:pt x="3763" y="13503"/>
                  </a:cubicBezTo>
                  <a:cubicBezTo>
                    <a:pt x="5788" y="13503"/>
                    <a:pt x="7452" y="12234"/>
                    <a:pt x="7926" y="10545"/>
                  </a:cubicBezTo>
                  <a:cubicBezTo>
                    <a:pt x="8040" y="10359"/>
                    <a:pt x="7803" y="10218"/>
                    <a:pt x="7609" y="10218"/>
                  </a:cubicBezTo>
                  <a:cubicBezTo>
                    <a:pt x="7488" y="10218"/>
                    <a:pt x="7384" y="10272"/>
                    <a:pt x="7393" y="10406"/>
                  </a:cubicBezTo>
                  <a:cubicBezTo>
                    <a:pt x="7018" y="11719"/>
                    <a:pt x="5649" y="12957"/>
                    <a:pt x="3743" y="12957"/>
                  </a:cubicBezTo>
                  <a:cubicBezTo>
                    <a:pt x="3529" y="12957"/>
                    <a:pt x="3309" y="12941"/>
                    <a:pt x="3083" y="12909"/>
                  </a:cubicBezTo>
                  <a:cubicBezTo>
                    <a:pt x="2902" y="12876"/>
                    <a:pt x="2721" y="12859"/>
                    <a:pt x="2541" y="12859"/>
                  </a:cubicBezTo>
                  <a:cubicBezTo>
                    <a:pt x="1591" y="12859"/>
                    <a:pt x="681" y="13311"/>
                    <a:pt x="116" y="14091"/>
                  </a:cubicBezTo>
                  <a:cubicBezTo>
                    <a:pt x="0" y="14207"/>
                    <a:pt x="47" y="14392"/>
                    <a:pt x="162" y="14485"/>
                  </a:cubicBezTo>
                  <a:cubicBezTo>
                    <a:pt x="1646" y="15528"/>
                    <a:pt x="3384" y="16431"/>
                    <a:pt x="3592" y="16431"/>
                  </a:cubicBezTo>
                  <a:cubicBezTo>
                    <a:pt x="3616" y="16431"/>
                    <a:pt x="3662" y="16408"/>
                    <a:pt x="3708" y="16408"/>
                  </a:cubicBezTo>
                  <a:cubicBezTo>
                    <a:pt x="5840" y="15481"/>
                    <a:pt x="9572" y="13048"/>
                    <a:pt x="11542" y="9826"/>
                  </a:cubicBezTo>
                  <a:cubicBezTo>
                    <a:pt x="12492" y="8297"/>
                    <a:pt x="13002" y="6559"/>
                    <a:pt x="13002" y="4774"/>
                  </a:cubicBezTo>
                  <a:cubicBezTo>
                    <a:pt x="13002" y="3616"/>
                    <a:pt x="12608" y="2503"/>
                    <a:pt x="11843" y="1622"/>
                  </a:cubicBezTo>
                  <a:cubicBezTo>
                    <a:pt x="11101" y="765"/>
                    <a:pt x="10081" y="186"/>
                    <a:pt x="8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20;p62"/>
            <p:cNvSpPr/>
            <p:nvPr/>
          </p:nvSpPr>
          <p:spPr>
            <a:xfrm>
              <a:off x="4679989" y="2763845"/>
              <a:ext cx="373785" cy="297527"/>
            </a:xfrm>
            <a:custGeom>
              <a:avLst/>
              <a:gdLst/>
              <a:ahLst/>
              <a:cxnLst/>
              <a:rect l="l" t="t" r="r" b="b"/>
              <a:pathLst>
                <a:path w="15899" h="12654" extrusionOk="0">
                  <a:moveTo>
                    <a:pt x="4844" y="1"/>
                  </a:moveTo>
                  <a:cubicBezTo>
                    <a:pt x="2155" y="1"/>
                    <a:pt x="0" y="2179"/>
                    <a:pt x="0" y="4868"/>
                  </a:cubicBezTo>
                  <a:cubicBezTo>
                    <a:pt x="0" y="7510"/>
                    <a:pt x="1113" y="10012"/>
                    <a:pt x="3337" y="12307"/>
                  </a:cubicBezTo>
                  <a:cubicBezTo>
                    <a:pt x="3407" y="12353"/>
                    <a:pt x="3476" y="12376"/>
                    <a:pt x="3569" y="12376"/>
                  </a:cubicBezTo>
                  <a:cubicBezTo>
                    <a:pt x="3615" y="12376"/>
                    <a:pt x="3685" y="12376"/>
                    <a:pt x="3731" y="12400"/>
                  </a:cubicBezTo>
                  <a:cubicBezTo>
                    <a:pt x="4320" y="12577"/>
                    <a:pt x="4871" y="12654"/>
                    <a:pt x="5376" y="12654"/>
                  </a:cubicBezTo>
                  <a:cubicBezTo>
                    <a:pt x="7636" y="12654"/>
                    <a:pt x="8988" y="11124"/>
                    <a:pt x="8760" y="10291"/>
                  </a:cubicBezTo>
                  <a:cubicBezTo>
                    <a:pt x="8320" y="8738"/>
                    <a:pt x="3314" y="9109"/>
                    <a:pt x="4936" y="4265"/>
                  </a:cubicBezTo>
                  <a:lnTo>
                    <a:pt x="4936" y="4265"/>
                  </a:lnTo>
                  <a:cubicBezTo>
                    <a:pt x="5122" y="4705"/>
                    <a:pt x="5423" y="5123"/>
                    <a:pt x="5817" y="5424"/>
                  </a:cubicBezTo>
                  <a:cubicBezTo>
                    <a:pt x="5863" y="5447"/>
                    <a:pt x="5909" y="5457"/>
                    <a:pt x="5954" y="5457"/>
                  </a:cubicBezTo>
                  <a:cubicBezTo>
                    <a:pt x="6137" y="5457"/>
                    <a:pt x="6295" y="5286"/>
                    <a:pt x="6257" y="5099"/>
                  </a:cubicBezTo>
                  <a:cubicBezTo>
                    <a:pt x="6026" y="4474"/>
                    <a:pt x="6072" y="3802"/>
                    <a:pt x="6396" y="3222"/>
                  </a:cubicBezTo>
                  <a:cubicBezTo>
                    <a:pt x="6675" y="3686"/>
                    <a:pt x="7277" y="4358"/>
                    <a:pt x="8644" y="4914"/>
                  </a:cubicBezTo>
                  <a:cubicBezTo>
                    <a:pt x="9595" y="5238"/>
                    <a:pt x="10313" y="5980"/>
                    <a:pt x="10638" y="6907"/>
                  </a:cubicBezTo>
                  <a:cubicBezTo>
                    <a:pt x="10800" y="7347"/>
                    <a:pt x="10869" y="7788"/>
                    <a:pt x="10846" y="8228"/>
                  </a:cubicBezTo>
                  <a:cubicBezTo>
                    <a:pt x="10846" y="8410"/>
                    <a:pt x="10989" y="8535"/>
                    <a:pt x="11141" y="8535"/>
                  </a:cubicBezTo>
                  <a:cubicBezTo>
                    <a:pt x="11182" y="8535"/>
                    <a:pt x="11224" y="8526"/>
                    <a:pt x="11263" y="8506"/>
                  </a:cubicBezTo>
                  <a:cubicBezTo>
                    <a:pt x="11819" y="8135"/>
                    <a:pt x="12121" y="7486"/>
                    <a:pt x="12028" y="6837"/>
                  </a:cubicBezTo>
                  <a:cubicBezTo>
                    <a:pt x="11911" y="6097"/>
                    <a:pt x="12486" y="5670"/>
                    <a:pt x="13050" y="5670"/>
                  </a:cubicBezTo>
                  <a:cubicBezTo>
                    <a:pt x="13493" y="5670"/>
                    <a:pt x="13929" y="5932"/>
                    <a:pt x="14021" y="6513"/>
                  </a:cubicBezTo>
                  <a:lnTo>
                    <a:pt x="14021" y="6536"/>
                  </a:lnTo>
                  <a:cubicBezTo>
                    <a:pt x="14137" y="6861"/>
                    <a:pt x="14392" y="7092"/>
                    <a:pt x="14716" y="7139"/>
                  </a:cubicBezTo>
                  <a:lnTo>
                    <a:pt x="14994" y="7208"/>
                  </a:lnTo>
                  <a:lnTo>
                    <a:pt x="14508" y="7394"/>
                  </a:lnTo>
                  <a:cubicBezTo>
                    <a:pt x="13928" y="7602"/>
                    <a:pt x="13419" y="8274"/>
                    <a:pt x="13349" y="9271"/>
                  </a:cubicBezTo>
                  <a:cubicBezTo>
                    <a:pt x="13385" y="9416"/>
                    <a:pt x="13503" y="9491"/>
                    <a:pt x="13624" y="9491"/>
                  </a:cubicBezTo>
                  <a:cubicBezTo>
                    <a:pt x="13736" y="9491"/>
                    <a:pt x="13850" y="9427"/>
                    <a:pt x="13905" y="9294"/>
                  </a:cubicBezTo>
                  <a:cubicBezTo>
                    <a:pt x="13905" y="9132"/>
                    <a:pt x="13928" y="8946"/>
                    <a:pt x="13998" y="8784"/>
                  </a:cubicBezTo>
                  <a:cubicBezTo>
                    <a:pt x="14067" y="8413"/>
                    <a:pt x="14346" y="8089"/>
                    <a:pt x="14693" y="7927"/>
                  </a:cubicBezTo>
                  <a:lnTo>
                    <a:pt x="15527" y="7602"/>
                  </a:lnTo>
                  <a:cubicBezTo>
                    <a:pt x="15736" y="7533"/>
                    <a:pt x="15898" y="7347"/>
                    <a:pt x="15898" y="7116"/>
                  </a:cubicBezTo>
                  <a:cubicBezTo>
                    <a:pt x="15875" y="6814"/>
                    <a:pt x="15551" y="6745"/>
                    <a:pt x="15435" y="6722"/>
                  </a:cubicBezTo>
                  <a:cubicBezTo>
                    <a:pt x="14716" y="6536"/>
                    <a:pt x="14600" y="6536"/>
                    <a:pt x="14531" y="6328"/>
                  </a:cubicBezTo>
                  <a:cubicBezTo>
                    <a:pt x="14346" y="5501"/>
                    <a:pt x="13687" y="5109"/>
                    <a:pt x="13025" y="5109"/>
                  </a:cubicBezTo>
                  <a:cubicBezTo>
                    <a:pt x="12276" y="5109"/>
                    <a:pt x="11522" y="5612"/>
                    <a:pt x="11449" y="6559"/>
                  </a:cubicBezTo>
                  <a:cubicBezTo>
                    <a:pt x="11449" y="6907"/>
                    <a:pt x="11565" y="7139"/>
                    <a:pt x="11356" y="7556"/>
                  </a:cubicBezTo>
                  <a:cubicBezTo>
                    <a:pt x="11194" y="6096"/>
                    <a:pt x="10220" y="4868"/>
                    <a:pt x="8853" y="4358"/>
                  </a:cubicBezTo>
                  <a:cubicBezTo>
                    <a:pt x="6953" y="3593"/>
                    <a:pt x="6744" y="2643"/>
                    <a:pt x="6744" y="2596"/>
                  </a:cubicBezTo>
                  <a:cubicBezTo>
                    <a:pt x="6714" y="2445"/>
                    <a:pt x="6584" y="2353"/>
                    <a:pt x="6453" y="2353"/>
                  </a:cubicBezTo>
                  <a:cubicBezTo>
                    <a:pt x="6383" y="2353"/>
                    <a:pt x="6313" y="2378"/>
                    <a:pt x="6257" y="2434"/>
                  </a:cubicBezTo>
                  <a:cubicBezTo>
                    <a:pt x="5817" y="2944"/>
                    <a:pt x="5562" y="3593"/>
                    <a:pt x="5562" y="4265"/>
                  </a:cubicBezTo>
                  <a:cubicBezTo>
                    <a:pt x="5469" y="4103"/>
                    <a:pt x="5400" y="3964"/>
                    <a:pt x="5354" y="3802"/>
                  </a:cubicBezTo>
                  <a:cubicBezTo>
                    <a:pt x="5272" y="3593"/>
                    <a:pt x="5093" y="3489"/>
                    <a:pt x="4916" y="3489"/>
                  </a:cubicBezTo>
                  <a:cubicBezTo>
                    <a:pt x="4739" y="3489"/>
                    <a:pt x="4566" y="3593"/>
                    <a:pt x="4496" y="3802"/>
                  </a:cubicBezTo>
                  <a:cubicBezTo>
                    <a:pt x="3847" y="5540"/>
                    <a:pt x="3894" y="6884"/>
                    <a:pt x="4635" y="7904"/>
                  </a:cubicBezTo>
                  <a:cubicBezTo>
                    <a:pt x="5701" y="9433"/>
                    <a:pt x="8042" y="9804"/>
                    <a:pt x="8227" y="10430"/>
                  </a:cubicBezTo>
                  <a:cubicBezTo>
                    <a:pt x="8297" y="10708"/>
                    <a:pt x="7880" y="11148"/>
                    <a:pt x="7694" y="11333"/>
                  </a:cubicBezTo>
                  <a:cubicBezTo>
                    <a:pt x="6994" y="11862"/>
                    <a:pt x="6179" y="12092"/>
                    <a:pt x="5347" y="12092"/>
                  </a:cubicBezTo>
                  <a:cubicBezTo>
                    <a:pt x="4830" y="12092"/>
                    <a:pt x="4307" y="12003"/>
                    <a:pt x="3801" y="11843"/>
                  </a:cubicBezTo>
                  <a:lnTo>
                    <a:pt x="3778" y="11843"/>
                  </a:lnTo>
                  <a:cubicBezTo>
                    <a:pt x="3731" y="11843"/>
                    <a:pt x="3685" y="11820"/>
                    <a:pt x="3639" y="11820"/>
                  </a:cubicBezTo>
                  <a:cubicBezTo>
                    <a:pt x="1599" y="9665"/>
                    <a:pt x="533" y="7324"/>
                    <a:pt x="533" y="4868"/>
                  </a:cubicBezTo>
                  <a:cubicBezTo>
                    <a:pt x="533" y="2177"/>
                    <a:pt x="2699" y="548"/>
                    <a:pt x="4887" y="548"/>
                  </a:cubicBezTo>
                  <a:cubicBezTo>
                    <a:pt x="6299" y="548"/>
                    <a:pt x="7721" y="1227"/>
                    <a:pt x="8575" y="2736"/>
                  </a:cubicBezTo>
                  <a:cubicBezTo>
                    <a:pt x="8598" y="2759"/>
                    <a:pt x="8621" y="2782"/>
                    <a:pt x="8621" y="2805"/>
                  </a:cubicBezTo>
                  <a:cubicBezTo>
                    <a:pt x="8830" y="3037"/>
                    <a:pt x="9108" y="3176"/>
                    <a:pt x="9432" y="3199"/>
                  </a:cubicBezTo>
                  <a:cubicBezTo>
                    <a:pt x="9757" y="3176"/>
                    <a:pt x="10058" y="3014"/>
                    <a:pt x="10267" y="2736"/>
                  </a:cubicBezTo>
                  <a:cubicBezTo>
                    <a:pt x="10939" y="1554"/>
                    <a:pt x="12144" y="742"/>
                    <a:pt x="13488" y="580"/>
                  </a:cubicBezTo>
                  <a:cubicBezTo>
                    <a:pt x="13504" y="583"/>
                    <a:pt x="13520" y="585"/>
                    <a:pt x="13534" y="585"/>
                  </a:cubicBezTo>
                  <a:cubicBezTo>
                    <a:pt x="13823" y="585"/>
                    <a:pt x="13766" y="7"/>
                    <a:pt x="13518" y="7"/>
                  </a:cubicBezTo>
                  <a:cubicBezTo>
                    <a:pt x="13494" y="7"/>
                    <a:pt x="13469" y="12"/>
                    <a:pt x="13442" y="24"/>
                  </a:cubicBezTo>
                  <a:cubicBezTo>
                    <a:pt x="11912" y="209"/>
                    <a:pt x="10568" y="1113"/>
                    <a:pt x="9780" y="2434"/>
                  </a:cubicBezTo>
                  <a:cubicBezTo>
                    <a:pt x="9687" y="2550"/>
                    <a:pt x="9571" y="2620"/>
                    <a:pt x="9432" y="2643"/>
                  </a:cubicBezTo>
                  <a:cubicBezTo>
                    <a:pt x="9270" y="2620"/>
                    <a:pt x="9154" y="2550"/>
                    <a:pt x="9062" y="2434"/>
                  </a:cubicBezTo>
                  <a:cubicBezTo>
                    <a:pt x="8181" y="951"/>
                    <a:pt x="6582" y="24"/>
                    <a:pt x="4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91;p21"/>
          <p:cNvSpPr txBox="1"/>
          <p:nvPr/>
        </p:nvSpPr>
        <p:spPr>
          <a:xfrm>
            <a:off x="614376" y="1671834"/>
            <a:ext cx="708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" name="Google Shape;106;p18"/>
          <p:cNvSpPr txBox="1">
            <a:spLocks noGrp="1"/>
          </p:cNvSpPr>
          <p:nvPr>
            <p:ph type="title"/>
          </p:nvPr>
        </p:nvSpPr>
        <p:spPr>
          <a:xfrm>
            <a:off x="28007" y="2162350"/>
            <a:ext cx="55170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How did we achieve our goal?</a:t>
            </a:r>
            <a:endParaRPr sz="1800" dirty="0"/>
          </a:p>
        </p:txBody>
      </p:sp>
      <p:cxnSp>
        <p:nvCxnSpPr>
          <p:cNvPr id="4" name="Google Shape;398;p38">
            <a:extLst>
              <a:ext uri="{FF2B5EF4-FFF2-40B4-BE49-F238E27FC236}">
                <a16:creationId xmlns:a16="http://schemas.microsoft.com/office/drawing/2014/main" id="{98970B93-A1B8-6688-6B1D-5C7D11B90654}"/>
              </a:ext>
            </a:extLst>
          </p:cNvPr>
          <p:cNvCxnSpPr/>
          <p:nvPr/>
        </p:nvCxnSpPr>
        <p:spPr>
          <a:xfrm>
            <a:off x="6280241" y="1793350"/>
            <a:ext cx="7800" cy="36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398;p38">
            <a:extLst>
              <a:ext uri="{FF2B5EF4-FFF2-40B4-BE49-F238E27FC236}">
                <a16:creationId xmlns:a16="http://schemas.microsoft.com/office/drawing/2014/main" id="{9D4A888D-1D1F-F282-6A69-456373C769B4}"/>
              </a:ext>
            </a:extLst>
          </p:cNvPr>
          <p:cNvCxnSpPr/>
          <p:nvPr/>
        </p:nvCxnSpPr>
        <p:spPr>
          <a:xfrm>
            <a:off x="6961894" y="1818390"/>
            <a:ext cx="7800" cy="36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9BF569-577F-51AF-690C-6F0B692AF590}"/>
              </a:ext>
            </a:extLst>
          </p:cNvPr>
          <p:cNvSpPr txBox="1"/>
          <p:nvPr/>
        </p:nvSpPr>
        <p:spPr>
          <a:xfrm>
            <a:off x="5950621" y="2234309"/>
            <a:ext cx="62275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diplomat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D63BC0-C23C-6439-6CCA-296581E7105F}"/>
              </a:ext>
            </a:extLst>
          </p:cNvPr>
          <p:cNvSpPr txBox="1"/>
          <p:nvPr/>
        </p:nvSpPr>
        <p:spPr>
          <a:xfrm>
            <a:off x="6669936" y="2249609"/>
            <a:ext cx="6920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Sentinel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4C015-02E2-E0FD-05BE-67542742BDDA}"/>
              </a:ext>
            </a:extLst>
          </p:cNvPr>
          <p:cNvSpPr txBox="1"/>
          <p:nvPr/>
        </p:nvSpPr>
        <p:spPr>
          <a:xfrm>
            <a:off x="7366478" y="2249608"/>
            <a:ext cx="940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Explorer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99C4D6-58FD-CF3A-2EA7-8793F2346AB1}"/>
              </a:ext>
            </a:extLst>
          </p:cNvPr>
          <p:cNvSpPr txBox="1"/>
          <p:nvPr/>
        </p:nvSpPr>
        <p:spPr>
          <a:xfrm>
            <a:off x="770604" y="3437970"/>
            <a:ext cx="7602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order not to have a lot of classes to classify ,we found that we can categorize the classes into 4 main personalities .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27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40900B-30E8-C15F-2E51-FAC5EC87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6" y="427703"/>
            <a:ext cx="8104239" cy="1172497"/>
          </a:xfrm>
        </p:spPr>
        <p:txBody>
          <a:bodyPr/>
          <a:lstStyle/>
          <a:p>
            <a:r>
              <a:rPr lang="en-US" dirty="0"/>
              <a:t>The data before we categorized 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B8F09-26BF-EDC9-2133-2CB900B7F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05207"/>
            <a:ext cx="5943600" cy="2283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33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FF2343-E96D-A78B-B9F6-A8113399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03" y="206477"/>
            <a:ext cx="8944897" cy="3001931"/>
          </a:xfrm>
        </p:spPr>
        <p:txBody>
          <a:bodyPr/>
          <a:lstStyle/>
          <a:p>
            <a:r>
              <a:rPr lang="en-US" dirty="0"/>
              <a:t>Data after we categorized it to 4 personalities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D4843-246B-7989-CAAE-ED40C63B8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98769"/>
            <a:ext cx="5943600" cy="2265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563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A801AF-91C3-1566-794D-48EBFB23FC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8" t="35518" r="-215" b="21748"/>
          <a:stretch/>
        </p:blipFill>
        <p:spPr bwMode="auto">
          <a:xfrm>
            <a:off x="1283111" y="2138516"/>
            <a:ext cx="6644148" cy="2006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29815C-825A-EB46-7CFF-F24855E677D3}"/>
              </a:ext>
            </a:extLst>
          </p:cNvPr>
          <p:cNvSpPr txBox="1"/>
          <p:nvPr/>
        </p:nvSpPr>
        <p:spPr>
          <a:xfrm>
            <a:off x="405581" y="494069"/>
            <a:ext cx="8790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dk1"/>
                </a:solidFill>
                <a:latin typeface="Fira Sans"/>
                <a:sym typeface="Fira Sans"/>
              </a:rPr>
              <a:t>We checked for missing values and dropped the duplicates</a:t>
            </a:r>
          </a:p>
        </p:txBody>
      </p:sp>
    </p:spTree>
    <p:extLst>
      <p:ext uri="{BB962C8B-B14F-4D97-AF65-F5344CB8AC3E}">
        <p14:creationId xmlns:p14="http://schemas.microsoft.com/office/powerpoint/2010/main" val="380062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FD52E-8853-42B5-9601-A34009AC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917" y="412543"/>
            <a:ext cx="5517000" cy="642600"/>
          </a:xfrm>
        </p:spPr>
        <p:txBody>
          <a:bodyPr/>
          <a:lstStyle/>
          <a:p>
            <a:r>
              <a:rPr lang="en-US" dirty="0"/>
              <a:t>As for the modelling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35FFA-0E68-545E-BF3F-8DAACF83AC7A}"/>
              </a:ext>
            </a:extLst>
          </p:cNvPr>
          <p:cNvSpPr txBox="1"/>
          <p:nvPr/>
        </p:nvSpPr>
        <p:spPr>
          <a:xfrm>
            <a:off x="626807" y="1652615"/>
            <a:ext cx="4173794" cy="307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used :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1)Decision tree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2) XGBoost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3)SVM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4)Naïve Bayes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5)KNN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38232"/>
      </p:ext>
    </p:extLst>
  </p:cSld>
  <p:clrMapOvr>
    <a:masterClrMapping/>
  </p:clrMapOvr>
</p:sld>
</file>

<file path=ppt/theme/theme1.xml><?xml version="1.0" encoding="utf-8"?>
<a:theme xmlns:a="http://schemas.openxmlformats.org/drawingml/2006/main" name="Malware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E94E1B"/>
      </a:accent1>
      <a:accent2>
        <a:srgbClr val="E94E1B"/>
      </a:accent2>
      <a:accent3>
        <a:srgbClr val="EE7026"/>
      </a:accent3>
      <a:accent4>
        <a:srgbClr val="3C3C3B"/>
      </a:accent4>
      <a:accent5>
        <a:srgbClr val="575756"/>
      </a:accent5>
      <a:accent6>
        <a:srgbClr val="C6C6C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251</Words>
  <Application>Microsoft Office PowerPoint</Application>
  <PresentationFormat>On-screen Show (16:9)</PresentationFormat>
  <Paragraphs>53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Fira Sans Medium</vt:lpstr>
      <vt:lpstr>Fira Sans</vt:lpstr>
      <vt:lpstr>Times New Roman</vt:lpstr>
      <vt:lpstr>Fira Sans Black</vt:lpstr>
      <vt:lpstr>Calibri</vt:lpstr>
      <vt:lpstr>Malware Infographics by Slidesgo</vt:lpstr>
      <vt:lpstr>Classifying Personalities (4P) </vt:lpstr>
      <vt:lpstr>Introduction</vt:lpstr>
      <vt:lpstr>PowerPoint Presentation</vt:lpstr>
      <vt:lpstr>Proposed approach</vt:lpstr>
      <vt:lpstr>How did we achieve our goal?</vt:lpstr>
      <vt:lpstr>The data before we categorized it </vt:lpstr>
      <vt:lpstr>Data after we categorized it to 4 personalities types</vt:lpstr>
      <vt:lpstr>PowerPoint Presentation</vt:lpstr>
      <vt:lpstr>As for the modelling</vt:lpstr>
      <vt:lpstr>The best 2 with the highest accuracy </vt:lpstr>
      <vt:lpstr>Least accuracy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Analysis in PDF</dc:title>
  <dc:creator>sara darwish</dc:creator>
  <cp:lastModifiedBy>Jessicaa Abu eledam</cp:lastModifiedBy>
  <cp:revision>16</cp:revision>
  <dcterms:modified xsi:type="dcterms:W3CDTF">2023-01-21T16:15:37Z</dcterms:modified>
</cp:coreProperties>
</file>