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Jaberi" userId="3d009412ea31c19a" providerId="LiveId" clId="{1B5CE9AF-D279-4D58-99EE-7F462D1F9D55}"/>
    <pc:docChg chg="custSel modSld">
      <pc:chgData name="Alexandra Jaberi" userId="3d009412ea31c19a" providerId="LiveId" clId="{1B5CE9AF-D279-4D58-99EE-7F462D1F9D55}" dt="2024-01-14T20:23:24.428" v="1" actId="478"/>
      <pc:docMkLst>
        <pc:docMk/>
      </pc:docMkLst>
      <pc:sldChg chg="addSp delSp modSp mod">
        <pc:chgData name="Alexandra Jaberi" userId="3d009412ea31c19a" providerId="LiveId" clId="{1B5CE9AF-D279-4D58-99EE-7F462D1F9D55}" dt="2024-01-14T20:23:24.428" v="1" actId="478"/>
        <pc:sldMkLst>
          <pc:docMk/>
          <pc:sldMk cId="3501347425" sldId="260"/>
        </pc:sldMkLst>
        <pc:spChg chg="add del mod">
          <ac:chgData name="Alexandra Jaberi" userId="3d009412ea31c19a" providerId="LiveId" clId="{1B5CE9AF-D279-4D58-99EE-7F462D1F9D55}" dt="2024-01-14T20:23:24.428" v="1" actId="478"/>
          <ac:spMkLst>
            <pc:docMk/>
            <pc:sldMk cId="3501347425" sldId="260"/>
            <ac:spMk id="7" creationId="{83D42F9F-2C39-316F-C50E-0646EB6783D0}"/>
          </ac:spMkLst>
        </pc:spChg>
        <pc:picChg chg="add del mod">
          <ac:chgData name="Alexandra Jaberi" userId="3d009412ea31c19a" providerId="LiveId" clId="{1B5CE9AF-D279-4D58-99EE-7F462D1F9D55}" dt="2024-01-14T20:23:24.428" v="1" actId="478"/>
          <ac:picMkLst>
            <pc:docMk/>
            <pc:sldMk cId="3501347425" sldId="260"/>
            <ac:picMk id="6" creationId="{8AC7AB8B-BE70-4982-4A74-3D97FCB2E0E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Authentication and Security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Inventory Management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Authentication and Security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Inventory Management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14/01/2024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14/01/2024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14/01/2024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qr-cod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hyperlink" Target="https://technofaq.org/posts/2019/03/7-inventory-management-techniques-for-better-stock-control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pngall.com/learning-png/download/46962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hyperlink" Target="https://andrejgajdos.com/authenticating-users-in-single-page-applications-using-node-passport-react-and-redu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rfingthecode.com/5-dutch-programmers-you-should-know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Detecting and Reading QR </a:t>
            </a:r>
            <a:r>
              <a:rPr lang="en-US" sz="4000" dirty="0" err="1">
                <a:solidFill>
                  <a:schemeClr val="bg1"/>
                </a:solidFill>
              </a:rPr>
              <a:t>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Alksandra Aljabery 20200129</a:t>
            </a:r>
          </a:p>
          <a:p>
            <a:r>
              <a:rPr lang="en-US" dirty="0" err="1">
                <a:solidFill>
                  <a:srgbClr val="7CEBFF"/>
                </a:solidFill>
              </a:rPr>
              <a:t>Sondos</a:t>
            </a:r>
            <a:r>
              <a:rPr lang="en-US" dirty="0">
                <a:solidFill>
                  <a:srgbClr val="7CEBFF"/>
                </a:solidFill>
              </a:rPr>
              <a:t> Ali 20200438</a:t>
            </a:r>
          </a:p>
          <a:p>
            <a:r>
              <a:rPr lang="en-US" dirty="0" err="1">
                <a:solidFill>
                  <a:srgbClr val="7CEBFF"/>
                </a:solidFill>
              </a:rPr>
              <a:t>azD</a:t>
            </a:r>
            <a:r>
              <a:rPr lang="en-US" dirty="0">
                <a:solidFill>
                  <a:srgbClr val="7CEBFF"/>
                </a:solidFill>
              </a:rPr>
              <a:t> AL-HASAN 20200345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F3E2-9F5D-49CF-319A-B4EC27A10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107233"/>
            <a:ext cx="8916436" cy="388308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Quick Response (QR) code is a two-dimensional matrix barcode. QR codes are designed to store information in both the vertical and horizontal directions, allowing for a large amount of data to be encoded in a relatively small space. As the term "Quick Response" refers to the code's ability to be decoded fast.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(QR) codes have become very common in the age of digitalization and mobile technology, as it acts as an efficient way of encoding and decoding information.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Project aim to utilize image processing techniques to identify and extract information from QR codes in real-world scenarios, as it aligns with the growing demand for simplified and contactless interactions across various industries.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E6B6C-D05E-C595-D1B6-87FA89FC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59567" y="2787768"/>
            <a:ext cx="2251240" cy="22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100584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Where could this be used for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21495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54E105-FF5D-7324-0EF0-6AC59CA92C13}"/>
              </a:ext>
            </a:extLst>
          </p:cNvPr>
          <p:cNvSpPr txBox="1"/>
          <p:nvPr/>
        </p:nvSpPr>
        <p:spPr>
          <a:xfrm>
            <a:off x="1658836" y="4724216"/>
            <a:ext cx="5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Education</a:t>
            </a:r>
            <a:endParaRPr lang="en-US" sz="35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FFDC2C-C33A-04A3-ABCA-6564790FC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78207" y="1095808"/>
            <a:ext cx="2668903" cy="1274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E0FDDD-C7C7-D51D-D96F-ACF6D83DC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349107" y="4674151"/>
            <a:ext cx="1227254" cy="1392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457021-1307-7F5C-FD73-84E8604558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8358" y="2869736"/>
            <a:ext cx="2568752" cy="14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 txBox="1">
            <a:spLocks/>
          </p:cNvSpPr>
          <p:nvPr/>
        </p:nvSpPr>
        <p:spPr>
          <a:xfrm>
            <a:off x="4022665" y="4289700"/>
            <a:ext cx="2145342" cy="7188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EFF"/>
                </a:solidFill>
              </a:rPr>
              <a:t>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40DFFB-5913-CB1C-FA57-5F42684B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3745206"/>
            <a:ext cx="1823049" cy="1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460012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144</TotalTime>
  <Words>160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Söhne</vt:lpstr>
      <vt:lpstr>Wingdings 2</vt:lpstr>
      <vt:lpstr>Custom</vt:lpstr>
      <vt:lpstr>Detecting and Reading QR COde</vt:lpstr>
      <vt:lpstr>Introduction</vt:lpstr>
      <vt:lpstr>Where could this be used for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Reading QR COde</dc:title>
  <dc:creator>Alexandra Jaberi</dc:creator>
  <cp:lastModifiedBy>Alexandra Jaberi</cp:lastModifiedBy>
  <cp:revision>1</cp:revision>
  <dcterms:created xsi:type="dcterms:W3CDTF">2024-01-14T18:00:20Z</dcterms:created>
  <dcterms:modified xsi:type="dcterms:W3CDTF">2024-01-14T20:24:33Z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