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4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2" r:id="rId4"/>
    <p:sldId id="265" r:id="rId5"/>
    <p:sldId id="277" r:id="rId6"/>
    <p:sldId id="263" r:id="rId7"/>
    <p:sldId id="267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E3B5DE-687E-4601-9C25-48F7ABE0D7C5}" type="datetime1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166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85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423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57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17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75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D467DE-D084-42AA-B27F-22F6084CB8BB}" type="datetime1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82E027-C2A0-4932-A761-986BAD82B671}" type="datetime1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42F1-294F-4AFB-8F78-2EF579F09459}" type="datetime1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A6EB-69F5-4723-B5E3-A6D9E36A957A}" type="datetime1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2ED0-9CAE-481B-8D1D-B242F0282967}" type="datetime1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AB3F-7B84-45BD-A122-497866A73F4B}" type="datetime1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E536-1457-4CE4-8497-197239F05587}" type="datetime1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F65-2726-4707-A7A6-DE21D14E80C5}" type="datetime1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9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564-6B99-4FC4-9CE3-22E750398B2E}" type="datetime1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2BEA-7F40-407D-B082-13022E8B2C99}" type="datetime1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734DBA-6852-4C6A-AB8B-E28C0C52CB53}" type="datetime1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713" y="1057291"/>
            <a:ext cx="12771251" cy="267764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ONLINE SHOPPING WEBSITE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Ciaolin</a:t>
            </a:r>
            <a:r>
              <a:rPr lang="en-US" dirty="0" smtClean="0"/>
              <a:t> </a:t>
            </a:r>
            <a:r>
              <a:rPr lang="en-US" dirty="0" err="1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CÁC ĐẦU MỤC CÔNG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7893" y="2962141"/>
            <a:ext cx="8332631" cy="14166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GIỚI THIỆU THÀNH VIÊN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83" y="2553952"/>
            <a:ext cx="9477030" cy="3465848"/>
          </a:xfrm>
        </p:spPr>
        <p:txBody>
          <a:bodyPr/>
          <a:lstStyle/>
          <a:p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Việt</a:t>
            </a:r>
            <a:r>
              <a:rPr lang="en-US" sz="2000" dirty="0" smtClean="0"/>
              <a:t> </a:t>
            </a:r>
            <a:r>
              <a:rPr lang="en-US" sz="2000" dirty="0" err="1" smtClean="0"/>
              <a:t>Hưng</a:t>
            </a:r>
            <a:endParaRPr lang="en-US" sz="2000" dirty="0"/>
          </a:p>
          <a:p>
            <a:r>
              <a:rPr lang="en-US" sz="2000" dirty="0" err="1" smtClean="0"/>
              <a:t>Vũ</a:t>
            </a:r>
            <a:r>
              <a:rPr lang="en-US" sz="2000" dirty="0" smtClean="0"/>
              <a:t> </a:t>
            </a:r>
            <a:r>
              <a:rPr lang="en-US" sz="2000" dirty="0" err="1" smtClean="0"/>
              <a:t>Trần</a:t>
            </a:r>
            <a:r>
              <a:rPr lang="en-US" sz="2000" dirty="0" smtClean="0"/>
              <a:t> </a:t>
            </a:r>
            <a:r>
              <a:rPr lang="en-US" sz="2000" dirty="0" err="1" smtClean="0"/>
              <a:t>Hoàng</a:t>
            </a:r>
            <a:endParaRPr lang="en-US" sz="2000" dirty="0" smtClean="0"/>
          </a:p>
          <a:p>
            <a:r>
              <a:rPr lang="en-US" sz="2000" dirty="0" smtClean="0"/>
              <a:t>Đặng </a:t>
            </a:r>
            <a:r>
              <a:rPr lang="en-US" sz="2000" dirty="0" err="1" smtClean="0"/>
              <a:t>Đức</a:t>
            </a:r>
            <a:r>
              <a:rPr lang="en-US" sz="2000" dirty="0" smtClean="0"/>
              <a:t> Mạnh</a:t>
            </a:r>
          </a:p>
          <a:p>
            <a:r>
              <a:rPr lang="en-US" sz="2000" dirty="0" smtClean="0"/>
              <a:t>Đặng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Sơn</a:t>
            </a:r>
            <a:endParaRPr lang="en-US" sz="2000" dirty="0" smtClean="0"/>
          </a:p>
          <a:p>
            <a:r>
              <a:rPr lang="en-US" sz="2000" dirty="0" err="1" smtClean="0"/>
              <a:t>Đỗ</a:t>
            </a:r>
            <a:r>
              <a:rPr lang="en-US" sz="2000" dirty="0" smtClean="0"/>
              <a:t> </a:t>
            </a:r>
            <a:r>
              <a:rPr lang="en-US" sz="2000" dirty="0" err="1" smtClean="0"/>
              <a:t>Hồng</a:t>
            </a:r>
            <a:r>
              <a:rPr lang="en-US" sz="2000" dirty="0" smtClean="0"/>
              <a:t> </a:t>
            </a:r>
            <a:r>
              <a:rPr lang="en-US" sz="2000" dirty="0" err="1" smtClean="0"/>
              <a:t>Khôi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27" y="3043796"/>
            <a:ext cx="1657440" cy="1657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67" y="3922064"/>
            <a:ext cx="1657440" cy="165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07" y="2999196"/>
            <a:ext cx="1659587" cy="1657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00" y="2553952"/>
            <a:ext cx="1659587" cy="1659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87" y="2553952"/>
            <a:ext cx="1657440" cy="165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NHÂN SỰ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446986"/>
            <a:ext cx="9019356" cy="37735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Project </a:t>
            </a:r>
            <a:r>
              <a:rPr lang="en-US" sz="2000" b="1" dirty="0" smtClean="0">
                <a:solidFill>
                  <a:schemeClr val="tx1"/>
                </a:solidFill>
              </a:rPr>
              <a:t>manager : </a:t>
            </a:r>
            <a:r>
              <a:rPr lang="en-US" sz="2000" b="1" dirty="0" err="1" smtClean="0">
                <a:solidFill>
                  <a:schemeClr val="tx1"/>
                </a:solidFill>
              </a:rPr>
              <a:t>Nguyễn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Việt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Hưng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BA: </a:t>
            </a:r>
            <a:r>
              <a:rPr lang="en-US" sz="2000" b="1" dirty="0" err="1" smtClean="0">
                <a:solidFill>
                  <a:schemeClr val="tx1"/>
                </a:solidFill>
              </a:rPr>
              <a:t>Đặng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Công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Sơn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Developer &amp; Design : Đặng </a:t>
            </a:r>
            <a:r>
              <a:rPr lang="en-US" sz="2000" b="1" dirty="0" err="1" smtClean="0">
                <a:solidFill>
                  <a:schemeClr val="tx1"/>
                </a:solidFill>
              </a:rPr>
              <a:t>Công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Sơn</a:t>
            </a:r>
            <a:r>
              <a:rPr lang="en-US" sz="2000" b="1" dirty="0" smtClean="0">
                <a:solidFill>
                  <a:schemeClr val="tx1"/>
                </a:solidFill>
              </a:rPr>
              <a:t> , </a:t>
            </a:r>
            <a:r>
              <a:rPr lang="en-US" sz="2000" b="1" dirty="0" err="1" smtClean="0">
                <a:solidFill>
                  <a:schemeClr val="tx1"/>
                </a:solidFill>
              </a:rPr>
              <a:t>Đỗ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Hồng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Khôi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Vũ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Trần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Hoàng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Tester: </a:t>
            </a:r>
            <a:r>
              <a:rPr lang="en-US" sz="2000" b="1" dirty="0" err="1" smtClean="0">
                <a:solidFill>
                  <a:schemeClr val="tx1"/>
                </a:solidFill>
              </a:rPr>
              <a:t>Đặng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Đức</a:t>
            </a:r>
            <a:r>
              <a:rPr lang="en-US" sz="2000" b="1" dirty="0" smtClean="0">
                <a:solidFill>
                  <a:schemeClr val="tx1"/>
                </a:solidFill>
              </a:rPr>
              <a:t> Mạnh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03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BỐI CẢNH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/>
              <a:t> </a:t>
            </a:r>
            <a:r>
              <a:rPr lang="en-US" sz="2000" dirty="0" err="1" smtClean="0"/>
              <a:t>thị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mại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r>
              <a:rPr lang="en-US" sz="2000" dirty="0" smtClean="0"/>
              <a:t> </a:t>
            </a:r>
            <a:r>
              <a:rPr lang="en-US" sz="2000" dirty="0" err="1" smtClean="0"/>
              <a:t>mẽ</a:t>
            </a:r>
            <a:r>
              <a:rPr lang="en-US" sz="2000" dirty="0" smtClean="0"/>
              <a:t>. </a:t>
            </a:r>
            <a:r>
              <a:rPr lang="en-US" sz="2000" dirty="0" err="1" smtClean="0"/>
              <a:t>Công</a:t>
            </a:r>
            <a:r>
              <a:rPr lang="en-US" sz="2000" dirty="0" smtClean="0"/>
              <a:t> ty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thuê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ty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, </a:t>
            </a:r>
            <a:r>
              <a:rPr lang="en-US" sz="2000" dirty="0" err="1" smtClean="0"/>
              <a:t>gia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1 website </a:t>
            </a:r>
            <a:r>
              <a:rPr lang="en-US" sz="2000" dirty="0" err="1" smtClean="0"/>
              <a:t>thương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mại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website </a:t>
            </a:r>
            <a:r>
              <a:rPr lang="en-US" sz="2000" dirty="0" err="1" smtClean="0"/>
              <a:t>cũ</a:t>
            </a:r>
            <a:r>
              <a:rPr lang="en-US" sz="2000" dirty="0"/>
              <a:t> </a:t>
            </a:r>
            <a:r>
              <a:rPr lang="en-US" sz="2000" dirty="0" err="1" smtClean="0"/>
              <a:t>chậm</a:t>
            </a:r>
            <a:r>
              <a:rPr lang="en-US" sz="2000" dirty="0" smtClean="0"/>
              <a:t> </a:t>
            </a:r>
            <a:r>
              <a:rPr lang="en-US" sz="2000" dirty="0" err="1" smtClean="0"/>
              <a:t>chạp</a:t>
            </a:r>
            <a:r>
              <a:rPr lang="en-US" sz="2000" dirty="0" smtClean="0"/>
              <a:t>, </a:t>
            </a: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5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TỔNG QUAN DỰ ÁN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online shopping website </a:t>
            </a:r>
            <a:r>
              <a:rPr lang="en-US" sz="2000" dirty="0" err="1" smtClean="0"/>
              <a:t>là</a:t>
            </a:r>
            <a:r>
              <a:rPr lang="en-US" sz="2000" dirty="0" smtClean="0"/>
              <a:t> 1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ty</a:t>
            </a:r>
            <a:endParaRPr lang="en-US" sz="2000" dirty="0" smtClean="0"/>
          </a:p>
          <a:p>
            <a:r>
              <a:rPr lang="en-US" sz="2000" dirty="0" err="1" smtClean="0"/>
              <a:t>Cung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đầy</a:t>
            </a:r>
            <a:r>
              <a:rPr lang="en-US" sz="2000" dirty="0" smtClean="0"/>
              <a:t> </a:t>
            </a:r>
            <a:r>
              <a:rPr lang="en-US" sz="2000" dirty="0" err="1" smtClean="0"/>
              <a:t>đủ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chuẩn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1 web </a:t>
            </a:r>
            <a:r>
              <a:rPr lang="en-US" sz="2000" dirty="0" err="1" smtClean="0"/>
              <a:t>thương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mại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endParaRPr lang="en-US" sz="2000" dirty="0" smtClean="0"/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chạp</a:t>
            </a:r>
            <a:endParaRPr lang="en-US" dirty="0" smtClean="0"/>
          </a:p>
          <a:p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4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2.TÍNH KHẢ THI CỦA DỰ ÁN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188" y="2434107"/>
            <a:ext cx="10212947" cy="42629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: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: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=&gt;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4-6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 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: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=&gt;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20-30 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 CNTT :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website, </a:t>
            </a:r>
            <a:r>
              <a:rPr lang="en-US" dirty="0" err="1" smtClean="0"/>
              <a:t>fanpage</a:t>
            </a:r>
            <a:r>
              <a:rPr lang="en-US" dirty="0" smtClean="0"/>
              <a:t>,…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6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CÁC ĐẦU MỤC CÔNG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87887" y="2485623"/>
            <a:ext cx="1880315" cy="40375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</a:p>
        </p:txBody>
      </p:sp>
      <p:sp>
        <p:nvSpPr>
          <p:cNvPr id="4" name="Oval 3"/>
          <p:cNvSpPr/>
          <p:nvPr/>
        </p:nvSpPr>
        <p:spPr>
          <a:xfrm>
            <a:off x="5473521" y="2485623"/>
            <a:ext cx="5190186" cy="11333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Lập</a:t>
            </a:r>
            <a:r>
              <a:rPr lang="en-US" dirty="0" smtClean="0"/>
              <a:t> project team</a:t>
            </a:r>
          </a:p>
        </p:txBody>
      </p:sp>
      <p:sp>
        <p:nvSpPr>
          <p:cNvPr id="5" name="Oval 4"/>
          <p:cNvSpPr/>
          <p:nvPr/>
        </p:nvSpPr>
        <p:spPr>
          <a:xfrm>
            <a:off x="5473521" y="3944155"/>
            <a:ext cx="5190186" cy="11333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Lập</a:t>
            </a:r>
            <a:r>
              <a:rPr lang="en-US" dirty="0" smtClean="0"/>
              <a:t> project plan</a:t>
            </a:r>
          </a:p>
        </p:txBody>
      </p:sp>
      <p:sp>
        <p:nvSpPr>
          <p:cNvPr id="6" name="Oval 5"/>
          <p:cNvSpPr/>
          <p:nvPr/>
        </p:nvSpPr>
        <p:spPr>
          <a:xfrm>
            <a:off x="5686022" y="5402687"/>
            <a:ext cx="4765183" cy="11204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i="1" dirty="0"/>
              <a:t>Milestone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5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CÁC ĐẦU MỤC CÔNG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65916" y="2423492"/>
            <a:ext cx="1803042" cy="42757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12911" y="2423492"/>
            <a:ext cx="4417456" cy="7948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requirement specification document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12910" y="3441689"/>
            <a:ext cx="4417456" cy="9300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Design: GUI, Database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15943" y="4639879"/>
            <a:ext cx="4314425" cy="9161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Coding: Business </a:t>
            </a:r>
          </a:p>
        </p:txBody>
      </p:sp>
      <p:sp>
        <p:nvSpPr>
          <p:cNvPr id="8" name="Oval 7"/>
          <p:cNvSpPr/>
          <p:nvPr/>
        </p:nvSpPr>
        <p:spPr>
          <a:xfrm>
            <a:off x="5164425" y="5793243"/>
            <a:ext cx="4314425" cy="90603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CÁC ĐẦU MỤC CÔNG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493" y="2318197"/>
            <a:ext cx="1764406" cy="3657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18207" y="2794715"/>
            <a:ext cx="5743978" cy="10689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18207" y="4642833"/>
            <a:ext cx="5743978" cy="10689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risk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460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ONLINE SHOPPING WEBSITE</vt:lpstr>
      <vt:lpstr>GIỚI THIỆU THÀNH VIÊN</vt:lpstr>
      <vt:lpstr>1. NHÂN SỰ</vt:lpstr>
      <vt:lpstr>BỐI CẢNH</vt:lpstr>
      <vt:lpstr>TỔNG QUAN DỰ ÁN</vt:lpstr>
      <vt:lpstr>2.TÍNH KHẢ THI CỦA DỰ ÁN</vt:lpstr>
      <vt:lpstr>3. CÁC ĐẦU MỤC CÔNG Việc</vt:lpstr>
      <vt:lpstr>3. CÁC ĐẦU MỤC CÔNG Việc</vt:lpstr>
      <vt:lpstr>3. CÁC ĐẦU MỤC CÔNG Việc</vt:lpstr>
      <vt:lpstr>3. CÁC ĐẦU MỤC CÔNG Việc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2017-02-16T00:50:54Z</dcterms:created>
  <dcterms:modified xsi:type="dcterms:W3CDTF">2017-02-17T14:10:19Z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