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4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2" r:id="rId4"/>
    <p:sldId id="263" r:id="rId5"/>
    <p:sldId id="265" r:id="rId6"/>
    <p:sldId id="276" r:id="rId7"/>
    <p:sldId id="275" r:id="rId8"/>
    <p:sldId id="267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E3B5DE-687E-4601-9C25-48F7ABE0D7C5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6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85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2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57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7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5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D467DE-D084-42AA-B27F-22F6084CB8BB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2E027-C2A0-4932-A761-986BAD82B671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BEA-7F40-407D-B082-13022E8B2C99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057291"/>
            <a:ext cx="12771251" cy="26776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ONLINE SHOPPING 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493" y="2318197"/>
            <a:ext cx="1764406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8207" y="2794715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18207" y="4642833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risk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3" y="2962141"/>
            <a:ext cx="8332631" cy="1416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83" y="2553952"/>
            <a:ext cx="9477030" cy="3465848"/>
          </a:xfrm>
        </p:spPr>
        <p:txBody>
          <a:bodyPr/>
          <a:lstStyle/>
          <a:p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Hưng</a:t>
            </a:r>
            <a:endParaRPr lang="en-US" sz="2000" dirty="0"/>
          </a:p>
          <a:p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endParaRPr lang="en-US" sz="2000" dirty="0" smtClean="0"/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Đức</a:t>
            </a:r>
            <a:r>
              <a:rPr lang="en-US" sz="2000" dirty="0" smtClean="0"/>
              <a:t> Mạnh</a:t>
            </a:r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 smtClean="0"/>
          </a:p>
          <a:p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 err="1" smtClean="0"/>
              <a:t>Hồng</a:t>
            </a:r>
            <a:r>
              <a:rPr lang="en-US" sz="2000" dirty="0" smtClean="0"/>
              <a:t> </a:t>
            </a:r>
            <a:r>
              <a:rPr lang="en-US" sz="2000" dirty="0" err="1" smtClean="0"/>
              <a:t>Khôi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7" y="3043796"/>
            <a:ext cx="1657440" cy="165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67" y="3922064"/>
            <a:ext cx="1657440" cy="165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07" y="2999196"/>
            <a:ext cx="1659587" cy="165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00" y="2553952"/>
            <a:ext cx="1659587" cy="1659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7" y="2553952"/>
            <a:ext cx="1657440" cy="16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online shopping website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endParaRPr lang="en-US" sz="2000" dirty="0" smtClean="0"/>
          </a:p>
          <a:p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nhu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/>
          </a:p>
          <a:p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 web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endParaRPr lang="en-US" sz="2000" dirty="0" smtClean="0"/>
          </a:p>
          <a:p>
            <a:r>
              <a:rPr lang="en-US" sz="2000" dirty="0" smtClean="0"/>
              <a:t>Website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ngân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446986"/>
            <a:ext cx="9019356" cy="37735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</a:rPr>
              <a:t>manager : </a:t>
            </a:r>
            <a:r>
              <a:rPr lang="en-US" sz="2000" b="1" dirty="0" err="1" smtClean="0">
                <a:solidFill>
                  <a:schemeClr val="tx1"/>
                </a:solidFill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Việt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Hưng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Stakeholder : </a:t>
            </a:r>
            <a:r>
              <a:rPr lang="en-US" sz="2000" b="1" dirty="0" err="1" smtClean="0">
                <a:solidFill>
                  <a:schemeClr val="tx1"/>
                </a:solidFill>
              </a:rPr>
              <a:t>Vũ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Trần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Hoàng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BA (</a:t>
            </a:r>
            <a:r>
              <a:rPr lang="en-US" sz="2000" b="1" dirty="0" err="1" smtClean="0">
                <a:solidFill>
                  <a:schemeClr val="tx1"/>
                </a:solidFill>
              </a:rPr>
              <a:t>Bussiness</a:t>
            </a:r>
            <a:r>
              <a:rPr lang="en-US" sz="2000" b="1" dirty="0" smtClean="0">
                <a:solidFill>
                  <a:schemeClr val="tx1"/>
                </a:solidFill>
              </a:rPr>
              <a:t> Analyst) : </a:t>
            </a:r>
            <a:r>
              <a:rPr lang="en-US" sz="2000" b="1" dirty="0" err="1" smtClean="0">
                <a:solidFill>
                  <a:schemeClr val="tx1"/>
                </a:solidFill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Hồng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Khôi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Developer : Đặng </a:t>
            </a:r>
            <a:r>
              <a:rPr lang="en-US" sz="2000" b="1" dirty="0" err="1" smtClean="0">
                <a:solidFill>
                  <a:schemeClr val="tx1"/>
                </a:solidFill>
              </a:rPr>
              <a:t>Công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Sơn</a:t>
            </a:r>
            <a:r>
              <a:rPr lang="en-US" sz="2000" b="1" dirty="0" smtClean="0">
                <a:solidFill>
                  <a:schemeClr val="tx1"/>
                </a:solidFill>
              </a:rPr>
              <a:t> , Đặng </a:t>
            </a:r>
            <a:r>
              <a:rPr lang="en-US" sz="2000" b="1" dirty="0" err="1" smtClean="0">
                <a:solidFill>
                  <a:schemeClr val="tx1"/>
                </a:solidFill>
              </a:rPr>
              <a:t>Đức</a:t>
            </a:r>
            <a:r>
              <a:rPr lang="en-US" sz="2000" b="1" dirty="0" smtClean="0">
                <a:solidFill>
                  <a:schemeClr val="tx1"/>
                </a:solidFill>
              </a:rPr>
              <a:t> Mạnh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21" y="2372138"/>
            <a:ext cx="11226779" cy="4241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C# </a:t>
            </a:r>
          </a:p>
          <a:p>
            <a:r>
              <a:rPr lang="en-US" sz="2000" dirty="0" smtClean="0"/>
              <a:t>HTML5/CS3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front-end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r>
              <a:rPr lang="en-US" sz="2000" dirty="0" smtClean="0"/>
              <a:t>SQL server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Tool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code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:  Virtual </a:t>
            </a:r>
            <a:r>
              <a:rPr lang="en-US" sz="2000" dirty="0" smtClean="0"/>
              <a:t>Studio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19" y="4226001"/>
            <a:ext cx="2149040" cy="214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59" y="4226002"/>
            <a:ext cx="2574790" cy="2149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49" y="4226001"/>
            <a:ext cx="2149040" cy="21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21" y="2372138"/>
            <a:ext cx="11226779" cy="4241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: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: Microsoft Project 2016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4082992"/>
            <a:ext cx="2257157" cy="2257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83" y="4082992"/>
            <a:ext cx="3938739" cy="22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7887" y="2485623"/>
            <a:ext cx="1880315" cy="4037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5473521" y="2485623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team</a:t>
            </a:r>
          </a:p>
        </p:txBody>
      </p:sp>
      <p:sp>
        <p:nvSpPr>
          <p:cNvPr id="5" name="Oval 4"/>
          <p:cNvSpPr/>
          <p:nvPr/>
        </p:nvSpPr>
        <p:spPr>
          <a:xfrm>
            <a:off x="5473521" y="3944155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plan</a:t>
            </a:r>
          </a:p>
        </p:txBody>
      </p:sp>
      <p:sp>
        <p:nvSpPr>
          <p:cNvPr id="6" name="Oval 5"/>
          <p:cNvSpPr/>
          <p:nvPr/>
        </p:nvSpPr>
        <p:spPr>
          <a:xfrm>
            <a:off x="5686022" y="5402687"/>
            <a:ext cx="4765183" cy="1120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i="1" dirty="0"/>
              <a:t>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5916" y="2423492"/>
            <a:ext cx="1803042" cy="427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2911" y="2423492"/>
            <a:ext cx="4417456" cy="794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 specification document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12910" y="3441689"/>
            <a:ext cx="4417456" cy="9300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Design: GUI,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5943" y="4639879"/>
            <a:ext cx="4314425" cy="916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Coding: Business </a:t>
            </a:r>
          </a:p>
        </p:txBody>
      </p:sp>
      <p:sp>
        <p:nvSpPr>
          <p:cNvPr id="8" name="Oval 7"/>
          <p:cNvSpPr/>
          <p:nvPr/>
        </p:nvSpPr>
        <p:spPr>
          <a:xfrm>
            <a:off x="5164425" y="5793243"/>
            <a:ext cx="4314425" cy="9060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319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ONLINE SHOPPING WEBSITE</vt:lpstr>
      <vt:lpstr>GIỚI THIỆU THÀNH VIÊN</vt:lpstr>
      <vt:lpstr>TỔNG QUAN DỰ ÁN</vt:lpstr>
      <vt:lpstr>1. NHÂN SỰ</vt:lpstr>
      <vt:lpstr>CÔNG NGHỆ &amp; CÔNG CỤ</vt:lpstr>
      <vt:lpstr>CÔNG NGHỆ &amp; CÔNG CỤ</vt:lpstr>
      <vt:lpstr>2.TÍNH KHẢ THI CỦA DỰ ÁN</vt:lpstr>
      <vt:lpstr>3. CÁC ĐẦU MỤC CÔNG Việc</vt:lpstr>
      <vt:lpstr>3. CÁC ĐẦU MỤC CÔNG Việc</vt:lpstr>
      <vt:lpstr>3. CÁC ĐẦU MỤC CÔNG Việc</vt:lpstr>
      <vt:lpstr>3. CÁC ĐẦU MỤC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2017-02-16T16:31:45Z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