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4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2" r:id="rId4"/>
    <p:sldId id="263" r:id="rId5"/>
    <p:sldId id="264" r:id="rId6"/>
    <p:sldId id="265" r:id="rId7"/>
    <p:sldId id="270" r:id="rId8"/>
    <p:sldId id="267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E3B5DE-687E-4601-9C25-48F7ABE0D7C5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66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85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2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57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7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5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D467DE-D084-42AA-B27F-22F6084CB8BB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82E027-C2A0-4932-A761-986BAD82B671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42F1-294F-4AFB-8F78-2EF579F09459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6EB-69F5-4723-B5E3-A6D9E36A957A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2ED0-9CAE-481B-8D1D-B242F0282967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AB3F-7B84-45BD-A122-497866A73F4B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E536-1457-4CE4-8497-197239F05587}" type="datetime1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F65-2726-4707-A7A6-DE21D14E80C5}" type="datetime1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564-6B99-4FC4-9CE3-22E750398B2E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BEA-7F40-407D-B082-13022E8B2C99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1057291"/>
            <a:ext cx="12771251" cy="26776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ONLINE SHOPPING WEBSITE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493" y="2318197"/>
            <a:ext cx="1764406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8207" y="2794715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18207" y="4642833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risk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893" y="2962141"/>
            <a:ext cx="8332631" cy="1416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GIỚI THIỆU THÀNH VIÊN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83" y="2553952"/>
            <a:ext cx="9477030" cy="3465848"/>
          </a:xfrm>
        </p:spPr>
        <p:txBody>
          <a:bodyPr/>
          <a:lstStyle/>
          <a:p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Hưng</a:t>
            </a:r>
            <a:endParaRPr lang="en-US" sz="2000" dirty="0"/>
          </a:p>
          <a:p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endParaRPr lang="en-US" sz="2000" dirty="0" smtClean="0"/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Đức</a:t>
            </a:r>
            <a:r>
              <a:rPr lang="en-US" sz="2000" dirty="0" smtClean="0"/>
              <a:t> Mạnh</a:t>
            </a:r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Sơn</a:t>
            </a:r>
            <a:endParaRPr lang="en-US" sz="2000" dirty="0" smtClean="0"/>
          </a:p>
          <a:p>
            <a:r>
              <a:rPr lang="en-US" sz="2000" dirty="0" err="1" smtClean="0"/>
              <a:t>Đỗ</a:t>
            </a:r>
            <a:r>
              <a:rPr lang="en-US" sz="2000" dirty="0" smtClean="0"/>
              <a:t> </a:t>
            </a:r>
            <a:r>
              <a:rPr lang="en-US" sz="2000" dirty="0" err="1" smtClean="0"/>
              <a:t>Hồng</a:t>
            </a:r>
            <a:r>
              <a:rPr lang="en-US" sz="2000" dirty="0" smtClean="0"/>
              <a:t> </a:t>
            </a:r>
            <a:r>
              <a:rPr lang="en-US" sz="2000" dirty="0" err="1" smtClean="0"/>
              <a:t>Khôi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27" y="3043796"/>
            <a:ext cx="1657440" cy="165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67" y="3922064"/>
            <a:ext cx="1657440" cy="165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07" y="2999196"/>
            <a:ext cx="1659587" cy="165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00" y="2553952"/>
            <a:ext cx="1659587" cy="1659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7" y="2553952"/>
            <a:ext cx="1657440" cy="16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TỔNG QUAN DỰ ÁN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online shopping website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endParaRPr lang="en-US" sz="2000" dirty="0" smtClean="0"/>
          </a:p>
          <a:p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đáp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nhu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endParaRPr lang="en-US" sz="2000" dirty="0"/>
          </a:p>
          <a:p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1 web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endParaRPr lang="en-US" sz="2000" dirty="0" smtClean="0"/>
          </a:p>
          <a:p>
            <a:r>
              <a:rPr lang="en-US" sz="2000" dirty="0" smtClean="0"/>
              <a:t>Website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ngân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358802"/>
            <a:ext cx="11037046" cy="42545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C# </a:t>
            </a:r>
          </a:p>
          <a:p>
            <a:r>
              <a:rPr lang="en-US" sz="2000" dirty="0" smtClean="0"/>
              <a:t>HTML5/CS3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front-end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r>
              <a:rPr lang="en-US" sz="2000" dirty="0" smtClean="0"/>
              <a:t>SQL server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Tool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code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:  Virtual Studio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6" y="4094141"/>
            <a:ext cx="2519161" cy="251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7" y="4094141"/>
            <a:ext cx="3018239" cy="2519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86" y="4094141"/>
            <a:ext cx="5038322" cy="25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NHÂN SỰ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446986"/>
            <a:ext cx="9019356" cy="3773510"/>
          </a:xfrm>
        </p:spPr>
        <p:txBody>
          <a:bodyPr>
            <a:normAutofit fontScale="92500" lnSpcReduction="20000"/>
          </a:bodyPr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Bán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hàng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</a:t>
            </a:r>
            <a:r>
              <a:rPr lang="en-US" sz="2000" dirty="0" err="1" smtClean="0"/>
              <a:t>Đội</a:t>
            </a:r>
            <a:r>
              <a:rPr lang="en-US" sz="2000" dirty="0" smtClean="0"/>
              <a:t> </a:t>
            </a:r>
            <a:r>
              <a:rPr lang="en-US" sz="2000" dirty="0" err="1" smtClean="0"/>
              <a:t>ngũ</a:t>
            </a:r>
            <a:r>
              <a:rPr lang="en-US" sz="2000" dirty="0" smtClean="0"/>
              <a:t> </a:t>
            </a:r>
            <a:r>
              <a:rPr lang="en-US" sz="2000" dirty="0" err="1" smtClean="0"/>
              <a:t>chịu</a:t>
            </a:r>
            <a:r>
              <a:rPr lang="en-US" sz="2000" dirty="0" smtClean="0"/>
              <a:t> </a:t>
            </a:r>
            <a:r>
              <a:rPr lang="en-US" sz="2000" dirty="0" err="1" smtClean="0"/>
              <a:t>trách</a:t>
            </a:r>
            <a:r>
              <a:rPr lang="en-US" sz="2000" dirty="0" smtClean="0"/>
              <a:t> </a:t>
            </a:r>
            <a:r>
              <a:rPr lang="en-US" sz="2000" dirty="0" err="1" smtClean="0"/>
              <a:t>nhiệm</a:t>
            </a:r>
            <a:r>
              <a:rPr lang="en-US" sz="2000" dirty="0" smtClean="0"/>
              <a:t> 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endParaRPr lang="en-US" sz="2000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Nhập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hàng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Bộ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phận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chuyên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tìm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kiếm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cung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cấp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kịp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thời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nắm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bắt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xu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hướng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của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người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tiêu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dùng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Phát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triển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nội</a:t>
            </a:r>
            <a:r>
              <a:rPr lang="en-US" sz="2000" b="1" dirty="0" smtClean="0">
                <a:solidFill>
                  <a:srgbClr val="FF0000"/>
                </a:solidFill>
              </a:rPr>
              <a:t> dung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Phụ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về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tư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về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chất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cách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sử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bên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lề</a:t>
            </a:r>
            <a:r>
              <a:rPr lang="en-US" sz="2000" dirty="0" smtClean="0">
                <a:solidFill>
                  <a:schemeClr val="tx1"/>
                </a:solidFill>
              </a:rPr>
              <a:t>,… </a:t>
            </a:r>
            <a:r>
              <a:rPr lang="en-US" sz="2000" dirty="0" err="1" smtClean="0">
                <a:solidFill>
                  <a:schemeClr val="tx1"/>
                </a:solidFill>
              </a:rPr>
              <a:t>của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phẩm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Marketing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tìm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kiếm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hàng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qua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bá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ty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sản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bằng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thức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tiếp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trực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tuyến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lẫn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tiếp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Giao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hàng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Bộ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phận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chuyên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vận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chuyển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đến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hàng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54954" y="2826913"/>
            <a:ext cx="3701604" cy="15325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online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24281" y="2826913"/>
            <a:ext cx="3715554" cy="1556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7354" y="3039414"/>
            <a:ext cx="21894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</a:rPr>
              <a:t>Không</a:t>
            </a:r>
            <a:r>
              <a:rPr lang="en-US" b="0" cap="none" spc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</a:rPr>
              <a:t>tốn</a:t>
            </a:r>
            <a:r>
              <a:rPr lang="en-US" b="0" cap="none" spc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</a:rPr>
              <a:t>quá</a:t>
            </a:r>
            <a:r>
              <a:rPr lang="en-US" b="0" cap="none" spc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</a:rPr>
              <a:t>nhiều</a:t>
            </a:r>
            <a:r>
              <a:rPr lang="en-US" b="0" cap="none" spc="0" dirty="0" smtClean="0">
                <a:ln w="0"/>
                <a:solidFill>
                  <a:schemeClr val="tx1"/>
                </a:solidFill>
              </a:rPr>
              <a:t> chi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</a:rPr>
              <a:t>phí</a:t>
            </a:r>
            <a:r>
              <a:rPr lang="en-US" dirty="0">
                <a:ln w="0"/>
              </a:rPr>
              <a:t> </a:t>
            </a:r>
            <a:r>
              <a:rPr lang="en-US" dirty="0" smtClean="0">
                <a:ln w="0"/>
              </a:rPr>
              <a:t>ban </a:t>
            </a:r>
            <a:r>
              <a:rPr lang="en-US" dirty="0" err="1" smtClean="0">
                <a:ln w="0"/>
              </a:rPr>
              <a:t>đầu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84858" y="4739487"/>
            <a:ext cx="3701604" cy="15325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shop online “</a:t>
            </a:r>
            <a:r>
              <a:rPr lang="en-US" dirty="0" err="1" smtClean="0"/>
              <a:t>mềm</a:t>
            </a:r>
            <a:r>
              <a:rPr lang="en-US" dirty="0" smtClean="0"/>
              <a:t>”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31099" y="2826914"/>
            <a:ext cx="3979571" cy="15325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marketing online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54954" y="2826913"/>
            <a:ext cx="3701604" cy="15325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0327" y="4881093"/>
            <a:ext cx="3806135" cy="1627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7887" y="2485623"/>
            <a:ext cx="1880315" cy="4037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5473521" y="2485623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team</a:t>
            </a:r>
          </a:p>
        </p:txBody>
      </p:sp>
      <p:sp>
        <p:nvSpPr>
          <p:cNvPr id="5" name="Oval 4"/>
          <p:cNvSpPr/>
          <p:nvPr/>
        </p:nvSpPr>
        <p:spPr>
          <a:xfrm>
            <a:off x="5473521" y="3944155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plan</a:t>
            </a:r>
          </a:p>
        </p:txBody>
      </p:sp>
      <p:sp>
        <p:nvSpPr>
          <p:cNvPr id="6" name="Oval 5"/>
          <p:cNvSpPr/>
          <p:nvPr/>
        </p:nvSpPr>
        <p:spPr>
          <a:xfrm>
            <a:off x="5686022" y="5402687"/>
            <a:ext cx="4765183" cy="11204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i="1" dirty="0"/>
              <a:t>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5916" y="2423492"/>
            <a:ext cx="1803042" cy="42757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2911" y="2423492"/>
            <a:ext cx="4417456" cy="7948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requirement specification document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12910" y="3441689"/>
            <a:ext cx="4417456" cy="9300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Design: GUI, Database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15943" y="4639879"/>
            <a:ext cx="4314425" cy="916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Coding: Business </a:t>
            </a:r>
          </a:p>
        </p:txBody>
      </p:sp>
      <p:sp>
        <p:nvSpPr>
          <p:cNvPr id="8" name="Oval 7"/>
          <p:cNvSpPr/>
          <p:nvPr/>
        </p:nvSpPr>
        <p:spPr>
          <a:xfrm>
            <a:off x="5164425" y="5793243"/>
            <a:ext cx="4314425" cy="9060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428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ONLINE SHOPPING WEBSITE</vt:lpstr>
      <vt:lpstr>GIỚI THIỆU THÀNH VIÊN</vt:lpstr>
      <vt:lpstr>TỔNG QUAN DỰ ÁN</vt:lpstr>
      <vt:lpstr>CÔNG NGHỆ &amp; CÔNG CỤ</vt:lpstr>
      <vt:lpstr>1. NHÂN SỰ</vt:lpstr>
      <vt:lpstr>2.TÍNH KHẢ THI CỦA DỰ ÁN</vt:lpstr>
      <vt:lpstr>2.TÍNH KHẢ THI CỦA DỰ ÁN</vt:lpstr>
      <vt:lpstr>3. CÁC ĐẦU MỤC CÔNG Việc</vt:lpstr>
      <vt:lpstr>3. CÁC ĐẦU MỤC CÔNG Việc</vt:lpstr>
      <vt:lpstr>3. CÁC ĐẦU MỤC CÔNG Việc</vt:lpstr>
      <vt:lpstr>3. CÁC ĐẦU MỤC CÔNG Việc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2017-02-16T00:50:54Z</dcterms:created>
  <dcterms:modified xsi:type="dcterms:W3CDTF">2017-02-16T13:56:26Z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