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70" r:id="rId11"/>
    <p:sldId id="271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2/15/2017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2/15/2017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2/15/2017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7431" y="1918952"/>
            <a:ext cx="1803042" cy="427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15943" y="1587658"/>
            <a:ext cx="4520485" cy="10525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 specification document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15942" y="2810191"/>
            <a:ext cx="4520485" cy="10525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Design: GUI,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5941" y="4126573"/>
            <a:ext cx="4520485" cy="10525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Coding: Business </a:t>
            </a:r>
          </a:p>
        </p:txBody>
      </p:sp>
      <p:sp>
        <p:nvSpPr>
          <p:cNvPr id="8" name="Oval 7"/>
          <p:cNvSpPr/>
          <p:nvPr/>
        </p:nvSpPr>
        <p:spPr>
          <a:xfrm>
            <a:off x="5215941" y="5442955"/>
            <a:ext cx="4520485" cy="10525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493" y="2318197"/>
            <a:ext cx="1764406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8207" y="2318197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18207" y="4642833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risk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3" y="2962141"/>
            <a:ext cx="8332631" cy="1416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6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5518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QUẢN LÝ DỰ 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0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53731" y="2060620"/>
            <a:ext cx="3701604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online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1560" y="2060620"/>
            <a:ext cx="3103808" cy="15325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CÁC ĐẦU MỤC CÔNG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8344" y="2021983"/>
            <a:ext cx="1983346" cy="4456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Initiation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76303" y="1690688"/>
            <a:ext cx="4632101" cy="1159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76302" y="3281964"/>
            <a:ext cx="4632101" cy="1159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76303" y="5020613"/>
            <a:ext cx="4632101" cy="1159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ập</a:t>
            </a:r>
            <a:r>
              <a:rPr lang="en-US" dirty="0" smtClean="0"/>
              <a:t> Project </a:t>
            </a:r>
            <a:r>
              <a:rPr lang="en-US" dirty="0"/>
              <a:t>Charter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0766" y="2266682"/>
            <a:ext cx="1880315" cy="4037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5473521" y="2021983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team</a:t>
            </a:r>
          </a:p>
        </p:txBody>
      </p:sp>
      <p:sp>
        <p:nvSpPr>
          <p:cNvPr id="5" name="Oval 4"/>
          <p:cNvSpPr/>
          <p:nvPr/>
        </p:nvSpPr>
        <p:spPr>
          <a:xfrm>
            <a:off x="5473521" y="3616817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plan</a:t>
            </a:r>
          </a:p>
        </p:txBody>
      </p:sp>
      <p:sp>
        <p:nvSpPr>
          <p:cNvPr id="6" name="Oval 5"/>
          <p:cNvSpPr/>
          <p:nvPr/>
        </p:nvSpPr>
        <p:spPr>
          <a:xfrm>
            <a:off x="5686022" y="5211651"/>
            <a:ext cx="4765183" cy="1120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i="1" dirty="0"/>
              <a:t>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143</Words>
  <Application>Microsoft Office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</vt:lpstr>
      <vt:lpstr>Presentation level design</vt:lpstr>
      <vt:lpstr>Title Layout</vt:lpstr>
      <vt:lpstr>GIỚI THIỆU THÀNH VIÊN</vt:lpstr>
      <vt:lpstr>TỔNG QUAN DỰ ÁN</vt:lpstr>
      <vt:lpstr>CÔNG NGHỆ &amp; CÔNG CỤ</vt:lpstr>
      <vt:lpstr>QUẢN LÝ DỰ ÁN</vt:lpstr>
      <vt:lpstr>1. NHÂN SỰ</vt:lpstr>
      <vt:lpstr>2.TÍNH KHẢ THI CỦA DỰ ÁN</vt:lpstr>
      <vt:lpstr>3. CÁC ĐẦU MỤC CÔNG VIỆC</vt:lpstr>
      <vt:lpstr>3. CÁC ĐẦU MỤC CÔNG VIỆC</vt:lpstr>
      <vt:lpstr>3. CÁC ĐẦU MỤC CÔNG Việc</vt:lpstr>
      <vt:lpstr>3. CÁC ĐẦU MỤC CÔNG Việc</vt:lpstr>
      <vt:lpstr>3. CÁC ĐẦU MỤC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2017-02-15T14:49:29Z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