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2/15/2017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2/15/2017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2/15/2017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2/15/2017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2/15/2017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2/15/2017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2/15/2017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GIỚI THIỆU THÀNH VIÊN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13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TỔNG QUAN DỰ ÁN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4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CÔNG NGHỆ &amp; CÔNG CỤ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26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45518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QUẢN LÝ DỰ ÁN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60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NHÂN SỰ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2.TÍNH KHẢ THI CỦA DỰ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CÁC ĐẦU MỤC CÔNG 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38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</vt:lpstr>
      <vt:lpstr>Presentation level design</vt:lpstr>
      <vt:lpstr>Title Layout</vt:lpstr>
      <vt:lpstr>GIỚI THIỆU THÀNH VIÊN</vt:lpstr>
      <vt:lpstr>TỔNG QUAN DỰ ÁN</vt:lpstr>
      <vt:lpstr>CÔNG NGHỆ &amp; CÔNG CỤ</vt:lpstr>
      <vt:lpstr>QUẢN LÝ DỰ ÁN</vt:lpstr>
      <vt:lpstr>1. NHÂN SỰ</vt:lpstr>
      <vt:lpstr>2.TÍNH KHẢ THI CỦA DỰ ÁN</vt:lpstr>
      <vt:lpstr>3. CÁC ĐẦU MỤC CÔNG VIỆC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2017-02-16T00:50:54Z</dcterms:created>
  <dcterms:modified xsi:type="dcterms:W3CDTF">2017-02-16T01:01:11Z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