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813" r:id="rId2"/>
    <p:sldId id="783" r:id="rId3"/>
    <p:sldId id="815" r:id="rId4"/>
    <p:sldId id="816" r:id="rId5"/>
    <p:sldId id="817" r:id="rId6"/>
    <p:sldId id="818" r:id="rId7"/>
    <p:sldId id="819" r:id="rId8"/>
    <p:sldId id="821" r:id="rId9"/>
    <p:sldId id="822" r:id="rId10"/>
    <p:sldId id="823" r:id="rId11"/>
    <p:sldId id="824" r:id="rId12"/>
    <p:sldId id="825" r:id="rId13"/>
    <p:sldId id="826" r:id="rId14"/>
    <p:sldId id="827" r:id="rId15"/>
    <p:sldId id="828" r:id="rId16"/>
    <p:sldId id="814" r:id="rId17"/>
    <p:sldId id="835" r:id="rId18"/>
    <p:sldId id="837" r:id="rId19"/>
    <p:sldId id="829" r:id="rId20"/>
    <p:sldId id="832" r:id="rId21"/>
    <p:sldId id="833" r:id="rId22"/>
    <p:sldId id="834" r:id="rId23"/>
    <p:sldId id="836" r:id="rId24"/>
  </p:sldIdLst>
  <p:sldSz cx="9144000" cy="5143500" type="screen16x9"/>
  <p:notesSz cx="6864350" cy="9996488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48">
          <p15:clr>
            <a:srgbClr val="A4A3A4"/>
          </p15:clr>
        </p15:guide>
        <p15:guide id="2" pos="216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660033"/>
    <a:srgbClr val="8EB4E3"/>
    <a:srgbClr val="CCCCFF"/>
    <a:srgbClr val="7F7F7F"/>
    <a:srgbClr val="353B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09" autoAdjust="0"/>
    <p:restoredTop sz="92079" autoAdjust="0"/>
  </p:normalViewPr>
  <p:slideViewPr>
    <p:cSldViewPr>
      <p:cViewPr varScale="1">
        <p:scale>
          <a:sx n="109" d="100"/>
          <a:sy n="109" d="100"/>
        </p:scale>
        <p:origin x="120" y="34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8" d="100"/>
          <a:sy n="78" d="100"/>
        </p:scale>
        <p:origin x="-3942" y="-108"/>
      </p:cViewPr>
      <p:guideLst>
        <p:guide orient="horz" pos="3148"/>
        <p:guide pos="2162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4975" cy="500063"/>
          </a:xfrm>
          <a:prstGeom prst="rect">
            <a:avLst/>
          </a:prstGeom>
        </p:spPr>
        <p:txBody>
          <a:bodyPr vert="horz" lIns="96341" tIns="48171" rIns="96341" bIns="48171" rtlCol="0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7788" y="0"/>
            <a:ext cx="2974975" cy="500063"/>
          </a:xfrm>
          <a:prstGeom prst="rect">
            <a:avLst/>
          </a:prstGeom>
        </p:spPr>
        <p:txBody>
          <a:bodyPr vert="horz" lIns="96341" tIns="48171" rIns="96341" bIns="48171" rtlCol="0"/>
          <a:lstStyle>
            <a:lvl1pPr algn="r" eaLnBrk="1" fontAlgn="auto" latinLnBrk="1" hangingPunct="1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fld id="{E52CA979-9CB8-4AA6-A297-EDCB1D25FE4E}" type="datetimeFigureOut">
              <a:rPr lang="ko-KR" altLang="en-US"/>
              <a:pPr>
                <a:defRPr/>
              </a:pPr>
              <a:t>2023-09-20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00013" y="749300"/>
            <a:ext cx="6664325" cy="37496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341" tIns="48171" rIns="96341" bIns="48171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748213"/>
            <a:ext cx="5492750" cy="4498975"/>
          </a:xfrm>
          <a:prstGeom prst="rect">
            <a:avLst/>
          </a:prstGeom>
        </p:spPr>
        <p:txBody>
          <a:bodyPr vert="horz" lIns="96341" tIns="48171" rIns="96341" bIns="48171" rtlCol="0"/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  <a:endParaRPr lang="ko-KR" alt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94838"/>
            <a:ext cx="2974975" cy="500062"/>
          </a:xfrm>
          <a:prstGeom prst="rect">
            <a:avLst/>
          </a:prstGeom>
        </p:spPr>
        <p:txBody>
          <a:bodyPr vert="horz" lIns="96341" tIns="48171" rIns="96341" bIns="48171" rtlCol="0" anchor="b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7788" y="9494838"/>
            <a:ext cx="2974975" cy="500062"/>
          </a:xfrm>
          <a:prstGeom prst="rect">
            <a:avLst/>
          </a:prstGeom>
        </p:spPr>
        <p:txBody>
          <a:bodyPr vert="horz" wrap="square" lIns="96341" tIns="48171" rIns="96341" bIns="48171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300"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2976FF7F-47BD-4BFC-95CD-D138927C8C0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512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25C6B1C8-B8A2-410A-8C47-78FFF9005AFA}" type="slidenum">
              <a:rPr kumimoji="0" lang="ko-KR" altLang="en-US" smtClean="0">
                <a:ea typeface="맑은 고딕" panose="020B0503020000020004" pitchFamily="50" charset="-127"/>
              </a:rPr>
              <a:pPr/>
              <a:t>1</a:t>
            </a:fld>
            <a:endParaRPr kumimoji="0" lang="ko-KR" altLang="en-US" smtClean="0"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2458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03E12083-0FF1-482A-8689-E5EA2FB1D4B2}" type="slidenum">
              <a:rPr kumimoji="0" lang="ko-KR" altLang="en-US" smtClean="0">
                <a:ea typeface="맑은 고딕" panose="020B0503020000020004" pitchFamily="50" charset="-127"/>
              </a:rPr>
              <a:pPr/>
              <a:t>19</a:t>
            </a:fld>
            <a:endParaRPr kumimoji="0" lang="ko-KR" altLang="en-US" smtClean="0"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 userDrawn="1"/>
        </p:nvCxnSpPr>
        <p:spPr>
          <a:xfrm flipH="1">
            <a:off x="647700" y="404813"/>
            <a:ext cx="8280400" cy="0"/>
          </a:xfrm>
          <a:prstGeom prst="line">
            <a:avLst/>
          </a:prstGeom>
          <a:ln w="19050">
            <a:solidFill>
              <a:srgbClr val="000099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 userDrawn="1"/>
        </p:nvSpPr>
        <p:spPr>
          <a:xfrm>
            <a:off x="6516688" y="104775"/>
            <a:ext cx="2487612" cy="330200"/>
          </a:xfrm>
          <a:prstGeom prst="rect">
            <a:avLst/>
          </a:prstGeom>
          <a:noFill/>
        </p:spPr>
        <p:txBody>
          <a:bodyPr tIns="72000" bIns="72000">
            <a:spAutoFit/>
          </a:bodyPr>
          <a:lstStyle/>
          <a:p>
            <a:pPr algn="r" eaLnBrk="1" latinLnBrk="1" hangingPunct="1">
              <a:defRPr/>
            </a:pPr>
            <a:r>
              <a:rPr lang="en-US" altLang="ko-KR" sz="1200" spc="-150" dirty="0" err="1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javaScript</a:t>
            </a:r>
            <a:r>
              <a:rPr lang="en-US" altLang="ko-KR" sz="1200" spc="-15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 </a:t>
            </a:r>
            <a:r>
              <a:rPr lang="en-US" altLang="ko-KR" sz="12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&amp;</a:t>
            </a:r>
            <a:r>
              <a:rPr lang="en-US" altLang="ko-KR" sz="1200" spc="-150" dirty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 </a:t>
            </a:r>
            <a:r>
              <a:rPr lang="en-US" altLang="ko-KR" sz="1200" spc="-150" dirty="0">
                <a:solidFill>
                  <a:schemeClr val="accent3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jQuery </a:t>
            </a:r>
            <a:r>
              <a:rPr lang="en-US" altLang="ko-KR" sz="12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&amp;</a:t>
            </a:r>
            <a:r>
              <a:rPr lang="en-US" altLang="ko-KR" sz="1200" spc="-150" dirty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 </a:t>
            </a:r>
            <a:r>
              <a:rPr lang="en-US" altLang="ko-KR" sz="1200" spc="-15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Ajax</a:t>
            </a:r>
            <a:endParaRPr lang="ko-KR" altLang="en-US" sz="1200" spc="-150" dirty="0">
              <a:solidFill>
                <a:srgbClr val="0070C0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title"/>
          </p:nvPr>
        </p:nvSpPr>
        <p:spPr>
          <a:xfrm>
            <a:off x="616857" y="214209"/>
            <a:ext cx="2742653" cy="360000"/>
          </a:xfrm>
          <a:prstGeom prst="rect">
            <a:avLst/>
          </a:prstGeom>
          <a:solidFill>
            <a:schemeClr val="bg1"/>
          </a:solidFill>
        </p:spPr>
        <p:txBody>
          <a:bodyPr lIns="72000" tIns="36000" rIns="0" bIns="36000"/>
          <a:lstStyle>
            <a:lvl1pPr algn="l">
              <a:buClrTx/>
              <a:defRPr sz="18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0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253616" y="214576"/>
            <a:ext cx="360000" cy="360000"/>
          </a:xfrm>
          <a:prstGeom prst="rect">
            <a:avLst/>
          </a:prstGeom>
          <a:solidFill>
            <a:srgbClr val="000099"/>
          </a:solidFill>
          <a:ln w="3175">
            <a:solidFill>
              <a:srgbClr val="000099"/>
            </a:solidFill>
          </a:ln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342900" algn="ctr">
              <a:buNone/>
              <a:defRPr kumimoji="1" lang="ko-KR" altLang="en-US" sz="2000" b="1" noProof="0" dirty="0" smtClean="0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noProof="0" smtClean="0"/>
              <a:t>마스터 텍스트 스타일을 편집합니다</a:t>
            </a:r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5"/>
          </p:nvPr>
        </p:nvSpPr>
        <p:spPr>
          <a:xfrm>
            <a:off x="287338" y="585310"/>
            <a:ext cx="7885112" cy="1872171"/>
          </a:xfrm>
          <a:prstGeom prst="rect">
            <a:avLst/>
          </a:prstGeom>
        </p:spPr>
        <p:txBody>
          <a:bodyPr/>
          <a:lstStyle>
            <a:lvl1pPr marL="180975" indent="-180975">
              <a:buFont typeface="맑은 고딕" panose="020B0503020000020004" pitchFamily="50" charset="-127"/>
              <a:buChar char="■"/>
              <a:defRPr sz="1600" b="1"/>
            </a:lvl1pPr>
            <a:lvl2pPr marL="266700" indent="-36513">
              <a:buFont typeface="Arial" panose="020B0604020202020204" pitchFamily="34" charset="0"/>
              <a:buChar char="•"/>
              <a:defRPr sz="1400"/>
            </a:lvl2pPr>
            <a:lvl3pPr marL="447675" indent="-90488">
              <a:buFont typeface="맑은 고딕" panose="020B0503020000020004" pitchFamily="50" charset="-127"/>
              <a:buChar char="-"/>
              <a:defRPr sz="1400"/>
            </a:lvl3pPr>
            <a:lvl4pPr marL="628650" indent="-90488">
              <a:buFont typeface="Wingdings" panose="05000000000000000000" pitchFamily="2" charset="2"/>
              <a:buChar char=""/>
              <a:defRPr sz="1400"/>
            </a:lvl4pPr>
            <a:lvl5pPr marL="216000" indent="0">
              <a:buFontTx/>
              <a:buNone/>
              <a:defRPr sz="14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877788"/>
      </p:ext>
    </p:extLst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93"/>
          <p:cNvSpPr>
            <a:spLocks noChangeArrowheads="1"/>
          </p:cNvSpPr>
          <p:nvPr userDrawn="1"/>
        </p:nvSpPr>
        <p:spPr bwMode="gray">
          <a:xfrm>
            <a:off x="0" y="1588"/>
            <a:ext cx="3600450" cy="5141912"/>
          </a:xfrm>
          <a:prstGeom prst="rect">
            <a:avLst/>
          </a:prstGeom>
          <a:solidFill>
            <a:srgbClr val="000099"/>
          </a:solidFill>
          <a:ln>
            <a:solidFill>
              <a:srgbClr val="000099"/>
            </a:solidFill>
          </a:ln>
          <a:extLst/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eaLnBrk="1" hangingPunct="1">
              <a:defRPr/>
            </a:pPr>
            <a:endParaRPr kumimoji="0" lang="ko-KR" altLang="en-US" smtClea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1"/>
          </p:nvPr>
        </p:nvSpPr>
        <p:spPr>
          <a:xfrm>
            <a:off x="3599892" y="437289"/>
            <a:ext cx="4465638" cy="2834878"/>
          </a:xfrm>
          <a:prstGeom prst="rect">
            <a:avLst/>
          </a:prstGeom>
        </p:spPr>
        <p:txBody>
          <a:bodyPr/>
          <a:lstStyle>
            <a:lvl1pPr marL="514350" indent="-514350">
              <a:lnSpc>
                <a:spcPct val="100000"/>
              </a:lnSpc>
              <a:buFont typeface="+mj-lt"/>
              <a:buAutoNum type="arabicPeriod"/>
              <a:defRPr sz="2800"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 marL="971550" indent="-514350">
              <a:lnSpc>
                <a:spcPct val="100000"/>
              </a:lnSpc>
              <a:buFont typeface="+mj-lt"/>
              <a:buAutoNum type="arabicPeriod"/>
              <a:defRPr sz="2400">
                <a:latin typeface="HY견고딕" panose="02030600000101010101" pitchFamily="18" charset="-127"/>
                <a:ea typeface="HY견고딕" panose="02030600000101010101" pitchFamily="18" charset="-127"/>
              </a:defRPr>
            </a:lvl2pPr>
            <a:lvl3pPr marL="1371600" indent="-457200">
              <a:lnSpc>
                <a:spcPct val="100000"/>
              </a:lnSpc>
              <a:buFont typeface="+mj-lt"/>
              <a:buAutoNum type="arabicPeriod"/>
              <a:defRPr sz="2000">
                <a:latin typeface="HY견고딕" panose="02030600000101010101" pitchFamily="18" charset="-127"/>
                <a:ea typeface="HY견고딕" panose="02030600000101010101" pitchFamily="18" charset="-127"/>
              </a:defRPr>
            </a:lvl3pPr>
            <a:lvl4pPr marL="1828800" indent="-457200">
              <a:lnSpc>
                <a:spcPct val="100000"/>
              </a:lnSpc>
              <a:buFont typeface="+mj-lt"/>
              <a:buAutoNum type="arabicPeriod"/>
              <a:defRPr sz="1800">
                <a:latin typeface="HY견고딕" panose="02030600000101010101" pitchFamily="18" charset="-127"/>
                <a:ea typeface="HY견고딕" panose="02030600000101010101" pitchFamily="18" charset="-127"/>
              </a:defRPr>
            </a:lvl4pPr>
            <a:lvl5pPr marL="2286000" indent="-457200">
              <a:lnSpc>
                <a:spcPct val="100000"/>
              </a:lnSpc>
              <a:buFont typeface="+mj-lt"/>
              <a:buAutoNum type="arabicPeriod"/>
              <a:defRPr sz="1800">
                <a:latin typeface="HY견고딕" panose="02030600000101010101" pitchFamily="18" charset="-127"/>
                <a:ea typeface="HY견고딕" panose="02030600000101010101" pitchFamily="18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1395927"/>
      </p:ext>
    </p:extLst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539750" y="592138"/>
            <a:ext cx="4500563" cy="1584325"/>
          </a:xfrm>
          <a:prstGeom prst="rect">
            <a:avLst/>
          </a:prstGeom>
        </p:spPr>
        <p:txBody>
          <a:bodyPr/>
          <a:lstStyle>
            <a:lvl1pPr marL="514350" indent="-514350">
              <a:buFont typeface="Wingdings" panose="05000000000000000000" pitchFamily="2" charset="2"/>
              <a:buChar char="ü"/>
              <a:defRPr/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7952961"/>
      </p:ext>
    </p:extLst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146" r:id="rId1"/>
    <p:sldLayoutId id="2147484147" r:id="rId2"/>
    <p:sldLayoutId id="2147484145" r:id="rId3"/>
  </p:sldLayoutIdLst>
  <p:transition spd="slow"/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/>
          <p:cNvSpPr txBox="1">
            <a:spLocks noChangeArrowheads="1"/>
          </p:cNvSpPr>
          <p:nvPr/>
        </p:nvSpPr>
        <p:spPr bwMode="auto">
          <a:xfrm>
            <a:off x="215900" y="412750"/>
            <a:ext cx="3276600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280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chapter05</a:t>
            </a:r>
          </a:p>
          <a:p>
            <a:pPr algn="ctr" eaLnBrk="1" latinLnBrk="1" hangingPunct="1"/>
            <a:endParaRPr lang="en-US" altLang="ko-KR" sz="240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 eaLnBrk="1" latinLnBrk="1" hangingPunct="1"/>
            <a:r>
              <a:rPr lang="en-US" altLang="ko-KR" sz="240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JavaScript</a:t>
            </a:r>
          </a:p>
          <a:p>
            <a:pPr algn="ctr" eaLnBrk="1" latinLnBrk="1" hangingPunct="1"/>
            <a:r>
              <a:rPr lang="en-US" altLang="ko-KR" sz="240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jQuery</a:t>
            </a:r>
          </a:p>
          <a:p>
            <a:pPr algn="ctr" eaLnBrk="1" latinLnBrk="1" hangingPunct="1"/>
            <a:r>
              <a:rPr lang="en-US" altLang="ko-KR" sz="240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Ajax</a:t>
            </a:r>
          </a:p>
        </p:txBody>
      </p:sp>
      <p:sp>
        <p:nvSpPr>
          <p:cNvPr id="5" name="텍스트 개체 틀 1"/>
          <p:cNvSpPr>
            <a:spLocks noGrp="1"/>
          </p:cNvSpPr>
          <p:nvPr>
            <p:ph type="body" sz="quarter" idx="11"/>
          </p:nvPr>
        </p:nvSpPr>
        <p:spPr>
          <a:xfrm>
            <a:off x="3600450" y="436563"/>
            <a:ext cx="5040313" cy="2835275"/>
          </a:xfrm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800" dirty="0" smtClean="0">
                <a:latin typeface="+mn-ea"/>
                <a:ea typeface="+mn-ea"/>
              </a:rPr>
              <a:t>JavaScript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800" b="1" dirty="0" smtClean="0">
                <a:latin typeface="+mn-ea"/>
                <a:ea typeface="+mn-ea"/>
              </a:rPr>
              <a:t>jQuery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800" dirty="0">
                <a:latin typeface="+mn-ea"/>
              </a:rPr>
              <a:t>Ajax,  </a:t>
            </a:r>
            <a:r>
              <a:rPr lang="en-US" altLang="ko-KR" sz="1800" dirty="0" err="1">
                <a:latin typeface="+mn-ea"/>
              </a:rPr>
              <a:t>json</a:t>
            </a:r>
            <a:endParaRPr lang="en-US" altLang="ko-KR" sz="1800" dirty="0">
              <a:latin typeface="+mn-ea"/>
            </a:endParaRPr>
          </a:p>
          <a:p>
            <a:pPr marL="0" indent="0">
              <a:lnSpc>
                <a:spcPct val="150000"/>
              </a:lnSpc>
              <a:buFont typeface="+mj-lt"/>
              <a:buNone/>
              <a:defRPr/>
            </a:pPr>
            <a:endParaRPr lang="en-US" altLang="ko-KR" sz="1800" dirty="0">
              <a:latin typeface="+mn-ea"/>
            </a:endParaRPr>
          </a:p>
          <a:p>
            <a:pPr marL="0" indent="0">
              <a:lnSpc>
                <a:spcPct val="150000"/>
              </a:lnSpc>
              <a:buFont typeface="+mj-lt"/>
              <a:buNone/>
              <a:defRPr/>
            </a:pPr>
            <a:endParaRPr lang="en-US" altLang="ko-KR" sz="1800" dirty="0" smtClean="0">
              <a:latin typeface="+mn-ea"/>
              <a:ea typeface="+mn-ea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제목 2"/>
          <p:cNvSpPr>
            <a:spLocks noGrp="1"/>
          </p:cNvSpPr>
          <p:nvPr>
            <p:ph type="title"/>
          </p:nvPr>
        </p:nvSpPr>
        <p:spPr bwMode="auto">
          <a:xfrm>
            <a:off x="617538" y="214313"/>
            <a:ext cx="900112" cy="360362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smtClean="0"/>
              <a:t>JQuery</a:t>
            </a:r>
            <a:endParaRPr lang="ko-KR" altLang="en-US" smtClean="0"/>
          </a:p>
        </p:txBody>
      </p:sp>
      <p:sp>
        <p:nvSpPr>
          <p:cNvPr id="14339" name="텍스트 개체 틀 3"/>
          <p:cNvSpPr>
            <a:spLocks noGrp="1"/>
          </p:cNvSpPr>
          <p:nvPr>
            <p:ph type="body" sz="quarter" idx="11"/>
          </p:nvPr>
        </p:nvSpPr>
        <p:spPr bwMode="auto">
          <a:xfrm>
            <a:off x="254000" y="214313"/>
            <a:ext cx="360363" cy="360362"/>
          </a:xfrm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ko-KR"/>
              <a:t>02</a:t>
            </a:r>
            <a:endParaRPr>
              <a:ea typeface="맑은 고딕" panose="020B0503020000020004" pitchFamily="50" charset="-127"/>
            </a:endParaRPr>
          </a:p>
        </p:txBody>
      </p:sp>
      <p:sp>
        <p:nvSpPr>
          <p:cNvPr id="15364" name="텍스트 개체 틀 4"/>
          <p:cNvSpPr>
            <a:spLocks noGrp="1"/>
          </p:cNvSpPr>
          <p:nvPr>
            <p:ph type="body" sz="quarter" idx="15"/>
          </p:nvPr>
        </p:nvSpPr>
        <p:spPr bwMode="auto">
          <a:xfrm>
            <a:off x="287338" y="585788"/>
            <a:ext cx="8640762" cy="654050"/>
          </a:xfrm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ko-KR" altLang="en-US" dirty="0" smtClean="0"/>
              <a:t>객체조작 </a:t>
            </a:r>
            <a:r>
              <a:rPr lang="en-US" altLang="ko-KR" dirty="0" smtClean="0"/>
              <a:t>- </a:t>
            </a:r>
            <a:r>
              <a:rPr lang="en-US" altLang="ko-KR" dirty="0" smtClean="0">
                <a:solidFill>
                  <a:srgbClr val="FF0000"/>
                </a:solidFill>
              </a:rPr>
              <a:t>.prepend(html</a:t>
            </a:r>
            <a:r>
              <a:rPr lang="ko-KR" altLang="en-US" dirty="0" smtClean="0">
                <a:solidFill>
                  <a:srgbClr val="FF0000"/>
                </a:solidFill>
              </a:rPr>
              <a:t>문자열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</a:p>
          <a:p>
            <a:pPr lvl="1">
              <a:defRPr/>
            </a:pPr>
            <a:r>
              <a:rPr lang="ko-KR" altLang="en-US" dirty="0" smtClean="0">
                <a:latin typeface="+mn-ea"/>
              </a:rPr>
              <a:t>지정한 </a:t>
            </a:r>
            <a:r>
              <a:rPr lang="ko-KR" altLang="en-US" dirty="0" err="1" smtClean="0">
                <a:latin typeface="+mn-ea"/>
              </a:rPr>
              <a:t>태그안의</a:t>
            </a:r>
            <a:r>
              <a:rPr lang="ko-KR" altLang="en-US" dirty="0" smtClean="0">
                <a:latin typeface="+mn-ea"/>
              </a:rPr>
              <a:t> </a:t>
            </a:r>
            <a:r>
              <a:rPr lang="ko-KR" altLang="en-US" b="1" dirty="0" smtClean="0">
                <a:solidFill>
                  <a:srgbClr val="FF0000"/>
                </a:solidFill>
                <a:latin typeface="+mn-ea"/>
              </a:rPr>
              <a:t>내용 앞</a:t>
            </a:r>
            <a:r>
              <a:rPr lang="ko-KR" altLang="en-US" dirty="0" smtClean="0">
                <a:latin typeface="+mn-ea"/>
              </a:rPr>
              <a:t>에 </a:t>
            </a:r>
            <a:r>
              <a:rPr lang="en-US" altLang="ko-KR" dirty="0" smtClean="0">
                <a:latin typeface="+mn-ea"/>
              </a:rPr>
              <a:t>html</a:t>
            </a:r>
            <a:r>
              <a:rPr lang="ko-KR" altLang="en-US" dirty="0" smtClean="0">
                <a:latin typeface="+mn-ea"/>
              </a:rPr>
              <a:t>문자열을 추가한다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lvl="1">
              <a:defRPr/>
            </a:pPr>
            <a:endParaRPr lang="en-US" altLang="ko-KR" dirty="0" smtClean="0"/>
          </a:p>
        </p:txBody>
      </p:sp>
      <p:sp>
        <p:nvSpPr>
          <p:cNvPr id="6" name="텍스트 개체 틀 4"/>
          <p:cNvSpPr txBox="1">
            <a:spLocks/>
          </p:cNvSpPr>
          <p:nvPr/>
        </p:nvSpPr>
        <p:spPr bwMode="auto">
          <a:xfrm>
            <a:off x="287338" y="2284413"/>
            <a:ext cx="8640762" cy="1331912"/>
          </a:xfrm>
          <a:prstGeom prst="rect">
            <a:avLst/>
          </a:prstGeom>
          <a:noFill/>
          <a:extLst/>
        </p:spPr>
        <p:txBody>
          <a:bodyPr/>
          <a:lstStyle>
            <a:lvl1pPr marL="180975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맑은 고딕" panose="020B0503020000020004" pitchFamily="50" charset="-127"/>
              <a:buChar char="■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6700" indent="-36513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7675" indent="-90488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맑은 고딕" panose="020B0503020000020004" pitchFamily="50" charset="-127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28650" indent="-90488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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600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kumimoji="0" lang="ko-KR" altLang="en-US" dirty="0" smtClean="0"/>
              <a:t>실습</a:t>
            </a:r>
            <a:endParaRPr kumimoji="0" lang="en-US" altLang="ko-KR" dirty="0" smtClean="0"/>
          </a:p>
          <a:p>
            <a:pPr lvl="1">
              <a:defRPr/>
            </a:pPr>
            <a:r>
              <a:rPr kumimoji="0" lang="en-US" altLang="ko-KR" dirty="0" err="1" smtClean="0"/>
              <a:t>prpend</a:t>
            </a:r>
            <a:r>
              <a:rPr kumimoji="0" lang="en-US" altLang="ko-KR" dirty="0" smtClean="0"/>
              <a:t>(), append() </a:t>
            </a:r>
            <a:r>
              <a:rPr kumimoji="0" lang="ko-KR" altLang="en-US" dirty="0" smtClean="0"/>
              <a:t>을 이용하여 아래와 같이 출력되도록 하세요 </a:t>
            </a:r>
            <a:endParaRPr kumimoji="0" lang="en-US" altLang="ko-KR" dirty="0" smtClean="0">
              <a:latin typeface="+mn-ea"/>
            </a:endParaRPr>
          </a:p>
          <a:p>
            <a:pPr lvl="1">
              <a:defRPr/>
            </a:pPr>
            <a:endParaRPr kumimoji="0" lang="en-US" altLang="ko-KR" dirty="0" smtClean="0">
              <a:latin typeface="+mn-ea"/>
            </a:endParaRPr>
          </a:p>
        </p:txBody>
      </p:sp>
      <p:sp>
        <p:nvSpPr>
          <p:cNvPr id="7" name="텍스트 개체 틀 4"/>
          <p:cNvSpPr txBox="1">
            <a:spLocks/>
          </p:cNvSpPr>
          <p:nvPr/>
        </p:nvSpPr>
        <p:spPr bwMode="auto">
          <a:xfrm>
            <a:off x="287338" y="1311275"/>
            <a:ext cx="8640762" cy="654050"/>
          </a:xfrm>
          <a:prstGeom prst="rect">
            <a:avLst/>
          </a:prstGeom>
          <a:noFill/>
          <a:extLst/>
        </p:spPr>
        <p:txBody>
          <a:bodyPr/>
          <a:lstStyle>
            <a:lvl1pPr marL="180975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맑은 고딕" panose="020B0503020000020004" pitchFamily="50" charset="-127"/>
              <a:buChar char="■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6700" indent="-36513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7675" indent="-90488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맑은 고딕" panose="020B0503020000020004" pitchFamily="50" charset="-127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28650" indent="-90488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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600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kumimoji="0" lang="ko-KR" altLang="en-US" dirty="0" smtClean="0"/>
              <a:t>객체조작 </a:t>
            </a:r>
            <a:r>
              <a:rPr kumimoji="0" lang="en-US" altLang="ko-KR" dirty="0" smtClean="0"/>
              <a:t>- </a:t>
            </a:r>
            <a:r>
              <a:rPr kumimoji="0" lang="en-US" altLang="ko-KR" dirty="0" smtClean="0">
                <a:solidFill>
                  <a:srgbClr val="FF0000"/>
                </a:solidFill>
              </a:rPr>
              <a:t>.append(html</a:t>
            </a:r>
            <a:r>
              <a:rPr kumimoji="0" lang="ko-KR" altLang="en-US" dirty="0" smtClean="0">
                <a:solidFill>
                  <a:srgbClr val="FF0000"/>
                </a:solidFill>
              </a:rPr>
              <a:t>문자열</a:t>
            </a:r>
            <a:r>
              <a:rPr kumimoji="0" lang="en-US" altLang="ko-KR" dirty="0" smtClean="0">
                <a:solidFill>
                  <a:srgbClr val="FF0000"/>
                </a:solidFill>
              </a:rPr>
              <a:t>)</a:t>
            </a:r>
          </a:p>
          <a:p>
            <a:pPr lvl="1">
              <a:defRPr/>
            </a:pPr>
            <a:r>
              <a:rPr kumimoji="0" lang="ko-KR" altLang="en-US" dirty="0" smtClean="0">
                <a:latin typeface="+mn-ea"/>
              </a:rPr>
              <a:t>지정한 </a:t>
            </a:r>
            <a:r>
              <a:rPr kumimoji="0" lang="ko-KR" altLang="en-US" dirty="0" err="1" smtClean="0">
                <a:latin typeface="+mn-ea"/>
              </a:rPr>
              <a:t>태그안의</a:t>
            </a:r>
            <a:r>
              <a:rPr kumimoji="0" lang="ko-KR" altLang="en-US" dirty="0" smtClean="0">
                <a:latin typeface="+mn-ea"/>
              </a:rPr>
              <a:t> </a:t>
            </a:r>
            <a:r>
              <a:rPr kumimoji="0" lang="ko-KR" altLang="en-US" b="1" dirty="0" smtClean="0">
                <a:solidFill>
                  <a:srgbClr val="FF0000"/>
                </a:solidFill>
                <a:latin typeface="+mn-ea"/>
              </a:rPr>
              <a:t>내용 뒤</a:t>
            </a:r>
            <a:r>
              <a:rPr kumimoji="0" lang="ko-KR" altLang="en-US" dirty="0" smtClean="0">
                <a:latin typeface="+mn-ea"/>
              </a:rPr>
              <a:t>에 </a:t>
            </a:r>
            <a:r>
              <a:rPr kumimoji="0" lang="en-US" altLang="ko-KR" dirty="0" smtClean="0">
                <a:latin typeface="+mn-ea"/>
              </a:rPr>
              <a:t>html</a:t>
            </a:r>
            <a:r>
              <a:rPr kumimoji="0" lang="ko-KR" altLang="en-US" dirty="0" smtClean="0">
                <a:latin typeface="+mn-ea"/>
              </a:rPr>
              <a:t>문자열을 추가한다</a:t>
            </a:r>
            <a:r>
              <a:rPr kumimoji="0" lang="en-US" altLang="ko-KR" dirty="0" smtClean="0">
                <a:latin typeface="+mn-ea"/>
              </a:rPr>
              <a:t>.</a:t>
            </a:r>
          </a:p>
          <a:p>
            <a:pPr lvl="1">
              <a:defRPr/>
            </a:pPr>
            <a:endParaRPr kumimoji="0" lang="en-US" altLang="ko-KR" dirty="0" smtClean="0"/>
          </a:p>
        </p:txBody>
      </p:sp>
      <p:pic>
        <p:nvPicPr>
          <p:cNvPr id="1434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2954338"/>
            <a:ext cx="2886075" cy="148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0" y="4837113"/>
            <a:ext cx="1147763" cy="3381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>
              <a:spcBef>
                <a:spcPct val="20000"/>
              </a:spcBef>
              <a:defRPr/>
            </a:pPr>
            <a:r>
              <a:rPr lang="en-US" altLang="ko-KR" sz="1600" b="1" dirty="0">
                <a:latin typeface="+mn-lt"/>
                <a:ea typeface="+mn-ea"/>
              </a:rPr>
              <a:t>ex07.html</a:t>
            </a:r>
            <a:endParaRPr lang="ko-KR" altLang="en-US" sz="1600" b="1" dirty="0">
              <a:latin typeface="+mn-lt"/>
              <a:ea typeface="+mn-ea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2"/>
          <p:cNvSpPr>
            <a:spLocks noGrp="1"/>
          </p:cNvSpPr>
          <p:nvPr>
            <p:ph type="title"/>
          </p:nvPr>
        </p:nvSpPr>
        <p:spPr bwMode="auto">
          <a:xfrm>
            <a:off x="617538" y="214313"/>
            <a:ext cx="900112" cy="360362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smtClean="0"/>
              <a:t>JQuery</a:t>
            </a:r>
            <a:endParaRPr lang="ko-KR" altLang="en-US" smtClean="0"/>
          </a:p>
        </p:txBody>
      </p:sp>
      <p:sp>
        <p:nvSpPr>
          <p:cNvPr id="15363" name="텍스트 개체 틀 3"/>
          <p:cNvSpPr>
            <a:spLocks noGrp="1"/>
          </p:cNvSpPr>
          <p:nvPr>
            <p:ph type="body" sz="quarter" idx="11"/>
          </p:nvPr>
        </p:nvSpPr>
        <p:spPr bwMode="auto">
          <a:xfrm>
            <a:off x="254000" y="214313"/>
            <a:ext cx="360363" cy="360362"/>
          </a:xfrm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ko-KR"/>
              <a:t>02</a:t>
            </a:r>
            <a:endParaRPr>
              <a:ea typeface="맑은 고딕" panose="020B0503020000020004" pitchFamily="50" charset="-127"/>
            </a:endParaRPr>
          </a:p>
        </p:txBody>
      </p:sp>
      <p:sp>
        <p:nvSpPr>
          <p:cNvPr id="15364" name="텍스트 개체 틀 4"/>
          <p:cNvSpPr>
            <a:spLocks noGrp="1"/>
          </p:cNvSpPr>
          <p:nvPr>
            <p:ph type="body" sz="quarter" idx="15"/>
          </p:nvPr>
        </p:nvSpPr>
        <p:spPr bwMode="auto">
          <a:xfrm>
            <a:off x="287338" y="585788"/>
            <a:ext cx="8640762" cy="654050"/>
          </a:xfrm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ko-KR" altLang="en-US" dirty="0" smtClean="0"/>
              <a:t>객체조작 </a:t>
            </a:r>
            <a:r>
              <a:rPr lang="en-US" altLang="ko-KR" dirty="0" smtClean="0"/>
              <a:t>- </a:t>
            </a:r>
            <a:r>
              <a:rPr lang="en-US" altLang="ko-KR" dirty="0" smtClean="0">
                <a:solidFill>
                  <a:srgbClr val="FF0000"/>
                </a:solidFill>
              </a:rPr>
              <a:t>.remove()</a:t>
            </a:r>
          </a:p>
          <a:p>
            <a:pPr lvl="1">
              <a:defRPr/>
            </a:pPr>
            <a:r>
              <a:rPr lang="ko-KR" altLang="en-US" dirty="0" err="1" smtClean="0">
                <a:latin typeface="+mn-ea"/>
              </a:rPr>
              <a:t>선택자로</a:t>
            </a:r>
            <a:r>
              <a:rPr lang="ko-KR" altLang="en-US" dirty="0" smtClean="0">
                <a:latin typeface="+mn-ea"/>
              </a:rPr>
              <a:t> 지정된 태그들을 제거한다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lvl="1">
              <a:defRPr/>
            </a:pPr>
            <a:endParaRPr lang="en-US" altLang="ko-KR" dirty="0" smtClean="0"/>
          </a:p>
        </p:txBody>
      </p:sp>
      <p:sp>
        <p:nvSpPr>
          <p:cNvPr id="6" name="텍스트 개체 틀 4"/>
          <p:cNvSpPr txBox="1">
            <a:spLocks/>
          </p:cNvSpPr>
          <p:nvPr/>
        </p:nvSpPr>
        <p:spPr bwMode="auto">
          <a:xfrm>
            <a:off x="287338" y="1635125"/>
            <a:ext cx="8640762" cy="1331913"/>
          </a:xfrm>
          <a:prstGeom prst="rect">
            <a:avLst/>
          </a:prstGeom>
          <a:noFill/>
          <a:extLst/>
        </p:spPr>
        <p:txBody>
          <a:bodyPr/>
          <a:lstStyle>
            <a:lvl1pPr marL="180975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맑은 고딕" panose="020B0503020000020004" pitchFamily="50" charset="-127"/>
              <a:buChar char="■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6700" indent="-36513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7675" indent="-90488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맑은 고딕" panose="020B0503020000020004" pitchFamily="50" charset="-127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28650" indent="-90488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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600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kumimoji="0" lang="ko-KR" altLang="en-US" dirty="0" smtClean="0"/>
              <a:t>실습</a:t>
            </a:r>
            <a:endParaRPr kumimoji="0" lang="en-US" altLang="ko-KR" dirty="0" smtClean="0"/>
          </a:p>
          <a:p>
            <a:pPr lvl="1">
              <a:defRPr/>
            </a:pPr>
            <a:r>
              <a:rPr kumimoji="0" lang="ko-KR" altLang="en-US" dirty="0" smtClean="0">
                <a:latin typeface="+mn-ea"/>
              </a:rPr>
              <a:t>리스트에서 삭제할 아이템을 삭제해 보세요</a:t>
            </a:r>
            <a:r>
              <a:rPr kumimoji="0" lang="en-US" altLang="ko-KR" dirty="0" smtClean="0">
                <a:latin typeface="+mn-ea"/>
              </a:rPr>
              <a:t>.</a:t>
            </a:r>
          </a:p>
          <a:p>
            <a:pPr lvl="1">
              <a:defRPr/>
            </a:pPr>
            <a:endParaRPr kumimoji="0" lang="en-US" altLang="ko-KR" dirty="0" smtClean="0">
              <a:latin typeface="+mn-ea"/>
            </a:endParaRPr>
          </a:p>
        </p:txBody>
      </p:sp>
      <p:pic>
        <p:nvPicPr>
          <p:cNvPr id="153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" y="2276475"/>
            <a:ext cx="2676525" cy="15906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538" y="2259013"/>
            <a:ext cx="2447925" cy="1095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0" y="4837113"/>
            <a:ext cx="1147763" cy="3381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>
              <a:spcBef>
                <a:spcPct val="20000"/>
              </a:spcBef>
              <a:defRPr/>
            </a:pPr>
            <a:r>
              <a:rPr lang="en-US" altLang="ko-KR" sz="1600" b="1" dirty="0">
                <a:latin typeface="+mn-lt"/>
                <a:ea typeface="+mn-ea"/>
              </a:rPr>
              <a:t>ex08.html</a:t>
            </a:r>
            <a:endParaRPr lang="ko-KR" altLang="en-US" sz="1600" b="1" dirty="0">
              <a:latin typeface="+mn-lt"/>
              <a:ea typeface="+mn-ea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제목 2"/>
          <p:cNvSpPr>
            <a:spLocks noGrp="1"/>
          </p:cNvSpPr>
          <p:nvPr>
            <p:ph type="title"/>
          </p:nvPr>
        </p:nvSpPr>
        <p:spPr bwMode="auto">
          <a:xfrm>
            <a:off x="617538" y="214313"/>
            <a:ext cx="900112" cy="360362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smtClean="0"/>
              <a:t>JQuery</a:t>
            </a:r>
            <a:endParaRPr lang="ko-KR" altLang="en-US" smtClean="0"/>
          </a:p>
        </p:txBody>
      </p:sp>
      <p:sp>
        <p:nvSpPr>
          <p:cNvPr id="16387" name="텍스트 개체 틀 3"/>
          <p:cNvSpPr>
            <a:spLocks noGrp="1"/>
          </p:cNvSpPr>
          <p:nvPr>
            <p:ph type="body" sz="quarter" idx="11"/>
          </p:nvPr>
        </p:nvSpPr>
        <p:spPr bwMode="auto">
          <a:xfrm>
            <a:off x="254000" y="214313"/>
            <a:ext cx="360363" cy="360362"/>
          </a:xfrm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ko-KR"/>
              <a:t>02</a:t>
            </a:r>
            <a:endParaRPr>
              <a:ea typeface="맑은 고딕" panose="020B0503020000020004" pitchFamily="50" charset="-127"/>
            </a:endParaRPr>
          </a:p>
        </p:txBody>
      </p:sp>
      <p:sp>
        <p:nvSpPr>
          <p:cNvPr id="15364" name="텍스트 개체 틀 4"/>
          <p:cNvSpPr>
            <a:spLocks noGrp="1"/>
          </p:cNvSpPr>
          <p:nvPr>
            <p:ph type="body" sz="quarter" idx="15"/>
          </p:nvPr>
        </p:nvSpPr>
        <p:spPr bwMode="auto">
          <a:xfrm>
            <a:off x="287338" y="585788"/>
            <a:ext cx="8640762" cy="654050"/>
          </a:xfrm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ko-KR" altLang="en-US" dirty="0" smtClean="0"/>
              <a:t>객체조작 </a:t>
            </a:r>
            <a:r>
              <a:rPr lang="en-US" altLang="ko-KR" dirty="0" smtClean="0"/>
              <a:t>- </a:t>
            </a:r>
            <a:r>
              <a:rPr lang="en-US" altLang="ko-KR" dirty="0" smtClean="0">
                <a:solidFill>
                  <a:srgbClr val="FF0000"/>
                </a:solidFill>
              </a:rPr>
              <a:t>.empty()</a:t>
            </a:r>
          </a:p>
          <a:p>
            <a:pPr lvl="1">
              <a:defRPr/>
            </a:pPr>
            <a:r>
              <a:rPr lang="ko-KR" altLang="en-US" dirty="0" err="1" smtClean="0">
                <a:latin typeface="+mn-ea"/>
              </a:rPr>
              <a:t>선택자로</a:t>
            </a:r>
            <a:r>
              <a:rPr lang="ko-KR" altLang="en-US" dirty="0" smtClean="0">
                <a:latin typeface="+mn-ea"/>
              </a:rPr>
              <a:t> 지정된 태그의 하위의 텍스트와 태그들을 제거한다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lvl="1">
              <a:defRPr/>
            </a:pPr>
            <a:r>
              <a:rPr lang="ko-KR" altLang="en-US" dirty="0" smtClean="0"/>
              <a:t>선택된 태그는 삭제되지 않음</a:t>
            </a:r>
            <a:endParaRPr lang="en-US" altLang="ko-KR" dirty="0" smtClean="0"/>
          </a:p>
        </p:txBody>
      </p:sp>
      <p:sp>
        <p:nvSpPr>
          <p:cNvPr id="6" name="텍스트 개체 틀 4"/>
          <p:cNvSpPr txBox="1">
            <a:spLocks/>
          </p:cNvSpPr>
          <p:nvPr/>
        </p:nvSpPr>
        <p:spPr bwMode="auto">
          <a:xfrm>
            <a:off x="287338" y="1635125"/>
            <a:ext cx="8640762" cy="1331913"/>
          </a:xfrm>
          <a:prstGeom prst="rect">
            <a:avLst/>
          </a:prstGeom>
          <a:noFill/>
          <a:extLst/>
        </p:spPr>
        <p:txBody>
          <a:bodyPr/>
          <a:lstStyle>
            <a:lvl1pPr marL="180975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맑은 고딕" panose="020B0503020000020004" pitchFamily="50" charset="-127"/>
              <a:buChar char="■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6700" indent="-36513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7675" indent="-90488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맑은 고딕" panose="020B0503020000020004" pitchFamily="50" charset="-127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28650" indent="-90488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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600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kumimoji="0" lang="ko-KR" altLang="en-US" dirty="0" smtClean="0"/>
              <a:t>실습</a:t>
            </a:r>
            <a:endParaRPr kumimoji="0" lang="en-US" altLang="ko-KR" dirty="0" smtClean="0"/>
          </a:p>
          <a:p>
            <a:pPr lvl="1">
              <a:defRPr/>
            </a:pPr>
            <a:r>
              <a:rPr kumimoji="0" lang="ko-KR" altLang="en-US" dirty="0" smtClean="0">
                <a:latin typeface="+mn-ea"/>
              </a:rPr>
              <a:t>아래와 같이 되도록 </a:t>
            </a:r>
            <a:r>
              <a:rPr kumimoji="0" lang="ko-KR" altLang="en-US" dirty="0" err="1" smtClean="0">
                <a:latin typeface="+mn-ea"/>
              </a:rPr>
              <a:t>텍스트값을</a:t>
            </a:r>
            <a:r>
              <a:rPr kumimoji="0" lang="ko-KR" altLang="en-US" dirty="0" smtClean="0">
                <a:latin typeface="+mn-ea"/>
              </a:rPr>
              <a:t> 제거해 보세요</a:t>
            </a:r>
            <a:endParaRPr kumimoji="0" lang="en-US" altLang="ko-KR" dirty="0" smtClean="0">
              <a:latin typeface="+mn-ea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03688" y="2301875"/>
            <a:ext cx="2924175" cy="1485900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xtLst/>
        </p:spPr>
      </p:pic>
      <p:pic>
        <p:nvPicPr>
          <p:cNvPr id="163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138" y="2297113"/>
            <a:ext cx="2619375" cy="1628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직선 화살표 연결선 2"/>
          <p:cNvCxnSpPr/>
          <p:nvPr/>
        </p:nvCxnSpPr>
        <p:spPr>
          <a:xfrm>
            <a:off x="3348038" y="3076575"/>
            <a:ext cx="693737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0" y="4837113"/>
            <a:ext cx="1147763" cy="3381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>
              <a:spcBef>
                <a:spcPct val="20000"/>
              </a:spcBef>
              <a:defRPr/>
            </a:pPr>
            <a:r>
              <a:rPr lang="en-US" altLang="ko-KR" sz="1600" b="1" dirty="0">
                <a:latin typeface="+mn-lt"/>
                <a:ea typeface="+mn-ea"/>
              </a:rPr>
              <a:t>ex09.html</a:t>
            </a:r>
            <a:endParaRPr lang="ko-KR" altLang="en-US" sz="1600" b="1" dirty="0">
              <a:latin typeface="+mn-lt"/>
              <a:ea typeface="+mn-ea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제목 2"/>
          <p:cNvSpPr>
            <a:spLocks noGrp="1"/>
          </p:cNvSpPr>
          <p:nvPr>
            <p:ph type="title"/>
          </p:nvPr>
        </p:nvSpPr>
        <p:spPr bwMode="auto">
          <a:xfrm>
            <a:off x="617538" y="214313"/>
            <a:ext cx="900112" cy="360362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smtClean="0"/>
              <a:t>JQuery</a:t>
            </a:r>
            <a:endParaRPr lang="ko-KR" altLang="en-US" smtClean="0"/>
          </a:p>
        </p:txBody>
      </p:sp>
      <p:sp>
        <p:nvSpPr>
          <p:cNvPr id="17411" name="텍스트 개체 틀 3"/>
          <p:cNvSpPr>
            <a:spLocks noGrp="1"/>
          </p:cNvSpPr>
          <p:nvPr>
            <p:ph type="body" sz="quarter" idx="11"/>
          </p:nvPr>
        </p:nvSpPr>
        <p:spPr bwMode="auto">
          <a:xfrm>
            <a:off x="254000" y="214313"/>
            <a:ext cx="360363" cy="360362"/>
          </a:xfrm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ko-KR"/>
              <a:t>02</a:t>
            </a:r>
            <a:endParaRPr>
              <a:ea typeface="맑은 고딕" panose="020B0503020000020004" pitchFamily="50" charset="-127"/>
            </a:endParaRPr>
          </a:p>
        </p:txBody>
      </p:sp>
      <p:sp>
        <p:nvSpPr>
          <p:cNvPr id="15364" name="텍스트 개체 틀 4"/>
          <p:cNvSpPr>
            <a:spLocks noGrp="1"/>
          </p:cNvSpPr>
          <p:nvPr>
            <p:ph type="body" sz="quarter" idx="15"/>
          </p:nvPr>
        </p:nvSpPr>
        <p:spPr bwMode="auto">
          <a:xfrm>
            <a:off x="287338" y="585788"/>
            <a:ext cx="8640762" cy="654050"/>
          </a:xfrm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ko-KR" altLang="en-US" dirty="0" smtClean="0"/>
              <a:t>객체조작 </a:t>
            </a:r>
            <a:r>
              <a:rPr lang="en-US" altLang="ko-KR" dirty="0" smtClean="0"/>
              <a:t>- </a:t>
            </a:r>
            <a:r>
              <a:rPr lang="en-US" altLang="ko-KR" dirty="0" smtClean="0">
                <a:solidFill>
                  <a:srgbClr val="FF0000"/>
                </a:solidFill>
              </a:rPr>
              <a:t>.</a:t>
            </a:r>
            <a:r>
              <a:rPr lang="en-US" altLang="ko-KR" dirty="0" err="1" smtClean="0">
                <a:solidFill>
                  <a:srgbClr val="FF0000"/>
                </a:solidFill>
              </a:rPr>
              <a:t>addClass</a:t>
            </a:r>
            <a:r>
              <a:rPr lang="en-US" altLang="ko-KR" dirty="0" smtClean="0">
                <a:solidFill>
                  <a:srgbClr val="FF0000"/>
                </a:solidFill>
              </a:rPr>
              <a:t>(“</a:t>
            </a:r>
            <a:r>
              <a:rPr lang="ko-KR" altLang="en-US" dirty="0" err="1" smtClean="0">
                <a:solidFill>
                  <a:srgbClr val="FF0000"/>
                </a:solidFill>
              </a:rPr>
              <a:t>클래스명</a:t>
            </a:r>
            <a:r>
              <a:rPr lang="en-US" altLang="ko-KR" dirty="0" smtClean="0">
                <a:solidFill>
                  <a:srgbClr val="FF0000"/>
                </a:solidFill>
              </a:rPr>
              <a:t>”), .</a:t>
            </a:r>
            <a:r>
              <a:rPr lang="en-US" altLang="ko-KR" dirty="0" err="1" smtClean="0">
                <a:solidFill>
                  <a:srgbClr val="FF0000"/>
                </a:solidFill>
              </a:rPr>
              <a:t>removeClass</a:t>
            </a:r>
            <a:r>
              <a:rPr lang="en-US" altLang="ko-KR" dirty="0" smtClean="0">
                <a:solidFill>
                  <a:srgbClr val="FF0000"/>
                </a:solidFill>
              </a:rPr>
              <a:t>(“</a:t>
            </a:r>
            <a:r>
              <a:rPr lang="ko-KR" altLang="en-US" dirty="0" err="1" smtClean="0">
                <a:solidFill>
                  <a:srgbClr val="FF0000"/>
                </a:solidFill>
              </a:rPr>
              <a:t>클래스명</a:t>
            </a:r>
            <a:r>
              <a:rPr lang="en-US" altLang="ko-KR" dirty="0" smtClean="0">
                <a:solidFill>
                  <a:srgbClr val="FF0000"/>
                </a:solidFill>
              </a:rPr>
              <a:t>”)</a:t>
            </a:r>
          </a:p>
          <a:p>
            <a:pPr lvl="1">
              <a:defRPr/>
            </a:pPr>
            <a:r>
              <a:rPr lang="ko-KR" altLang="en-US" dirty="0" err="1" smtClean="0">
                <a:latin typeface="+mn-ea"/>
              </a:rPr>
              <a:t>선택자로</a:t>
            </a:r>
            <a:r>
              <a:rPr lang="ko-KR" altLang="en-US" dirty="0" smtClean="0">
                <a:latin typeface="+mn-ea"/>
              </a:rPr>
              <a:t> 지정된 태그의 에 클래스가 추가</a:t>
            </a:r>
            <a:r>
              <a:rPr lang="en-US" altLang="ko-KR" dirty="0" smtClean="0">
                <a:latin typeface="+mn-ea"/>
              </a:rPr>
              <a:t>/</a:t>
            </a:r>
            <a:r>
              <a:rPr lang="ko-KR" altLang="en-US" dirty="0" smtClean="0">
                <a:latin typeface="+mn-ea"/>
              </a:rPr>
              <a:t>제거 된다</a:t>
            </a:r>
            <a:r>
              <a:rPr lang="en-US" altLang="ko-KR" dirty="0" smtClean="0">
                <a:latin typeface="+mn-ea"/>
              </a:rPr>
              <a:t>.</a:t>
            </a:r>
          </a:p>
        </p:txBody>
      </p:sp>
      <p:sp>
        <p:nvSpPr>
          <p:cNvPr id="6" name="텍스트 개체 틀 4"/>
          <p:cNvSpPr txBox="1">
            <a:spLocks/>
          </p:cNvSpPr>
          <p:nvPr/>
        </p:nvSpPr>
        <p:spPr bwMode="auto">
          <a:xfrm>
            <a:off x="287338" y="1635125"/>
            <a:ext cx="8640762" cy="1331913"/>
          </a:xfrm>
          <a:prstGeom prst="rect">
            <a:avLst/>
          </a:prstGeom>
          <a:noFill/>
          <a:extLst/>
        </p:spPr>
        <p:txBody>
          <a:bodyPr/>
          <a:lstStyle>
            <a:lvl1pPr marL="180975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맑은 고딕" panose="020B0503020000020004" pitchFamily="50" charset="-127"/>
              <a:buChar char="■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6700" indent="-36513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7675" indent="-90488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맑은 고딕" panose="020B0503020000020004" pitchFamily="50" charset="-127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28650" indent="-90488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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600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kumimoji="0" lang="ko-KR" altLang="en-US" dirty="0" smtClean="0"/>
              <a:t>실습 </a:t>
            </a:r>
            <a:r>
              <a:rPr kumimoji="0" lang="en-US" altLang="ko-KR" dirty="0" smtClean="0"/>
              <a:t>ex11</a:t>
            </a:r>
          </a:p>
          <a:p>
            <a:pPr lvl="1">
              <a:defRPr/>
            </a:pPr>
            <a:r>
              <a:rPr kumimoji="0" lang="ko-KR" altLang="en-US" dirty="0" smtClean="0">
                <a:latin typeface="+mn-ea"/>
              </a:rPr>
              <a:t>아래와 같이 되도록 </a:t>
            </a:r>
            <a:r>
              <a:rPr kumimoji="0" lang="en-US" altLang="ko-KR" dirty="0" smtClean="0">
                <a:latin typeface="+mn-ea"/>
              </a:rPr>
              <a:t>class</a:t>
            </a:r>
            <a:r>
              <a:rPr kumimoji="0" lang="ko-KR" altLang="en-US" dirty="0" smtClean="0">
                <a:latin typeface="+mn-ea"/>
              </a:rPr>
              <a:t>값을 변경해 보세요</a:t>
            </a:r>
            <a:endParaRPr kumimoji="0" lang="en-US" altLang="ko-KR" dirty="0" smtClean="0">
              <a:latin typeface="+mn-ea"/>
            </a:endParaRPr>
          </a:p>
        </p:txBody>
      </p:sp>
      <p:pic>
        <p:nvPicPr>
          <p:cNvPr id="174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3325" y="2297113"/>
            <a:ext cx="2314575" cy="1333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2301875"/>
            <a:ext cx="2752725" cy="1390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0" y="4837113"/>
            <a:ext cx="1147763" cy="3381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>
              <a:spcBef>
                <a:spcPct val="20000"/>
              </a:spcBef>
              <a:defRPr/>
            </a:pPr>
            <a:r>
              <a:rPr lang="en-US" altLang="ko-KR" sz="1600" b="1" dirty="0">
                <a:latin typeface="+mn-lt"/>
                <a:ea typeface="+mn-ea"/>
              </a:rPr>
              <a:t>ex10.html</a:t>
            </a:r>
            <a:endParaRPr lang="ko-KR" altLang="en-US" sz="1600" b="1" dirty="0">
              <a:latin typeface="+mn-lt"/>
              <a:ea typeface="+mn-ea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제목 2"/>
          <p:cNvSpPr>
            <a:spLocks noGrp="1"/>
          </p:cNvSpPr>
          <p:nvPr>
            <p:ph type="title"/>
          </p:nvPr>
        </p:nvSpPr>
        <p:spPr bwMode="auto">
          <a:xfrm>
            <a:off x="617538" y="214313"/>
            <a:ext cx="900112" cy="360362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smtClean="0"/>
              <a:t>JQuery</a:t>
            </a:r>
            <a:endParaRPr lang="ko-KR" altLang="en-US" smtClean="0"/>
          </a:p>
        </p:txBody>
      </p:sp>
      <p:sp>
        <p:nvSpPr>
          <p:cNvPr id="18435" name="텍스트 개체 틀 3"/>
          <p:cNvSpPr>
            <a:spLocks noGrp="1"/>
          </p:cNvSpPr>
          <p:nvPr>
            <p:ph type="body" sz="quarter" idx="11"/>
          </p:nvPr>
        </p:nvSpPr>
        <p:spPr bwMode="auto">
          <a:xfrm>
            <a:off x="254000" y="214313"/>
            <a:ext cx="360363" cy="360362"/>
          </a:xfrm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ko-KR"/>
              <a:t>02</a:t>
            </a:r>
            <a:endParaRPr>
              <a:ea typeface="맑은 고딕" panose="020B0503020000020004" pitchFamily="50" charset="-127"/>
            </a:endParaRPr>
          </a:p>
        </p:txBody>
      </p:sp>
      <p:sp>
        <p:nvSpPr>
          <p:cNvPr id="15364" name="텍스트 개체 틀 4"/>
          <p:cNvSpPr>
            <a:spLocks noGrp="1"/>
          </p:cNvSpPr>
          <p:nvPr>
            <p:ph type="body" sz="quarter" idx="15"/>
          </p:nvPr>
        </p:nvSpPr>
        <p:spPr bwMode="auto">
          <a:xfrm>
            <a:off x="287338" y="585788"/>
            <a:ext cx="8640762" cy="654050"/>
          </a:xfrm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ko-KR" altLang="en-US" dirty="0" smtClean="0"/>
              <a:t>객체조작 </a:t>
            </a:r>
            <a:r>
              <a:rPr lang="en-US" altLang="ko-KR" dirty="0" smtClean="0"/>
              <a:t>- </a:t>
            </a:r>
            <a:r>
              <a:rPr lang="en-US" altLang="ko-KR" dirty="0" smtClean="0">
                <a:solidFill>
                  <a:srgbClr val="FF0000"/>
                </a:solidFill>
              </a:rPr>
              <a:t>.</a:t>
            </a:r>
            <a:r>
              <a:rPr lang="en-US" altLang="ko-KR" dirty="0" err="1" smtClean="0">
                <a:solidFill>
                  <a:srgbClr val="FF0000"/>
                </a:solidFill>
              </a:rPr>
              <a:t>val</a:t>
            </a:r>
            <a:r>
              <a:rPr lang="en-US" altLang="ko-KR" dirty="0" smtClean="0">
                <a:solidFill>
                  <a:srgbClr val="FF0000"/>
                </a:solidFill>
              </a:rPr>
              <a:t>()  .</a:t>
            </a:r>
            <a:r>
              <a:rPr lang="en-US" altLang="ko-KR" dirty="0" err="1" smtClean="0">
                <a:solidFill>
                  <a:srgbClr val="FF0000"/>
                </a:solidFill>
              </a:rPr>
              <a:t>val</a:t>
            </a:r>
            <a:r>
              <a:rPr lang="en-US" altLang="ko-KR" dirty="0" smtClean="0">
                <a:solidFill>
                  <a:srgbClr val="FF0000"/>
                </a:solidFill>
              </a:rPr>
              <a:t>(“</a:t>
            </a:r>
            <a:r>
              <a:rPr lang="ko-KR" altLang="en-US" dirty="0" smtClean="0">
                <a:solidFill>
                  <a:srgbClr val="FF0000"/>
                </a:solidFill>
              </a:rPr>
              <a:t>값</a:t>
            </a:r>
            <a:r>
              <a:rPr lang="en-US" altLang="ko-KR" dirty="0" smtClean="0">
                <a:solidFill>
                  <a:srgbClr val="FF0000"/>
                </a:solidFill>
              </a:rPr>
              <a:t>”)</a:t>
            </a:r>
          </a:p>
          <a:p>
            <a:pPr lvl="1">
              <a:defRPr/>
            </a:pPr>
            <a:r>
              <a:rPr lang="ko-KR" altLang="en-US" dirty="0" smtClean="0">
                <a:latin typeface="+mn-ea"/>
              </a:rPr>
              <a:t>주로 </a:t>
            </a:r>
            <a:r>
              <a:rPr lang="en-US" altLang="ko-KR" dirty="0" smtClean="0">
                <a:latin typeface="+mn-ea"/>
              </a:rPr>
              <a:t>form </a:t>
            </a:r>
            <a:r>
              <a:rPr lang="ko-KR" altLang="en-US" dirty="0" err="1" smtClean="0">
                <a:latin typeface="+mn-ea"/>
              </a:rPr>
              <a:t>엘리먼트에서</a:t>
            </a:r>
            <a:r>
              <a:rPr lang="ko-KR" altLang="en-US" dirty="0" smtClean="0">
                <a:latin typeface="+mn-ea"/>
              </a:rPr>
              <a:t> 사용됨</a:t>
            </a:r>
            <a:endParaRPr lang="en-US" altLang="ko-KR" dirty="0" smtClean="0">
              <a:latin typeface="+mn-ea"/>
            </a:endParaRPr>
          </a:p>
          <a:p>
            <a:pPr lvl="1">
              <a:defRPr/>
            </a:pPr>
            <a:r>
              <a:rPr lang="en-US" altLang="ko-KR" dirty="0" smtClean="0">
                <a:latin typeface="+mn-ea"/>
              </a:rPr>
              <a:t>form </a:t>
            </a:r>
            <a:r>
              <a:rPr lang="ko-KR" altLang="en-US" dirty="0" smtClean="0">
                <a:latin typeface="+mn-ea"/>
              </a:rPr>
              <a:t>태그의 </a:t>
            </a:r>
            <a:r>
              <a:rPr lang="en-US" altLang="ko-KR" dirty="0" smtClean="0">
                <a:latin typeface="+mn-ea"/>
              </a:rPr>
              <a:t>value</a:t>
            </a:r>
            <a:r>
              <a:rPr lang="ko-KR" altLang="en-US" dirty="0" smtClean="0">
                <a:latin typeface="+mn-ea"/>
              </a:rPr>
              <a:t>값을 읽어오거나</a:t>
            </a:r>
            <a:r>
              <a:rPr lang="en-US" altLang="ko-KR" dirty="0" smtClean="0">
                <a:latin typeface="+mn-ea"/>
              </a:rPr>
              <a:t>, value</a:t>
            </a:r>
            <a:r>
              <a:rPr lang="ko-KR" altLang="en-US" dirty="0" smtClean="0">
                <a:latin typeface="+mn-ea"/>
              </a:rPr>
              <a:t>값을 입력하는데 사용</a:t>
            </a:r>
            <a:endParaRPr lang="en-US" altLang="ko-KR" dirty="0" smtClean="0">
              <a:latin typeface="+mn-ea"/>
            </a:endParaRPr>
          </a:p>
          <a:p>
            <a:pPr lvl="1">
              <a:defRPr/>
            </a:pPr>
            <a:endParaRPr lang="en-US" altLang="ko-KR" dirty="0" smtClean="0">
              <a:latin typeface="+mn-ea"/>
            </a:endParaRPr>
          </a:p>
        </p:txBody>
      </p:sp>
      <p:sp>
        <p:nvSpPr>
          <p:cNvPr id="6" name="텍스트 개체 틀 4"/>
          <p:cNvSpPr txBox="1">
            <a:spLocks/>
          </p:cNvSpPr>
          <p:nvPr/>
        </p:nvSpPr>
        <p:spPr bwMode="auto">
          <a:xfrm>
            <a:off x="287338" y="1635125"/>
            <a:ext cx="8640762" cy="1331913"/>
          </a:xfrm>
          <a:prstGeom prst="rect">
            <a:avLst/>
          </a:prstGeom>
          <a:noFill/>
          <a:extLst/>
        </p:spPr>
        <p:txBody>
          <a:bodyPr/>
          <a:lstStyle>
            <a:lvl1pPr marL="180975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맑은 고딕" panose="020B0503020000020004" pitchFamily="50" charset="-127"/>
              <a:buChar char="■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6700" indent="-36513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7675" indent="-90488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맑은 고딕" panose="020B0503020000020004" pitchFamily="50" charset="-127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28650" indent="-90488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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600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kumimoji="0" lang="ko-KR" altLang="en-US" dirty="0" smtClean="0"/>
              <a:t>실습</a:t>
            </a:r>
            <a:endParaRPr kumimoji="0" lang="en-US" altLang="ko-KR" dirty="0" smtClean="0"/>
          </a:p>
          <a:p>
            <a:pPr lvl="1">
              <a:defRPr/>
            </a:pPr>
            <a:r>
              <a:rPr kumimoji="0" lang="ko-KR" altLang="en-US" dirty="0" smtClean="0">
                <a:latin typeface="+mn-ea"/>
              </a:rPr>
              <a:t>아래와 같이 되도록 </a:t>
            </a:r>
            <a:r>
              <a:rPr kumimoji="0" lang="en-US" altLang="ko-KR" dirty="0" err="1" smtClean="0">
                <a:latin typeface="+mn-ea"/>
              </a:rPr>
              <a:t>val</a:t>
            </a:r>
            <a:r>
              <a:rPr kumimoji="0" lang="en-US" altLang="ko-KR" dirty="0" smtClean="0">
                <a:latin typeface="+mn-ea"/>
              </a:rPr>
              <a:t>() </a:t>
            </a:r>
            <a:r>
              <a:rPr kumimoji="0" lang="ko-KR" altLang="en-US" dirty="0" smtClean="0">
                <a:latin typeface="+mn-ea"/>
              </a:rPr>
              <a:t>함수를 이용하여 </a:t>
            </a:r>
            <a:r>
              <a:rPr kumimoji="0" lang="en-US" altLang="ko-KR" dirty="0" smtClean="0">
                <a:latin typeface="+mn-ea"/>
              </a:rPr>
              <a:t>value</a:t>
            </a:r>
            <a:r>
              <a:rPr kumimoji="0" lang="ko-KR" altLang="en-US" dirty="0" smtClean="0">
                <a:latin typeface="+mn-ea"/>
              </a:rPr>
              <a:t>값을 추가해 보세요</a:t>
            </a:r>
            <a:endParaRPr kumimoji="0" lang="en-US" altLang="ko-KR" dirty="0" smtClean="0">
              <a:latin typeface="+mn-ea"/>
            </a:endParaRPr>
          </a:p>
        </p:txBody>
      </p:sp>
      <p:pic>
        <p:nvPicPr>
          <p:cNvPr id="184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2211388"/>
            <a:ext cx="2752725" cy="981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텍스트 개체 틀 4"/>
          <p:cNvSpPr txBox="1">
            <a:spLocks/>
          </p:cNvSpPr>
          <p:nvPr/>
        </p:nvSpPr>
        <p:spPr bwMode="auto">
          <a:xfrm>
            <a:off x="287338" y="3487738"/>
            <a:ext cx="8640762" cy="539750"/>
          </a:xfrm>
          <a:prstGeom prst="rect">
            <a:avLst/>
          </a:prstGeom>
          <a:noFill/>
          <a:extLst/>
        </p:spPr>
        <p:txBody>
          <a:bodyPr/>
          <a:lstStyle>
            <a:lvl1pPr marL="180975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맑은 고딕" panose="020B0503020000020004" pitchFamily="50" charset="-127"/>
              <a:buChar char="■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6700" indent="-36513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7675" indent="-90488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맑은 고딕" panose="020B0503020000020004" pitchFamily="50" charset="-127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28650" indent="-90488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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600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defRPr/>
            </a:pPr>
            <a:r>
              <a:rPr kumimoji="0" lang="ko-KR" altLang="en-US" dirty="0" smtClean="0">
                <a:latin typeface="+mn-ea"/>
              </a:rPr>
              <a:t>아래의 </a:t>
            </a:r>
            <a:r>
              <a:rPr kumimoji="0" lang="en-US" altLang="ko-KR" dirty="0" smtClean="0">
                <a:latin typeface="+mn-ea"/>
              </a:rPr>
              <a:t>value</a:t>
            </a:r>
            <a:r>
              <a:rPr kumimoji="0" lang="ko-KR" altLang="en-US" dirty="0" smtClean="0">
                <a:latin typeface="+mn-ea"/>
              </a:rPr>
              <a:t>값을 읽어 </a:t>
            </a:r>
            <a:r>
              <a:rPr kumimoji="0" lang="en-US" altLang="ko-KR" dirty="0" smtClean="0">
                <a:latin typeface="+mn-ea"/>
              </a:rPr>
              <a:t>console</a:t>
            </a:r>
            <a:r>
              <a:rPr kumimoji="0" lang="ko-KR" altLang="en-US" dirty="0" smtClean="0">
                <a:latin typeface="+mn-ea"/>
              </a:rPr>
              <a:t>에 출력해 보세요</a:t>
            </a:r>
            <a:endParaRPr kumimoji="0" lang="en-US" altLang="ko-KR" dirty="0" smtClean="0">
              <a:latin typeface="+mn-ea"/>
            </a:endParaRPr>
          </a:p>
        </p:txBody>
      </p:sp>
      <p:pic>
        <p:nvPicPr>
          <p:cNvPr id="1844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3846513"/>
            <a:ext cx="2857500" cy="1028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0" y="4837113"/>
            <a:ext cx="1147763" cy="3381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>
              <a:spcBef>
                <a:spcPct val="20000"/>
              </a:spcBef>
              <a:defRPr/>
            </a:pPr>
            <a:r>
              <a:rPr lang="en-US" altLang="ko-KR" sz="1600" b="1" dirty="0">
                <a:latin typeface="+mn-lt"/>
                <a:ea typeface="+mn-ea"/>
              </a:rPr>
              <a:t>ex11.html</a:t>
            </a:r>
            <a:endParaRPr lang="ko-KR" altLang="en-US" sz="1600" b="1" dirty="0">
              <a:latin typeface="+mn-lt"/>
              <a:ea typeface="+mn-ea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제목 2"/>
          <p:cNvSpPr>
            <a:spLocks noGrp="1"/>
          </p:cNvSpPr>
          <p:nvPr>
            <p:ph type="title"/>
          </p:nvPr>
        </p:nvSpPr>
        <p:spPr bwMode="auto">
          <a:xfrm>
            <a:off x="617538" y="214313"/>
            <a:ext cx="900112" cy="360362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smtClean="0"/>
              <a:t>JQuery</a:t>
            </a:r>
            <a:endParaRPr lang="ko-KR" altLang="en-US" smtClean="0"/>
          </a:p>
        </p:txBody>
      </p:sp>
      <p:sp>
        <p:nvSpPr>
          <p:cNvPr id="19459" name="텍스트 개체 틀 3"/>
          <p:cNvSpPr>
            <a:spLocks noGrp="1"/>
          </p:cNvSpPr>
          <p:nvPr>
            <p:ph type="body" sz="quarter" idx="11"/>
          </p:nvPr>
        </p:nvSpPr>
        <p:spPr bwMode="auto">
          <a:xfrm>
            <a:off x="254000" y="214313"/>
            <a:ext cx="360363" cy="360362"/>
          </a:xfrm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ko-KR"/>
              <a:t>02</a:t>
            </a:r>
            <a:endParaRPr>
              <a:ea typeface="맑은 고딕" panose="020B0503020000020004" pitchFamily="50" charset="-127"/>
            </a:endParaRPr>
          </a:p>
        </p:txBody>
      </p:sp>
      <p:sp>
        <p:nvSpPr>
          <p:cNvPr id="15364" name="텍스트 개체 틀 4"/>
          <p:cNvSpPr>
            <a:spLocks noGrp="1"/>
          </p:cNvSpPr>
          <p:nvPr>
            <p:ph type="body" sz="quarter" idx="15"/>
          </p:nvPr>
        </p:nvSpPr>
        <p:spPr bwMode="auto">
          <a:xfrm>
            <a:off x="287338" y="585788"/>
            <a:ext cx="8640762" cy="654050"/>
          </a:xfrm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ko-KR" altLang="en-US" dirty="0" smtClean="0"/>
              <a:t>이벤</a:t>
            </a:r>
            <a:r>
              <a:rPr lang="ko-KR" altLang="en-US" dirty="0"/>
              <a:t>트</a:t>
            </a:r>
            <a:r>
              <a:rPr lang="ko-KR" altLang="en-US" dirty="0" smtClean="0"/>
              <a:t> </a:t>
            </a:r>
            <a:r>
              <a:rPr lang="en-US" altLang="ko-KR" dirty="0" smtClean="0"/>
              <a:t>- </a:t>
            </a:r>
            <a:r>
              <a:rPr lang="en-US" altLang="ko-KR" dirty="0" smtClean="0">
                <a:solidFill>
                  <a:srgbClr val="FF0000"/>
                </a:solidFill>
              </a:rPr>
              <a:t>click</a:t>
            </a:r>
          </a:p>
          <a:p>
            <a:pPr lvl="1">
              <a:defRPr/>
            </a:pPr>
            <a:r>
              <a:rPr lang="ko-KR" altLang="en-US" dirty="0" smtClean="0">
                <a:latin typeface="+mn-ea"/>
              </a:rPr>
              <a:t>마우스가 클릭 </a:t>
            </a:r>
            <a:r>
              <a:rPr lang="ko-KR" altLang="en-US" dirty="0" err="1" smtClean="0">
                <a:latin typeface="+mn-ea"/>
              </a:rPr>
              <a:t>되었을때</a:t>
            </a:r>
            <a:r>
              <a:rPr lang="ko-KR" altLang="en-US" dirty="0" smtClean="0">
                <a:latin typeface="+mn-ea"/>
              </a:rPr>
              <a:t> </a:t>
            </a:r>
            <a:endParaRPr lang="en-US" altLang="ko-KR" dirty="0" smtClean="0">
              <a:latin typeface="+mn-ea"/>
            </a:endParaRPr>
          </a:p>
        </p:txBody>
      </p:sp>
      <p:sp>
        <p:nvSpPr>
          <p:cNvPr id="11" name="텍스트 개체 틀 4"/>
          <p:cNvSpPr txBox="1">
            <a:spLocks/>
          </p:cNvSpPr>
          <p:nvPr/>
        </p:nvSpPr>
        <p:spPr bwMode="auto">
          <a:xfrm>
            <a:off x="287338" y="2806700"/>
            <a:ext cx="8640762" cy="1333500"/>
          </a:xfrm>
          <a:prstGeom prst="rect">
            <a:avLst/>
          </a:prstGeom>
          <a:noFill/>
          <a:extLst/>
        </p:spPr>
        <p:txBody>
          <a:bodyPr/>
          <a:lstStyle>
            <a:lvl1pPr marL="180975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맑은 고딕" panose="020B0503020000020004" pitchFamily="50" charset="-127"/>
              <a:buChar char="■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6700" indent="-36513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7675" indent="-90488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맑은 고딕" panose="020B0503020000020004" pitchFamily="50" charset="-127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28650" indent="-90488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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600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kumimoji="0" lang="ko-KR" altLang="en-US" dirty="0" smtClean="0"/>
              <a:t>실습</a:t>
            </a:r>
            <a:endParaRPr kumimoji="0" lang="en-US" altLang="ko-KR" dirty="0" smtClean="0"/>
          </a:p>
          <a:p>
            <a:pPr lvl="1">
              <a:defRPr/>
            </a:pPr>
            <a:r>
              <a:rPr kumimoji="0" lang="ko-KR" altLang="en-US" dirty="0" smtClean="0">
                <a:latin typeface="+mn-ea"/>
              </a:rPr>
              <a:t>버튼을 클릭하면 아래와 같이 되도록 작성하세요</a:t>
            </a:r>
            <a:endParaRPr kumimoji="0" lang="en-US" altLang="ko-KR" dirty="0" smtClean="0">
              <a:latin typeface="+mn-ea"/>
            </a:endParaRPr>
          </a:p>
        </p:txBody>
      </p:sp>
      <p:sp>
        <p:nvSpPr>
          <p:cNvPr id="13" name="모서리가 둥근 직사각형 12"/>
          <p:cNvSpPr>
            <a:spLocks noChangeArrowheads="1"/>
          </p:cNvSpPr>
          <p:nvPr/>
        </p:nvSpPr>
        <p:spPr bwMode="auto">
          <a:xfrm>
            <a:off x="684213" y="1176338"/>
            <a:ext cx="7632700" cy="1250950"/>
          </a:xfrm>
          <a:prstGeom prst="roundRect">
            <a:avLst>
              <a:gd name="adj" fmla="val 1810"/>
            </a:avLst>
          </a:prstGeom>
          <a:solidFill>
            <a:schemeClr val="bg1">
              <a:lumMod val="95000"/>
            </a:schemeClr>
          </a:solidFill>
          <a:ln w="9525" algn="ctr">
            <a:solidFill>
              <a:srgbClr val="000000"/>
            </a:solidFill>
            <a:round/>
            <a:headEnd/>
            <a:tailEnd/>
          </a:ln>
          <a:extLst/>
        </p:spPr>
        <p:txBody>
          <a:bodyPr lIns="216000" tIns="0" rIns="0" bIns="0" anchor="ctr"/>
          <a:lstStyle>
            <a:lvl1pPr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 pitchFamily="2" charset="2"/>
              <a:buChar char="q"/>
              <a:defRPr kumimoji="1" sz="32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1pPr>
            <a:lvl2pPr marL="742950" indent="-28575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2pPr>
            <a:lvl3pPr marL="1143000" indent="-22860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3pPr>
            <a:lvl4pPr marL="1600200" indent="-228600" latinLnBrk="1">
              <a:spcBef>
                <a:spcPct val="25000"/>
              </a:spcBef>
              <a:buClr>
                <a:srgbClr val="333333"/>
              </a:buClr>
              <a:buFont typeface="Wingdings" pitchFamily="2" charset="2"/>
              <a:buAutoNum type="arabicPeriod"/>
              <a:defRPr kumimoji="1" sz="14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tabLst>
                <a:tab pos="360000" algn="l"/>
              </a:tabLst>
              <a:defRPr/>
            </a:pPr>
            <a:r>
              <a:rPr lang="en-US" altLang="ko-KR" sz="1800" dirty="0" smtClean="0">
                <a:solidFill>
                  <a:schemeClr val="tx1"/>
                </a:solidFill>
                <a:latin typeface="+mn-ea"/>
                <a:ea typeface="+mn-ea"/>
              </a:rPr>
              <a:t>$(</a:t>
            </a:r>
            <a:r>
              <a:rPr lang="ko-KR" altLang="en-US" sz="1800" dirty="0" err="1" smtClean="0">
                <a:solidFill>
                  <a:schemeClr val="tx1"/>
                </a:solidFill>
                <a:latin typeface="+mn-ea"/>
                <a:ea typeface="+mn-ea"/>
              </a:rPr>
              <a:t>셀렉터</a:t>
            </a:r>
            <a:r>
              <a:rPr lang="en-US" altLang="ko-KR" sz="1800" dirty="0" smtClean="0">
                <a:solidFill>
                  <a:schemeClr val="tx1"/>
                </a:solidFill>
                <a:latin typeface="+mn-ea"/>
                <a:ea typeface="+mn-ea"/>
              </a:rPr>
              <a:t>).</a:t>
            </a:r>
            <a:r>
              <a:rPr lang="en-US" altLang="ko-KR" sz="1800" dirty="0">
                <a:solidFill>
                  <a:schemeClr val="tx1"/>
                </a:solidFill>
                <a:latin typeface="+mn-ea"/>
                <a:ea typeface="+mn-ea"/>
              </a:rPr>
              <a:t>on("click</a:t>
            </a:r>
            <a:r>
              <a:rPr lang="en-US" altLang="ko-KR" sz="1800" dirty="0" smtClean="0">
                <a:solidFill>
                  <a:schemeClr val="tx1"/>
                </a:solidFill>
                <a:latin typeface="+mn-ea"/>
                <a:ea typeface="+mn-ea"/>
              </a:rPr>
              <a:t>", function</a:t>
            </a:r>
            <a:r>
              <a:rPr lang="en-US" altLang="ko-KR" sz="1800" dirty="0">
                <a:solidFill>
                  <a:schemeClr val="tx1"/>
                </a:solidFill>
                <a:latin typeface="+mn-ea"/>
                <a:ea typeface="+mn-ea"/>
              </a:rPr>
              <a:t>(){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tabLst>
                <a:tab pos="360000" algn="l"/>
              </a:tabLst>
              <a:defRPr/>
            </a:pPr>
            <a:r>
              <a:rPr lang="en-US" altLang="ko-KR" sz="1800" dirty="0">
                <a:solidFill>
                  <a:schemeClr val="tx1"/>
                </a:solidFill>
                <a:latin typeface="+mn-ea"/>
                <a:ea typeface="+mn-ea"/>
              </a:rPr>
              <a:t>	/* </a:t>
            </a:r>
            <a:r>
              <a:rPr lang="ko-KR" altLang="en-US" sz="1800" dirty="0" err="1">
                <a:solidFill>
                  <a:schemeClr val="tx1"/>
                </a:solidFill>
                <a:latin typeface="+mn-ea"/>
                <a:ea typeface="+mn-ea"/>
              </a:rPr>
              <a:t>셀렉터로</a:t>
            </a:r>
            <a:r>
              <a:rPr lang="ko-KR" altLang="en-US" sz="1800" dirty="0">
                <a:solidFill>
                  <a:schemeClr val="tx1"/>
                </a:solidFill>
                <a:latin typeface="+mn-ea"/>
                <a:ea typeface="+mn-ea"/>
              </a:rPr>
              <a:t> 지정한 태그가 클릭되었을 때 실행하는 처리 *</a:t>
            </a:r>
            <a:r>
              <a:rPr lang="en-US" altLang="ko-KR" sz="1800" dirty="0">
                <a:solidFill>
                  <a:schemeClr val="tx1"/>
                </a:solidFill>
                <a:latin typeface="+mn-ea"/>
                <a:ea typeface="+mn-ea"/>
              </a:rPr>
              <a:t>/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tabLst>
                <a:tab pos="360000" algn="l"/>
              </a:tabLst>
              <a:defRPr/>
            </a:pPr>
            <a:r>
              <a:rPr lang="en-US" altLang="ko-KR" sz="1800" dirty="0" smtClean="0">
                <a:solidFill>
                  <a:schemeClr val="tx1"/>
                </a:solidFill>
                <a:latin typeface="+mn-ea"/>
                <a:ea typeface="+mn-ea"/>
              </a:rPr>
              <a:t>});</a:t>
            </a:r>
            <a:endParaRPr lang="en-US" altLang="ko-KR" sz="18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19463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39"/>
          <a:stretch>
            <a:fillRect/>
          </a:stretch>
        </p:blipFill>
        <p:spPr bwMode="auto">
          <a:xfrm>
            <a:off x="539750" y="3543300"/>
            <a:ext cx="2884488" cy="9366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64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549"/>
          <a:stretch>
            <a:fillRect/>
          </a:stretch>
        </p:blipFill>
        <p:spPr bwMode="auto">
          <a:xfrm>
            <a:off x="3676650" y="3544888"/>
            <a:ext cx="3055938" cy="9477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직사각형 11"/>
          <p:cNvSpPr/>
          <p:nvPr/>
        </p:nvSpPr>
        <p:spPr>
          <a:xfrm>
            <a:off x="0" y="4837113"/>
            <a:ext cx="1147763" cy="3381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>
              <a:spcBef>
                <a:spcPct val="20000"/>
              </a:spcBef>
              <a:defRPr/>
            </a:pPr>
            <a:r>
              <a:rPr lang="en-US" altLang="ko-KR" sz="1600" b="1" dirty="0">
                <a:latin typeface="+mn-lt"/>
                <a:ea typeface="+mn-ea"/>
              </a:rPr>
              <a:t>ex12.html</a:t>
            </a:r>
            <a:endParaRPr lang="ko-KR" altLang="en-US" sz="1600" b="1" dirty="0">
              <a:latin typeface="+mn-lt"/>
              <a:ea typeface="+mn-ea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제목 2"/>
          <p:cNvSpPr>
            <a:spLocks noGrp="1"/>
          </p:cNvSpPr>
          <p:nvPr>
            <p:ph type="title"/>
          </p:nvPr>
        </p:nvSpPr>
        <p:spPr bwMode="auto">
          <a:xfrm>
            <a:off x="617538" y="214313"/>
            <a:ext cx="900112" cy="360362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smtClean="0"/>
              <a:t>JQuery</a:t>
            </a:r>
            <a:endParaRPr lang="ko-KR" altLang="en-US" smtClean="0"/>
          </a:p>
        </p:txBody>
      </p:sp>
      <p:sp>
        <p:nvSpPr>
          <p:cNvPr id="20483" name="텍스트 개체 틀 3"/>
          <p:cNvSpPr>
            <a:spLocks noGrp="1"/>
          </p:cNvSpPr>
          <p:nvPr>
            <p:ph type="body" sz="quarter" idx="11"/>
          </p:nvPr>
        </p:nvSpPr>
        <p:spPr bwMode="auto">
          <a:xfrm>
            <a:off x="254000" y="214313"/>
            <a:ext cx="360363" cy="360362"/>
          </a:xfrm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ko-KR"/>
              <a:t>02</a:t>
            </a:r>
            <a:endParaRPr>
              <a:ea typeface="맑은 고딕" panose="020B0503020000020004" pitchFamily="50" charset="-127"/>
            </a:endParaRPr>
          </a:p>
        </p:txBody>
      </p:sp>
      <p:sp>
        <p:nvSpPr>
          <p:cNvPr id="20484" name="텍스트 개체 틀 4"/>
          <p:cNvSpPr>
            <a:spLocks noGrp="1"/>
          </p:cNvSpPr>
          <p:nvPr>
            <p:ph type="body" sz="quarter" idx="15"/>
          </p:nvPr>
        </p:nvSpPr>
        <p:spPr bwMode="auto">
          <a:xfrm>
            <a:off x="287338" y="585788"/>
            <a:ext cx="8640762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smtClean="0"/>
              <a:t>세팅</a:t>
            </a:r>
          </a:p>
          <a:p>
            <a:pPr marL="228600" lvl="1" indent="0">
              <a:buFont typeface="Arial" panose="020B0604020202020204" pitchFamily="34" charset="0"/>
              <a:buNone/>
            </a:pPr>
            <a:endParaRPr lang="en-US" altLang="ko-KR" smtClean="0"/>
          </a:p>
        </p:txBody>
      </p:sp>
      <p:sp>
        <p:nvSpPr>
          <p:cNvPr id="8" name="모서리가 둥근 직사각형 7"/>
          <p:cNvSpPr>
            <a:spLocks noChangeArrowheads="1"/>
          </p:cNvSpPr>
          <p:nvPr/>
        </p:nvSpPr>
        <p:spPr bwMode="auto">
          <a:xfrm>
            <a:off x="107950" y="87313"/>
            <a:ext cx="8893175" cy="4897437"/>
          </a:xfrm>
          <a:prstGeom prst="roundRect">
            <a:avLst>
              <a:gd name="adj" fmla="val 1810"/>
            </a:avLst>
          </a:prstGeom>
          <a:solidFill>
            <a:schemeClr val="bg1">
              <a:lumMod val="95000"/>
            </a:schemeClr>
          </a:solidFill>
          <a:ln w="9525" algn="ctr">
            <a:solidFill>
              <a:srgbClr val="000000"/>
            </a:solidFill>
            <a:round/>
            <a:headEnd/>
            <a:tailEnd/>
          </a:ln>
          <a:extLst/>
        </p:spPr>
        <p:txBody>
          <a:bodyPr lIns="216000" tIns="0" rIns="0" bIns="0" anchor="ctr"/>
          <a:lstStyle>
            <a:lvl1pPr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 pitchFamily="2" charset="2"/>
              <a:buChar char="q"/>
              <a:defRPr kumimoji="1" sz="32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1pPr>
            <a:lvl2pPr marL="742950" indent="-28575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2pPr>
            <a:lvl3pPr marL="1143000" indent="-22860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3pPr>
            <a:lvl4pPr marL="1600200" indent="-228600" latinLnBrk="1">
              <a:spcBef>
                <a:spcPct val="25000"/>
              </a:spcBef>
              <a:buClr>
                <a:srgbClr val="333333"/>
              </a:buClr>
              <a:buFont typeface="Wingdings" pitchFamily="2" charset="2"/>
              <a:buAutoNum type="arabicPeriod"/>
              <a:defRPr kumimoji="1" sz="14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tabLst>
                <a:tab pos="360000" algn="l"/>
              </a:tabLst>
              <a:defRPr/>
            </a:pPr>
            <a:r>
              <a:rPr lang="en-US" altLang="ko-KR" sz="1200" b="0" dirty="0">
                <a:solidFill>
                  <a:schemeClr val="tx1"/>
                </a:solidFill>
                <a:latin typeface="+mn-ea"/>
                <a:ea typeface="+mn-ea"/>
              </a:rPr>
              <a:t>&lt;!DOCTYPE html&gt;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tabLst>
                <a:tab pos="360000" algn="l"/>
              </a:tabLst>
              <a:defRPr/>
            </a:pPr>
            <a:r>
              <a:rPr lang="en-US" altLang="ko-KR" sz="1200" b="0" dirty="0">
                <a:solidFill>
                  <a:schemeClr val="tx1"/>
                </a:solidFill>
                <a:latin typeface="+mn-ea"/>
                <a:ea typeface="+mn-ea"/>
              </a:rPr>
              <a:t>&lt;html&gt;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tabLst>
                <a:tab pos="360000" algn="l"/>
              </a:tabLst>
              <a:defRPr/>
            </a:pPr>
            <a:r>
              <a:rPr lang="en-US" altLang="ko-KR" sz="1200" b="0" dirty="0">
                <a:solidFill>
                  <a:schemeClr val="tx1"/>
                </a:solidFill>
                <a:latin typeface="+mn-ea"/>
                <a:ea typeface="+mn-ea"/>
              </a:rPr>
              <a:t>&lt;head&gt;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tabLst>
                <a:tab pos="360000" algn="l"/>
              </a:tabLst>
              <a:defRPr/>
            </a:pPr>
            <a:r>
              <a:rPr lang="en-US" altLang="ko-KR" sz="1200" b="0" dirty="0">
                <a:solidFill>
                  <a:schemeClr val="tx1"/>
                </a:solidFill>
                <a:latin typeface="+mn-ea"/>
                <a:ea typeface="+mn-ea"/>
              </a:rPr>
              <a:t>&lt;meta charset="UTF-8"&gt;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tabLst>
                <a:tab pos="360000" algn="l"/>
              </a:tabLst>
              <a:defRPr/>
            </a:pPr>
            <a:r>
              <a:rPr lang="en-US" altLang="ko-KR" sz="1600" dirty="0">
                <a:solidFill>
                  <a:srgbClr val="FF0000"/>
                </a:solidFill>
                <a:latin typeface="+mn-ea"/>
                <a:ea typeface="+mn-ea"/>
              </a:rPr>
              <a:t>&lt;script type="text/</a:t>
            </a:r>
            <a:r>
              <a:rPr lang="en-US" altLang="ko-KR" sz="1600" dirty="0" err="1">
                <a:solidFill>
                  <a:srgbClr val="FF0000"/>
                </a:solidFill>
                <a:latin typeface="+mn-ea"/>
                <a:ea typeface="+mn-ea"/>
              </a:rPr>
              <a:t>javascript</a:t>
            </a:r>
            <a:r>
              <a:rPr lang="en-US" altLang="ko-KR" sz="1600" dirty="0">
                <a:solidFill>
                  <a:srgbClr val="FF0000"/>
                </a:solidFill>
                <a:latin typeface="+mn-ea"/>
                <a:ea typeface="+mn-ea"/>
              </a:rPr>
              <a:t>" </a:t>
            </a:r>
            <a:r>
              <a:rPr lang="en-US" altLang="ko-KR" sz="1600" dirty="0" err="1">
                <a:solidFill>
                  <a:srgbClr val="FF0000"/>
                </a:solidFill>
                <a:latin typeface="+mn-ea"/>
                <a:ea typeface="+mn-ea"/>
              </a:rPr>
              <a:t>src</a:t>
            </a:r>
            <a:r>
              <a:rPr lang="en-US" altLang="ko-KR" sz="1600" dirty="0">
                <a:solidFill>
                  <a:srgbClr val="FF0000"/>
                </a:solidFill>
                <a:latin typeface="+mn-ea"/>
                <a:ea typeface="+mn-ea"/>
              </a:rPr>
              <a:t>="/</a:t>
            </a:r>
            <a:r>
              <a:rPr lang="en-US" altLang="ko-KR" sz="1600" dirty="0" err="1">
                <a:solidFill>
                  <a:srgbClr val="FF0000"/>
                </a:solidFill>
                <a:latin typeface="+mn-ea"/>
                <a:ea typeface="+mn-ea"/>
              </a:rPr>
              <a:t>jquery</a:t>
            </a:r>
            <a:r>
              <a:rPr lang="en-US" altLang="ko-KR" sz="1600" dirty="0">
                <a:solidFill>
                  <a:srgbClr val="FF0000"/>
                </a:solidFill>
                <a:latin typeface="+mn-ea"/>
                <a:ea typeface="+mn-ea"/>
              </a:rPr>
              <a:t>/</a:t>
            </a:r>
            <a:r>
              <a:rPr lang="en-US" altLang="ko-KR" sz="1600" dirty="0" err="1">
                <a:solidFill>
                  <a:srgbClr val="FF0000"/>
                </a:solidFill>
                <a:latin typeface="+mn-ea"/>
                <a:ea typeface="+mn-ea"/>
              </a:rPr>
              <a:t>jquery</a:t>
            </a:r>
            <a:r>
              <a:rPr lang="en-US" altLang="ko-KR" sz="1600" dirty="0">
                <a:solidFill>
                  <a:srgbClr val="FF0000"/>
                </a:solidFill>
                <a:latin typeface="+mn-ea"/>
                <a:ea typeface="+mn-ea"/>
              </a:rPr>
              <a:t>/jquery-1.12.4.js"&gt;&lt;/script&gt;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tabLst>
                <a:tab pos="360000" algn="l"/>
              </a:tabLst>
              <a:defRPr/>
            </a:pPr>
            <a:r>
              <a:rPr lang="en-US" altLang="ko-KR" sz="1200" b="0" dirty="0">
                <a:solidFill>
                  <a:schemeClr val="tx1"/>
                </a:solidFill>
                <a:latin typeface="+mn-ea"/>
                <a:ea typeface="+mn-ea"/>
              </a:rPr>
              <a:t>&lt;title&gt;Insert title here&lt;/title&gt;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tabLst>
                <a:tab pos="360000" algn="l"/>
              </a:tabLst>
              <a:defRPr/>
            </a:pPr>
            <a:r>
              <a:rPr lang="en-US" altLang="ko-KR" sz="1200" b="0" dirty="0">
                <a:solidFill>
                  <a:schemeClr val="tx1"/>
                </a:solidFill>
                <a:latin typeface="+mn-ea"/>
                <a:ea typeface="+mn-ea"/>
              </a:rPr>
              <a:t>&lt;/head&gt;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tabLst>
                <a:tab pos="360000" algn="l"/>
              </a:tabLst>
              <a:defRPr/>
            </a:pPr>
            <a:r>
              <a:rPr lang="en-US" altLang="ko-KR" sz="1200" b="0" dirty="0">
                <a:solidFill>
                  <a:schemeClr val="tx1"/>
                </a:solidFill>
                <a:latin typeface="+mn-ea"/>
                <a:ea typeface="+mn-ea"/>
              </a:rPr>
              <a:t>&lt;body</a:t>
            </a:r>
            <a:r>
              <a:rPr lang="en-US" altLang="ko-KR" sz="1200" b="0" dirty="0" smtClean="0">
                <a:solidFill>
                  <a:schemeClr val="tx1"/>
                </a:solidFill>
                <a:latin typeface="+mn-ea"/>
                <a:ea typeface="+mn-ea"/>
              </a:rPr>
              <a:t>&gt;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tabLst>
                <a:tab pos="360000" algn="l"/>
              </a:tabLst>
              <a:defRPr/>
            </a:pPr>
            <a:endParaRPr lang="en-US" altLang="ko-KR" sz="1200" b="0" dirty="0">
              <a:solidFill>
                <a:schemeClr val="tx1"/>
              </a:solidFill>
              <a:latin typeface="+mn-ea"/>
              <a:ea typeface="+mn-ea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tabLst>
                <a:tab pos="360000" algn="l"/>
              </a:tabLst>
              <a:defRPr/>
            </a:pPr>
            <a:r>
              <a:rPr lang="en-US" altLang="ko-KR" sz="1600" dirty="0">
                <a:solidFill>
                  <a:srgbClr val="0070C0"/>
                </a:solidFill>
                <a:latin typeface="+mn-ea"/>
                <a:ea typeface="+mn-ea"/>
              </a:rPr>
              <a:t>&lt;div</a:t>
            </a:r>
            <a:r>
              <a:rPr lang="en-US" altLang="ko-KR" sz="1600" dirty="0" smtClean="0">
                <a:solidFill>
                  <a:srgbClr val="0070C0"/>
                </a:solidFill>
                <a:latin typeface="+mn-ea"/>
                <a:ea typeface="+mn-ea"/>
              </a:rPr>
              <a:t>&gt;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 typeface="Wingdings" pitchFamily="2" charset="2"/>
              <a:buNone/>
              <a:tabLst>
                <a:tab pos="360000" algn="l"/>
              </a:tabLst>
              <a:defRPr/>
            </a:pPr>
            <a:r>
              <a:rPr lang="en-US" altLang="ko-KR" sz="1600" dirty="0">
                <a:solidFill>
                  <a:srgbClr val="0070C0"/>
                </a:solidFill>
                <a:latin typeface="+mn-ea"/>
                <a:ea typeface="+mn-ea"/>
              </a:rPr>
              <a:t>	&lt;h1 id="display"&gt;</a:t>
            </a:r>
            <a:r>
              <a:rPr lang="ko-KR" altLang="en-US" sz="1600" dirty="0">
                <a:solidFill>
                  <a:srgbClr val="0070C0"/>
                </a:solidFill>
                <a:latin typeface="+mn-ea"/>
                <a:ea typeface="+mn-ea"/>
              </a:rPr>
              <a:t>이름출력영역</a:t>
            </a:r>
            <a:r>
              <a:rPr lang="en-US" altLang="ko-KR" sz="1600" dirty="0">
                <a:solidFill>
                  <a:srgbClr val="0070C0"/>
                </a:solidFill>
                <a:latin typeface="+mn-ea"/>
                <a:ea typeface="+mn-ea"/>
              </a:rPr>
              <a:t>&lt;/h1</a:t>
            </a:r>
            <a:r>
              <a:rPr lang="en-US" altLang="ko-KR" sz="1600" dirty="0" smtClean="0">
                <a:solidFill>
                  <a:srgbClr val="0070C0"/>
                </a:solidFill>
                <a:latin typeface="+mn-ea"/>
                <a:ea typeface="+mn-ea"/>
              </a:rPr>
              <a:t>&gt;</a:t>
            </a:r>
            <a:endParaRPr lang="en-US" altLang="ko-KR" sz="1600" dirty="0">
              <a:solidFill>
                <a:srgbClr val="0070C0"/>
              </a:solidFill>
              <a:latin typeface="+mn-ea"/>
              <a:ea typeface="+mn-ea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tabLst>
                <a:tab pos="360000" algn="l"/>
              </a:tabLst>
              <a:defRPr/>
            </a:pPr>
            <a:r>
              <a:rPr lang="en-US" altLang="ko-KR" sz="1600" dirty="0" smtClean="0">
                <a:solidFill>
                  <a:srgbClr val="0070C0"/>
                </a:solidFill>
                <a:latin typeface="+mn-ea"/>
                <a:ea typeface="+mn-ea"/>
              </a:rPr>
              <a:t>	&lt;button </a:t>
            </a:r>
            <a:r>
              <a:rPr lang="en-US" altLang="ko-KR" sz="1600" dirty="0">
                <a:solidFill>
                  <a:srgbClr val="0070C0"/>
                </a:solidFill>
                <a:latin typeface="+mn-ea"/>
                <a:ea typeface="+mn-ea"/>
              </a:rPr>
              <a:t>id="</a:t>
            </a:r>
            <a:r>
              <a:rPr lang="en-US" altLang="ko-KR" sz="1600" dirty="0" err="1">
                <a:solidFill>
                  <a:srgbClr val="0070C0"/>
                </a:solidFill>
                <a:latin typeface="+mn-ea"/>
                <a:ea typeface="+mn-ea"/>
              </a:rPr>
              <a:t>btn</a:t>
            </a:r>
            <a:r>
              <a:rPr lang="en-US" altLang="ko-KR" sz="1600" dirty="0">
                <a:solidFill>
                  <a:srgbClr val="0070C0"/>
                </a:solidFill>
                <a:latin typeface="+mn-ea"/>
                <a:ea typeface="+mn-ea"/>
              </a:rPr>
              <a:t>" type="button" VALUE</a:t>
            </a:r>
            <a:r>
              <a:rPr lang="en-US" altLang="ko-KR" sz="1600" dirty="0" smtClean="0">
                <a:solidFill>
                  <a:srgbClr val="0070C0"/>
                </a:solidFill>
                <a:latin typeface="+mn-ea"/>
                <a:ea typeface="+mn-ea"/>
              </a:rPr>
              <a:t>="</a:t>
            </a:r>
            <a:r>
              <a:rPr lang="ko-KR" altLang="en-US" sz="1600" dirty="0" smtClean="0">
                <a:solidFill>
                  <a:srgbClr val="0070C0"/>
                </a:solidFill>
                <a:latin typeface="+mn-ea"/>
                <a:ea typeface="+mn-ea"/>
              </a:rPr>
              <a:t>테스트버튼</a:t>
            </a:r>
            <a:r>
              <a:rPr lang="en-US" altLang="ko-KR" sz="1600" dirty="0" smtClean="0">
                <a:solidFill>
                  <a:srgbClr val="0070C0"/>
                </a:solidFill>
                <a:latin typeface="+mn-ea"/>
                <a:ea typeface="+mn-ea"/>
              </a:rPr>
              <a:t>" </a:t>
            </a:r>
            <a:r>
              <a:rPr lang="en-US" altLang="ko-KR" sz="1600" dirty="0">
                <a:solidFill>
                  <a:srgbClr val="0070C0"/>
                </a:solidFill>
                <a:latin typeface="+mn-ea"/>
                <a:ea typeface="+mn-ea"/>
              </a:rPr>
              <a:t>/&gt;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tabLst>
                <a:tab pos="360000" algn="l"/>
              </a:tabLst>
              <a:defRPr/>
            </a:pPr>
            <a:r>
              <a:rPr lang="en-US" altLang="ko-KR" sz="1600" dirty="0" smtClean="0">
                <a:solidFill>
                  <a:srgbClr val="0070C0"/>
                </a:solidFill>
                <a:latin typeface="+mn-ea"/>
                <a:ea typeface="+mn-ea"/>
              </a:rPr>
              <a:t>&lt;/</a:t>
            </a:r>
            <a:r>
              <a:rPr lang="en-US" altLang="ko-KR" sz="1600" dirty="0">
                <a:solidFill>
                  <a:srgbClr val="0070C0"/>
                </a:solidFill>
                <a:latin typeface="+mn-ea"/>
                <a:ea typeface="+mn-ea"/>
              </a:rPr>
              <a:t>div&gt;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tabLst>
                <a:tab pos="360000" algn="l"/>
              </a:tabLst>
              <a:defRPr/>
            </a:pPr>
            <a:endParaRPr lang="en-US" altLang="ko-KR" sz="1200" b="0" dirty="0">
              <a:solidFill>
                <a:schemeClr val="tx1"/>
              </a:solidFill>
              <a:latin typeface="+mn-ea"/>
              <a:ea typeface="+mn-ea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tabLst>
                <a:tab pos="360000" algn="l"/>
              </a:tabLst>
              <a:defRPr/>
            </a:pPr>
            <a:r>
              <a:rPr lang="en-US" altLang="ko-KR" sz="1200" b="0" dirty="0">
                <a:solidFill>
                  <a:schemeClr val="tx1"/>
                </a:solidFill>
                <a:latin typeface="+mn-ea"/>
                <a:ea typeface="+mn-ea"/>
              </a:rPr>
              <a:t>&lt;/body&gt;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tabLst>
                <a:tab pos="360000" algn="l"/>
              </a:tabLst>
              <a:defRPr/>
            </a:pPr>
            <a:endParaRPr lang="en-US" altLang="ko-KR" sz="1200" b="0" dirty="0">
              <a:solidFill>
                <a:schemeClr val="tx1"/>
              </a:solidFill>
              <a:latin typeface="+mn-ea"/>
              <a:ea typeface="+mn-ea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tabLst>
                <a:tab pos="360000" algn="l"/>
              </a:tabLst>
              <a:defRPr/>
            </a:pPr>
            <a:r>
              <a:rPr lang="en-US" altLang="ko-KR" sz="1600" dirty="0">
                <a:solidFill>
                  <a:srgbClr val="7030A0"/>
                </a:solidFill>
                <a:latin typeface="+mn-ea"/>
                <a:ea typeface="+mn-ea"/>
              </a:rPr>
              <a:t>&lt;script type="text/</a:t>
            </a:r>
            <a:r>
              <a:rPr lang="en-US" altLang="ko-KR" sz="1600" dirty="0" err="1">
                <a:solidFill>
                  <a:srgbClr val="7030A0"/>
                </a:solidFill>
                <a:latin typeface="+mn-ea"/>
                <a:ea typeface="+mn-ea"/>
              </a:rPr>
              <a:t>javascript</a:t>
            </a:r>
            <a:r>
              <a:rPr lang="en-US" altLang="ko-KR" sz="1600" dirty="0">
                <a:solidFill>
                  <a:srgbClr val="7030A0"/>
                </a:solidFill>
                <a:latin typeface="+mn-ea"/>
                <a:ea typeface="+mn-ea"/>
              </a:rPr>
              <a:t>"&gt;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tabLst>
                <a:tab pos="360000" algn="l"/>
              </a:tabLst>
              <a:defRPr/>
            </a:pPr>
            <a:r>
              <a:rPr lang="en-US" altLang="ko-KR" sz="1600" dirty="0" smtClean="0">
                <a:solidFill>
                  <a:srgbClr val="7030A0"/>
                </a:solidFill>
                <a:latin typeface="+mn-ea"/>
                <a:ea typeface="+mn-ea"/>
              </a:rPr>
              <a:t>	$("#</a:t>
            </a:r>
            <a:r>
              <a:rPr lang="en-US" altLang="ko-KR" sz="1600" dirty="0" err="1">
                <a:solidFill>
                  <a:srgbClr val="7030A0"/>
                </a:solidFill>
                <a:latin typeface="+mn-ea"/>
                <a:ea typeface="+mn-ea"/>
              </a:rPr>
              <a:t>btn</a:t>
            </a:r>
            <a:r>
              <a:rPr lang="en-US" altLang="ko-KR" sz="1600" dirty="0">
                <a:solidFill>
                  <a:srgbClr val="7030A0"/>
                </a:solidFill>
                <a:latin typeface="+mn-ea"/>
                <a:ea typeface="+mn-ea"/>
              </a:rPr>
              <a:t>").on("</a:t>
            </a:r>
            <a:r>
              <a:rPr lang="en-US" altLang="ko-KR" sz="1600" dirty="0" err="1">
                <a:solidFill>
                  <a:srgbClr val="7030A0"/>
                </a:solidFill>
                <a:latin typeface="+mn-ea"/>
                <a:ea typeface="+mn-ea"/>
              </a:rPr>
              <a:t>click",function</a:t>
            </a:r>
            <a:r>
              <a:rPr lang="en-US" altLang="ko-KR" sz="1600" dirty="0">
                <a:solidFill>
                  <a:srgbClr val="7030A0"/>
                </a:solidFill>
                <a:latin typeface="+mn-ea"/>
                <a:ea typeface="+mn-ea"/>
              </a:rPr>
              <a:t>(){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tabLst>
                <a:tab pos="360000" algn="l"/>
              </a:tabLst>
              <a:defRPr/>
            </a:pPr>
            <a:r>
              <a:rPr lang="en-US" altLang="ko-KR" sz="1600" dirty="0">
                <a:solidFill>
                  <a:srgbClr val="7030A0"/>
                </a:solidFill>
                <a:latin typeface="+mn-ea"/>
                <a:ea typeface="+mn-ea"/>
              </a:rPr>
              <a:t>	</a:t>
            </a:r>
            <a:r>
              <a:rPr lang="en-US" altLang="ko-KR" sz="1600" dirty="0" smtClean="0">
                <a:solidFill>
                  <a:srgbClr val="7030A0"/>
                </a:solidFill>
                <a:latin typeface="+mn-ea"/>
                <a:ea typeface="+mn-ea"/>
              </a:rPr>
              <a:t>	$("#</a:t>
            </a:r>
            <a:r>
              <a:rPr lang="en-US" altLang="ko-KR" sz="1600" dirty="0">
                <a:solidFill>
                  <a:srgbClr val="7030A0"/>
                </a:solidFill>
                <a:latin typeface="+mn-ea"/>
                <a:ea typeface="+mn-ea"/>
              </a:rPr>
              <a:t>display").html("&lt;font color='red'&gt;</a:t>
            </a:r>
            <a:r>
              <a:rPr lang="ko-KR" altLang="en-US" sz="1600" dirty="0">
                <a:solidFill>
                  <a:srgbClr val="7030A0"/>
                </a:solidFill>
                <a:latin typeface="+mn-ea"/>
                <a:ea typeface="+mn-ea"/>
              </a:rPr>
              <a:t>홍길동</a:t>
            </a:r>
            <a:r>
              <a:rPr lang="en-US" altLang="ko-KR" sz="1600" dirty="0">
                <a:solidFill>
                  <a:srgbClr val="7030A0"/>
                </a:solidFill>
                <a:latin typeface="+mn-ea"/>
                <a:ea typeface="+mn-ea"/>
              </a:rPr>
              <a:t>&lt;font&gt;");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tabLst>
                <a:tab pos="360000" algn="l"/>
              </a:tabLst>
              <a:defRPr/>
            </a:pPr>
            <a:r>
              <a:rPr lang="en-US" altLang="ko-KR" sz="1600" dirty="0" smtClean="0">
                <a:solidFill>
                  <a:srgbClr val="7030A0"/>
                </a:solidFill>
                <a:latin typeface="+mn-ea"/>
                <a:ea typeface="+mn-ea"/>
              </a:rPr>
              <a:t>	});</a:t>
            </a:r>
            <a:endParaRPr lang="en-US" altLang="ko-KR" sz="1600" dirty="0">
              <a:solidFill>
                <a:srgbClr val="7030A0"/>
              </a:solidFill>
              <a:latin typeface="+mn-ea"/>
              <a:ea typeface="+mn-ea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tabLst>
                <a:tab pos="360000" algn="l"/>
              </a:tabLst>
              <a:defRPr/>
            </a:pPr>
            <a:r>
              <a:rPr lang="en-US" altLang="ko-KR" sz="1600" dirty="0">
                <a:solidFill>
                  <a:srgbClr val="7030A0"/>
                </a:solidFill>
                <a:latin typeface="+mn-ea"/>
                <a:ea typeface="+mn-ea"/>
              </a:rPr>
              <a:t>&lt;/script</a:t>
            </a:r>
            <a:r>
              <a:rPr lang="en-US" altLang="ko-KR" sz="1600" dirty="0" smtClean="0">
                <a:solidFill>
                  <a:srgbClr val="7030A0"/>
                </a:solidFill>
                <a:latin typeface="+mn-ea"/>
                <a:ea typeface="+mn-ea"/>
              </a:rPr>
              <a:t>&gt;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tabLst>
                <a:tab pos="360000" algn="l"/>
              </a:tabLst>
              <a:defRPr/>
            </a:pPr>
            <a:endParaRPr lang="en-US" altLang="ko-KR" sz="1600" dirty="0">
              <a:solidFill>
                <a:srgbClr val="7030A0"/>
              </a:solidFill>
              <a:latin typeface="+mn-ea"/>
              <a:ea typeface="+mn-ea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tabLst>
                <a:tab pos="360000" algn="l"/>
              </a:tabLst>
              <a:defRPr/>
            </a:pPr>
            <a:r>
              <a:rPr lang="en-US" altLang="ko-KR" sz="1200" b="0" dirty="0">
                <a:solidFill>
                  <a:schemeClr val="tx1"/>
                </a:solidFill>
                <a:latin typeface="+mn-ea"/>
                <a:ea typeface="+mn-ea"/>
              </a:rPr>
              <a:t>&lt;/html&gt;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제목 2"/>
          <p:cNvSpPr>
            <a:spLocks noGrp="1"/>
          </p:cNvSpPr>
          <p:nvPr>
            <p:ph type="title"/>
          </p:nvPr>
        </p:nvSpPr>
        <p:spPr bwMode="auto">
          <a:xfrm>
            <a:off x="617538" y="214313"/>
            <a:ext cx="900112" cy="360362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smtClean="0"/>
              <a:t>JQuery</a:t>
            </a:r>
            <a:endParaRPr lang="ko-KR" altLang="en-US" smtClean="0"/>
          </a:p>
        </p:txBody>
      </p:sp>
      <p:sp>
        <p:nvSpPr>
          <p:cNvPr id="21507" name="텍스트 개체 틀 3"/>
          <p:cNvSpPr>
            <a:spLocks noGrp="1"/>
          </p:cNvSpPr>
          <p:nvPr>
            <p:ph type="body" sz="quarter" idx="11"/>
          </p:nvPr>
        </p:nvSpPr>
        <p:spPr bwMode="auto">
          <a:xfrm>
            <a:off x="254000" y="214313"/>
            <a:ext cx="360363" cy="360362"/>
          </a:xfrm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ko-KR"/>
              <a:t>02</a:t>
            </a:r>
            <a:endParaRPr>
              <a:ea typeface="맑은 고딕" panose="020B0503020000020004" pitchFamily="50" charset="-127"/>
            </a:endParaRPr>
          </a:p>
        </p:txBody>
      </p:sp>
      <p:sp>
        <p:nvSpPr>
          <p:cNvPr id="15364" name="텍스트 개체 틀 4"/>
          <p:cNvSpPr>
            <a:spLocks noGrp="1"/>
          </p:cNvSpPr>
          <p:nvPr>
            <p:ph type="body" sz="quarter" idx="15"/>
          </p:nvPr>
        </p:nvSpPr>
        <p:spPr bwMode="auto">
          <a:xfrm>
            <a:off x="287338" y="585788"/>
            <a:ext cx="8640762" cy="654050"/>
          </a:xfrm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ko-KR" altLang="en-US" dirty="0" smtClean="0"/>
              <a:t>객체조</a:t>
            </a:r>
            <a:r>
              <a:rPr lang="ko-KR" altLang="en-US" dirty="0"/>
              <a:t>작</a:t>
            </a:r>
            <a:r>
              <a:rPr lang="ko-KR" altLang="en-US" dirty="0" smtClean="0"/>
              <a:t> </a:t>
            </a:r>
            <a:r>
              <a:rPr lang="en-US" altLang="ko-KR" dirty="0" smtClean="0"/>
              <a:t>- </a:t>
            </a:r>
            <a:r>
              <a:rPr lang="en-US" altLang="ko-KR" dirty="0" smtClean="0">
                <a:solidFill>
                  <a:srgbClr val="FF0000"/>
                </a:solidFill>
              </a:rPr>
              <a:t>$(this)</a:t>
            </a:r>
          </a:p>
          <a:p>
            <a:pPr lvl="1">
              <a:defRPr/>
            </a:pPr>
            <a:r>
              <a:rPr lang="ko-KR" altLang="en-US" dirty="0" smtClean="0">
                <a:latin typeface="+mn-ea"/>
              </a:rPr>
              <a:t>현재 클릭</a:t>
            </a:r>
            <a:r>
              <a:rPr lang="en-US" altLang="ko-KR" dirty="0" smtClean="0">
                <a:latin typeface="+mn-ea"/>
              </a:rPr>
              <a:t>(</a:t>
            </a:r>
            <a:r>
              <a:rPr lang="ko-KR" altLang="en-US" dirty="0" smtClean="0">
                <a:latin typeface="+mn-ea"/>
              </a:rPr>
              <a:t>선택</a:t>
            </a:r>
            <a:r>
              <a:rPr lang="en-US" altLang="ko-KR" dirty="0" smtClean="0">
                <a:latin typeface="+mn-ea"/>
              </a:rPr>
              <a:t>) </a:t>
            </a:r>
            <a:r>
              <a:rPr lang="ko-KR" altLang="en-US" dirty="0" smtClean="0">
                <a:latin typeface="+mn-ea"/>
              </a:rPr>
              <a:t>한 </a:t>
            </a:r>
            <a:r>
              <a:rPr lang="ko-KR" altLang="en-US" dirty="0" err="1" smtClean="0">
                <a:latin typeface="+mn-ea"/>
              </a:rPr>
              <a:t>엘리먼트</a:t>
            </a:r>
            <a:r>
              <a:rPr lang="ko-KR" altLang="en-US" dirty="0" smtClean="0">
                <a:latin typeface="+mn-ea"/>
              </a:rPr>
              <a:t> </a:t>
            </a:r>
            <a:endParaRPr lang="en-US" altLang="ko-KR" dirty="0" smtClean="0">
              <a:latin typeface="+mn-ea"/>
            </a:endParaRPr>
          </a:p>
        </p:txBody>
      </p:sp>
      <p:sp>
        <p:nvSpPr>
          <p:cNvPr id="11" name="텍스트 개체 틀 4"/>
          <p:cNvSpPr txBox="1">
            <a:spLocks/>
          </p:cNvSpPr>
          <p:nvPr/>
        </p:nvSpPr>
        <p:spPr bwMode="auto">
          <a:xfrm>
            <a:off x="287338" y="2806700"/>
            <a:ext cx="8640762" cy="1333500"/>
          </a:xfrm>
          <a:prstGeom prst="rect">
            <a:avLst/>
          </a:prstGeom>
          <a:noFill/>
          <a:extLst/>
        </p:spPr>
        <p:txBody>
          <a:bodyPr/>
          <a:lstStyle>
            <a:lvl1pPr marL="180975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맑은 고딕" panose="020B0503020000020004" pitchFamily="50" charset="-127"/>
              <a:buChar char="■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6700" indent="-36513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7675" indent="-90488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맑은 고딕" panose="020B0503020000020004" pitchFamily="50" charset="-127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28650" indent="-90488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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600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kumimoji="0" lang="ko-KR" altLang="en-US" dirty="0" smtClean="0"/>
              <a:t>실습</a:t>
            </a:r>
            <a:endParaRPr kumimoji="0" lang="en-US" altLang="ko-KR" dirty="0" smtClean="0"/>
          </a:p>
          <a:p>
            <a:pPr lvl="1">
              <a:defRPr/>
            </a:pPr>
            <a:r>
              <a:rPr kumimoji="0" lang="ko-KR" altLang="en-US" dirty="0" smtClean="0">
                <a:latin typeface="+mn-ea"/>
              </a:rPr>
              <a:t>클릭한 </a:t>
            </a:r>
            <a:r>
              <a:rPr kumimoji="0" lang="en-US" altLang="ko-KR" dirty="0" smtClean="0">
                <a:latin typeface="+mn-ea"/>
              </a:rPr>
              <a:t>li </a:t>
            </a:r>
            <a:r>
              <a:rPr kumimoji="0" lang="ko-KR" altLang="en-US" dirty="0" err="1" smtClean="0">
                <a:latin typeface="+mn-ea"/>
              </a:rPr>
              <a:t>엘리먼트의</a:t>
            </a:r>
            <a:r>
              <a:rPr kumimoji="0" lang="ko-KR" altLang="en-US" dirty="0" smtClean="0">
                <a:latin typeface="+mn-ea"/>
              </a:rPr>
              <a:t> </a:t>
            </a:r>
            <a:r>
              <a:rPr kumimoji="0" lang="en-US" altLang="ko-KR" dirty="0" smtClean="0">
                <a:latin typeface="+mn-ea"/>
              </a:rPr>
              <a:t>id </a:t>
            </a:r>
            <a:r>
              <a:rPr kumimoji="0" lang="ko-KR" altLang="en-US" dirty="0" smtClean="0">
                <a:latin typeface="+mn-ea"/>
              </a:rPr>
              <a:t>값을 </a:t>
            </a:r>
            <a:r>
              <a:rPr kumimoji="0" lang="en-US" altLang="ko-KR" dirty="0" smtClean="0">
                <a:latin typeface="+mn-ea"/>
              </a:rPr>
              <a:t>console </a:t>
            </a:r>
            <a:r>
              <a:rPr kumimoji="0" lang="ko-KR" altLang="en-US" dirty="0" smtClean="0">
                <a:latin typeface="+mn-ea"/>
              </a:rPr>
              <a:t>에 출력하세요   </a:t>
            </a:r>
            <a:r>
              <a:rPr kumimoji="0" lang="en-US" altLang="ko-KR" dirty="0" err="1" smtClean="0">
                <a:latin typeface="+mn-ea"/>
              </a:rPr>
              <a:t>attr</a:t>
            </a:r>
            <a:r>
              <a:rPr kumimoji="0" lang="en-US" altLang="ko-KR" dirty="0" smtClean="0">
                <a:latin typeface="+mn-ea"/>
              </a:rPr>
              <a:t>() </a:t>
            </a:r>
            <a:r>
              <a:rPr kumimoji="0" lang="ko-KR" altLang="en-US" dirty="0" smtClean="0">
                <a:latin typeface="+mn-ea"/>
              </a:rPr>
              <a:t>이</a:t>
            </a:r>
            <a:r>
              <a:rPr kumimoji="0" lang="ko-KR" altLang="en-US" dirty="0">
                <a:latin typeface="+mn-ea"/>
              </a:rPr>
              <a:t>용</a:t>
            </a:r>
            <a:endParaRPr kumimoji="0" lang="en-US" altLang="ko-KR" dirty="0" smtClean="0">
              <a:latin typeface="+mn-ea"/>
            </a:endParaRPr>
          </a:p>
          <a:p>
            <a:pPr lvl="1">
              <a:defRPr/>
            </a:pPr>
            <a:r>
              <a:rPr kumimoji="0" lang="ko-KR" altLang="en-US" dirty="0" smtClean="0">
                <a:latin typeface="+mn-ea"/>
              </a:rPr>
              <a:t>클릭한 </a:t>
            </a:r>
            <a:r>
              <a:rPr kumimoji="0" lang="en-US" altLang="ko-KR" dirty="0" smtClean="0">
                <a:latin typeface="+mn-ea"/>
              </a:rPr>
              <a:t>li </a:t>
            </a:r>
            <a:r>
              <a:rPr kumimoji="0" lang="ko-KR" altLang="en-US" dirty="0" err="1" smtClean="0">
                <a:latin typeface="+mn-ea"/>
              </a:rPr>
              <a:t>엘리면트의</a:t>
            </a:r>
            <a:r>
              <a:rPr kumimoji="0" lang="ko-KR" altLang="en-US" dirty="0" smtClean="0">
                <a:latin typeface="+mn-ea"/>
              </a:rPr>
              <a:t> </a:t>
            </a:r>
            <a:r>
              <a:rPr kumimoji="0" lang="ko-KR" altLang="en-US" dirty="0" err="1" smtClean="0">
                <a:latin typeface="+mn-ea"/>
              </a:rPr>
              <a:t>출력값을</a:t>
            </a:r>
            <a:r>
              <a:rPr kumimoji="0" lang="ko-KR" altLang="en-US" dirty="0" smtClean="0">
                <a:latin typeface="+mn-ea"/>
              </a:rPr>
              <a:t> 변경해보세요</a:t>
            </a:r>
            <a:endParaRPr kumimoji="0" lang="en-US" altLang="ko-KR" dirty="0" smtClean="0">
              <a:latin typeface="+mn-ea"/>
            </a:endParaRPr>
          </a:p>
        </p:txBody>
      </p:sp>
      <p:sp>
        <p:nvSpPr>
          <p:cNvPr id="13" name="모서리가 둥근 직사각형 12"/>
          <p:cNvSpPr>
            <a:spLocks noChangeArrowheads="1"/>
          </p:cNvSpPr>
          <p:nvPr/>
        </p:nvSpPr>
        <p:spPr bwMode="auto">
          <a:xfrm>
            <a:off x="684213" y="1176338"/>
            <a:ext cx="7632700" cy="1503362"/>
          </a:xfrm>
          <a:prstGeom prst="roundRect">
            <a:avLst>
              <a:gd name="adj" fmla="val 1810"/>
            </a:avLst>
          </a:prstGeom>
          <a:solidFill>
            <a:schemeClr val="bg1">
              <a:lumMod val="95000"/>
            </a:schemeClr>
          </a:solidFill>
          <a:ln w="9525" algn="ctr">
            <a:solidFill>
              <a:srgbClr val="000000"/>
            </a:solidFill>
            <a:round/>
            <a:headEnd/>
            <a:tailEnd/>
          </a:ln>
          <a:extLst/>
        </p:spPr>
        <p:txBody>
          <a:bodyPr lIns="216000" tIns="0" rIns="0" bIns="0" anchor="ctr"/>
          <a:lstStyle>
            <a:lvl1pPr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 pitchFamily="2" charset="2"/>
              <a:buChar char="q"/>
              <a:defRPr kumimoji="1" sz="32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1pPr>
            <a:lvl2pPr marL="742950" indent="-28575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2pPr>
            <a:lvl3pPr marL="1143000" indent="-22860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3pPr>
            <a:lvl4pPr marL="1600200" indent="-228600" latinLnBrk="1">
              <a:spcBef>
                <a:spcPct val="25000"/>
              </a:spcBef>
              <a:buClr>
                <a:srgbClr val="333333"/>
              </a:buClr>
              <a:buFont typeface="Wingdings" pitchFamily="2" charset="2"/>
              <a:buAutoNum type="arabicPeriod"/>
              <a:defRPr kumimoji="1" sz="14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tabLst>
                <a:tab pos="360000" algn="l"/>
              </a:tabLst>
              <a:defRPr/>
            </a:pPr>
            <a:r>
              <a:rPr lang="en-US" altLang="ko-KR" sz="1800" dirty="0" smtClean="0">
                <a:solidFill>
                  <a:schemeClr val="tx1"/>
                </a:solidFill>
                <a:latin typeface="+mn-ea"/>
                <a:ea typeface="+mn-ea"/>
              </a:rPr>
              <a:t>$(</a:t>
            </a:r>
            <a:r>
              <a:rPr lang="ko-KR" altLang="en-US" sz="1800" dirty="0" err="1" smtClean="0">
                <a:solidFill>
                  <a:schemeClr val="tx1"/>
                </a:solidFill>
                <a:latin typeface="+mn-ea"/>
                <a:ea typeface="+mn-ea"/>
              </a:rPr>
              <a:t>셀렉터</a:t>
            </a:r>
            <a:r>
              <a:rPr lang="en-US" altLang="ko-KR" sz="1800" dirty="0" smtClean="0">
                <a:solidFill>
                  <a:schemeClr val="tx1"/>
                </a:solidFill>
                <a:latin typeface="+mn-ea"/>
                <a:ea typeface="+mn-ea"/>
              </a:rPr>
              <a:t>).</a:t>
            </a:r>
            <a:r>
              <a:rPr lang="en-US" altLang="ko-KR" sz="1800" dirty="0">
                <a:solidFill>
                  <a:schemeClr val="tx1"/>
                </a:solidFill>
                <a:latin typeface="+mn-ea"/>
                <a:ea typeface="+mn-ea"/>
              </a:rPr>
              <a:t>on("click</a:t>
            </a:r>
            <a:r>
              <a:rPr lang="en-US" altLang="ko-KR" sz="1800" dirty="0" smtClean="0">
                <a:solidFill>
                  <a:schemeClr val="tx1"/>
                </a:solidFill>
                <a:latin typeface="+mn-ea"/>
                <a:ea typeface="+mn-ea"/>
              </a:rPr>
              <a:t>", function</a:t>
            </a:r>
            <a:r>
              <a:rPr lang="en-US" altLang="ko-KR" sz="1800" dirty="0">
                <a:solidFill>
                  <a:schemeClr val="tx1"/>
                </a:solidFill>
                <a:latin typeface="+mn-ea"/>
                <a:ea typeface="+mn-ea"/>
              </a:rPr>
              <a:t>(){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tabLst>
                <a:tab pos="360000" algn="l"/>
              </a:tabLst>
              <a:defRPr/>
            </a:pPr>
            <a:r>
              <a:rPr lang="en-US" altLang="ko-KR" sz="1800" dirty="0">
                <a:solidFill>
                  <a:schemeClr val="tx1"/>
                </a:solidFill>
                <a:latin typeface="+mn-ea"/>
                <a:ea typeface="+mn-ea"/>
              </a:rPr>
              <a:t>	</a:t>
            </a:r>
            <a:r>
              <a:rPr lang="en-US" altLang="ko-KR" sz="1800" dirty="0" err="1" smtClean="0">
                <a:solidFill>
                  <a:schemeClr val="tx1"/>
                </a:solidFill>
                <a:latin typeface="+mn-ea"/>
                <a:ea typeface="+mn-ea"/>
              </a:rPr>
              <a:t>var</a:t>
            </a:r>
            <a:r>
              <a:rPr lang="en-US" altLang="ko-KR" sz="1800" dirty="0" smtClean="0">
                <a:solidFill>
                  <a:schemeClr val="tx1"/>
                </a:solidFill>
                <a:latin typeface="+mn-ea"/>
                <a:ea typeface="+mn-ea"/>
              </a:rPr>
              <a:t> $this = $(this);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tabLst>
                <a:tab pos="360000" algn="l"/>
              </a:tabLst>
              <a:defRPr/>
            </a:pPr>
            <a:r>
              <a:rPr lang="en-US" altLang="ko-KR" sz="1800" dirty="0" smtClean="0">
                <a:solidFill>
                  <a:schemeClr val="tx1"/>
                </a:solidFill>
                <a:latin typeface="+mn-ea"/>
                <a:ea typeface="+mn-ea"/>
              </a:rPr>
              <a:t>     console.log($this);</a:t>
            </a:r>
            <a:endParaRPr lang="en-US" altLang="ko-KR" sz="1800" dirty="0">
              <a:solidFill>
                <a:schemeClr val="tx1"/>
              </a:solidFill>
              <a:latin typeface="+mn-ea"/>
              <a:ea typeface="+mn-ea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tabLst>
                <a:tab pos="360000" algn="l"/>
              </a:tabLst>
              <a:defRPr/>
            </a:pPr>
            <a:r>
              <a:rPr lang="en-US" altLang="ko-KR" sz="1800" dirty="0" smtClean="0">
                <a:solidFill>
                  <a:schemeClr val="tx1"/>
                </a:solidFill>
                <a:latin typeface="+mn-ea"/>
                <a:ea typeface="+mn-ea"/>
              </a:rPr>
              <a:t>});</a:t>
            </a:r>
            <a:endParaRPr lang="en-US" altLang="ko-KR" sz="18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215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3687763"/>
            <a:ext cx="2362200" cy="1228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1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5038" y="3686175"/>
            <a:ext cx="2266950" cy="11525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0" y="4837113"/>
            <a:ext cx="1147763" cy="3381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>
              <a:spcBef>
                <a:spcPct val="20000"/>
              </a:spcBef>
              <a:defRPr/>
            </a:pPr>
            <a:r>
              <a:rPr lang="en-US" altLang="ko-KR" sz="1600" b="1" dirty="0">
                <a:latin typeface="+mn-lt"/>
                <a:ea typeface="+mn-ea"/>
              </a:rPr>
              <a:t>ex13.html</a:t>
            </a:r>
            <a:endParaRPr lang="ko-KR" altLang="en-US" sz="1600" b="1" dirty="0">
              <a:latin typeface="+mn-lt"/>
              <a:ea typeface="+mn-ea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제목 2"/>
          <p:cNvSpPr>
            <a:spLocks noGrp="1"/>
          </p:cNvSpPr>
          <p:nvPr>
            <p:ph type="title"/>
          </p:nvPr>
        </p:nvSpPr>
        <p:spPr bwMode="auto">
          <a:xfrm>
            <a:off x="617538" y="214313"/>
            <a:ext cx="900112" cy="360362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smtClean="0"/>
              <a:t>JQuery</a:t>
            </a:r>
            <a:endParaRPr lang="ko-KR" altLang="en-US" smtClean="0"/>
          </a:p>
        </p:txBody>
      </p:sp>
      <p:sp>
        <p:nvSpPr>
          <p:cNvPr id="22531" name="텍스트 개체 틀 3"/>
          <p:cNvSpPr>
            <a:spLocks noGrp="1"/>
          </p:cNvSpPr>
          <p:nvPr>
            <p:ph type="body" sz="quarter" idx="11"/>
          </p:nvPr>
        </p:nvSpPr>
        <p:spPr bwMode="auto">
          <a:xfrm>
            <a:off x="254000" y="214313"/>
            <a:ext cx="360363" cy="360362"/>
          </a:xfrm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ko-KR"/>
              <a:t>02</a:t>
            </a:r>
            <a:endParaRPr>
              <a:ea typeface="맑은 고딕" panose="020B0503020000020004" pitchFamily="50" charset="-127"/>
            </a:endParaRPr>
          </a:p>
        </p:txBody>
      </p:sp>
      <p:sp>
        <p:nvSpPr>
          <p:cNvPr id="11" name="텍스트 개체 틀 4"/>
          <p:cNvSpPr txBox="1">
            <a:spLocks/>
          </p:cNvSpPr>
          <p:nvPr/>
        </p:nvSpPr>
        <p:spPr bwMode="auto">
          <a:xfrm>
            <a:off x="287338" y="627063"/>
            <a:ext cx="8640762" cy="1333500"/>
          </a:xfrm>
          <a:prstGeom prst="rect">
            <a:avLst/>
          </a:prstGeom>
          <a:noFill/>
          <a:extLst/>
        </p:spPr>
        <p:txBody>
          <a:bodyPr/>
          <a:lstStyle>
            <a:lvl1pPr marL="180975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맑은 고딕" panose="020B0503020000020004" pitchFamily="50" charset="-127"/>
              <a:buChar char="■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6700" indent="-36513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7675" indent="-90488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맑은 고딕" panose="020B0503020000020004" pitchFamily="50" charset="-127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28650" indent="-90488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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600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kumimoji="0" lang="ko-KR" altLang="en-US" dirty="0" smtClean="0"/>
              <a:t>실습</a:t>
            </a:r>
            <a:endParaRPr kumimoji="0" lang="en-US" altLang="ko-KR" dirty="0" smtClean="0"/>
          </a:p>
          <a:p>
            <a:pPr lvl="1">
              <a:defRPr/>
            </a:pPr>
            <a:r>
              <a:rPr kumimoji="0" lang="ko-KR" altLang="en-US" dirty="0" smtClean="0">
                <a:latin typeface="+mn-ea"/>
              </a:rPr>
              <a:t>버튼을 클릭하여 </a:t>
            </a:r>
            <a:r>
              <a:rPr kumimoji="0" lang="en-US" altLang="ko-KR" dirty="0" smtClean="0">
                <a:latin typeface="+mn-ea"/>
              </a:rPr>
              <a:t>li </a:t>
            </a:r>
            <a:r>
              <a:rPr kumimoji="0" lang="ko-KR" altLang="en-US" dirty="0" smtClean="0">
                <a:latin typeface="+mn-ea"/>
              </a:rPr>
              <a:t>요소를 추가해 보세요</a:t>
            </a:r>
            <a:endParaRPr kumimoji="0" lang="en-US" altLang="ko-KR" dirty="0" smtClean="0"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925" y="1203325"/>
            <a:ext cx="2151063" cy="112712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4113" y="1203325"/>
            <a:ext cx="2362200" cy="1573213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cxnSp>
        <p:nvCxnSpPr>
          <p:cNvPr id="9" name="직선 화살표 연결선 8"/>
          <p:cNvCxnSpPr/>
          <p:nvPr/>
        </p:nvCxnSpPr>
        <p:spPr>
          <a:xfrm>
            <a:off x="2824163" y="1492250"/>
            <a:ext cx="852487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텍스트 개체 틀 4"/>
          <p:cNvSpPr txBox="1">
            <a:spLocks/>
          </p:cNvSpPr>
          <p:nvPr/>
        </p:nvSpPr>
        <p:spPr bwMode="auto">
          <a:xfrm>
            <a:off x="287338" y="2894013"/>
            <a:ext cx="8640762" cy="300037"/>
          </a:xfrm>
          <a:prstGeom prst="rect">
            <a:avLst/>
          </a:prstGeom>
          <a:noFill/>
          <a:extLst/>
        </p:spPr>
        <p:txBody>
          <a:bodyPr/>
          <a:lstStyle>
            <a:lvl1pPr marL="180975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맑은 고딕" panose="020B0503020000020004" pitchFamily="50" charset="-127"/>
              <a:buChar char="■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6700" indent="-36513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7675" indent="-90488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맑은 고딕" panose="020B0503020000020004" pitchFamily="50" charset="-127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28650" indent="-90488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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600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defRPr/>
            </a:pPr>
            <a:r>
              <a:rPr kumimoji="0" lang="ko-KR" altLang="en-US" dirty="0" err="1" smtClean="0">
                <a:latin typeface="+mn-ea"/>
              </a:rPr>
              <a:t>세번째</a:t>
            </a:r>
            <a:r>
              <a:rPr kumimoji="0" lang="ko-KR" altLang="en-US" dirty="0" smtClean="0">
                <a:latin typeface="+mn-ea"/>
              </a:rPr>
              <a:t> 요소 </a:t>
            </a:r>
            <a:r>
              <a:rPr kumimoji="0" lang="ko-KR" altLang="en-US" dirty="0" err="1" smtClean="0">
                <a:latin typeface="+mn-ea"/>
              </a:rPr>
              <a:t>클릭시</a:t>
            </a:r>
            <a:r>
              <a:rPr kumimoji="0" lang="ko-KR" altLang="en-US" dirty="0" smtClean="0">
                <a:latin typeface="+mn-ea"/>
              </a:rPr>
              <a:t> 텍스트를 </a:t>
            </a:r>
            <a:r>
              <a:rPr kumimoji="0" lang="ko-KR" altLang="en-US" dirty="0" err="1" smtClean="0">
                <a:latin typeface="+mn-ea"/>
              </a:rPr>
              <a:t>콘솔창에</a:t>
            </a:r>
            <a:r>
              <a:rPr kumimoji="0" lang="ko-KR" altLang="en-US" dirty="0" smtClean="0">
                <a:latin typeface="+mn-ea"/>
              </a:rPr>
              <a:t> 출력해 보세요</a:t>
            </a:r>
            <a:endParaRPr kumimoji="0" lang="en-US" altLang="ko-KR" dirty="0" smtClean="0">
              <a:latin typeface="+mn-ea"/>
            </a:endParaRPr>
          </a:p>
        </p:txBody>
      </p:sp>
      <p:sp>
        <p:nvSpPr>
          <p:cNvPr id="16" name="텍스트 개체 틀 4"/>
          <p:cNvSpPr txBox="1">
            <a:spLocks/>
          </p:cNvSpPr>
          <p:nvPr/>
        </p:nvSpPr>
        <p:spPr bwMode="auto">
          <a:xfrm>
            <a:off x="287338" y="3748088"/>
            <a:ext cx="8640762" cy="300037"/>
          </a:xfrm>
          <a:prstGeom prst="rect">
            <a:avLst/>
          </a:prstGeom>
          <a:noFill/>
          <a:extLst/>
        </p:spPr>
        <p:txBody>
          <a:bodyPr/>
          <a:lstStyle>
            <a:lvl1pPr marL="180975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맑은 고딕" panose="020B0503020000020004" pitchFamily="50" charset="-127"/>
              <a:buChar char="■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6700" indent="-36513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7675" indent="-90488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맑은 고딕" panose="020B0503020000020004" pitchFamily="50" charset="-127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28650" indent="-90488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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600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defRPr/>
            </a:pPr>
            <a:r>
              <a:rPr kumimoji="0" lang="ko-KR" altLang="en-US" dirty="0" err="1" smtClean="0">
                <a:solidFill>
                  <a:srgbClr val="FF0000"/>
                </a:solidFill>
                <a:latin typeface="+mn-ea"/>
              </a:rPr>
              <a:t>여섯번째</a:t>
            </a:r>
            <a:r>
              <a:rPr kumimoji="0" lang="ko-KR" altLang="en-US" dirty="0" smtClean="0">
                <a:solidFill>
                  <a:srgbClr val="FF0000"/>
                </a:solidFill>
                <a:latin typeface="+mn-ea"/>
              </a:rPr>
              <a:t> 요소 </a:t>
            </a:r>
            <a:r>
              <a:rPr kumimoji="0" lang="ko-KR" altLang="en-US" dirty="0" err="1" smtClean="0">
                <a:solidFill>
                  <a:srgbClr val="FF0000"/>
                </a:solidFill>
                <a:latin typeface="+mn-ea"/>
              </a:rPr>
              <a:t>클릭시</a:t>
            </a:r>
            <a:r>
              <a:rPr kumimoji="0" lang="ko-KR" altLang="en-US" dirty="0" smtClean="0">
                <a:solidFill>
                  <a:srgbClr val="FF0000"/>
                </a:solidFill>
                <a:latin typeface="+mn-ea"/>
              </a:rPr>
              <a:t> 텍스트를 </a:t>
            </a:r>
            <a:r>
              <a:rPr kumimoji="0" lang="ko-KR" altLang="en-US" dirty="0" err="1" smtClean="0">
                <a:solidFill>
                  <a:srgbClr val="FF0000"/>
                </a:solidFill>
                <a:latin typeface="+mn-ea"/>
              </a:rPr>
              <a:t>콘솔창에</a:t>
            </a:r>
            <a:r>
              <a:rPr kumimoji="0" lang="ko-KR" altLang="en-US" dirty="0" smtClean="0">
                <a:solidFill>
                  <a:srgbClr val="FF0000"/>
                </a:solidFill>
                <a:latin typeface="+mn-ea"/>
              </a:rPr>
              <a:t> 출력해 보세요</a:t>
            </a:r>
            <a:endParaRPr kumimoji="0" lang="en-US" altLang="ko-KR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4837113"/>
            <a:ext cx="1147763" cy="3381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>
              <a:spcBef>
                <a:spcPct val="20000"/>
              </a:spcBef>
              <a:defRPr/>
            </a:pPr>
            <a:r>
              <a:rPr lang="en-US" altLang="ko-KR" sz="1600" b="1" dirty="0">
                <a:latin typeface="+mn-lt"/>
                <a:ea typeface="+mn-ea"/>
              </a:rPr>
              <a:t>ex14.html</a:t>
            </a:r>
            <a:endParaRPr lang="ko-KR" altLang="en-US" sz="1600" b="1" dirty="0">
              <a:latin typeface="+mn-lt"/>
              <a:ea typeface="+mn-ea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Box 2"/>
          <p:cNvSpPr txBox="1">
            <a:spLocks noChangeArrowheads="1"/>
          </p:cNvSpPr>
          <p:nvPr/>
        </p:nvSpPr>
        <p:spPr bwMode="auto">
          <a:xfrm>
            <a:off x="215900" y="412750"/>
            <a:ext cx="3276600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280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chapter05</a:t>
            </a:r>
          </a:p>
          <a:p>
            <a:pPr algn="ctr" eaLnBrk="1" latinLnBrk="1" hangingPunct="1"/>
            <a:endParaRPr lang="en-US" altLang="ko-KR" sz="240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 eaLnBrk="1" latinLnBrk="1" hangingPunct="1"/>
            <a:r>
              <a:rPr lang="en-US" altLang="ko-KR" sz="240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JavaScript</a:t>
            </a:r>
          </a:p>
          <a:p>
            <a:pPr algn="ctr" eaLnBrk="1" latinLnBrk="1" hangingPunct="1"/>
            <a:r>
              <a:rPr lang="en-US" altLang="ko-KR" sz="240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jQuery</a:t>
            </a:r>
          </a:p>
          <a:p>
            <a:pPr algn="ctr" eaLnBrk="1" latinLnBrk="1" hangingPunct="1"/>
            <a:r>
              <a:rPr lang="en-US" altLang="ko-KR" sz="240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Ajax</a:t>
            </a:r>
          </a:p>
        </p:txBody>
      </p:sp>
      <p:sp>
        <p:nvSpPr>
          <p:cNvPr id="5" name="텍스트 개체 틀 1"/>
          <p:cNvSpPr>
            <a:spLocks noGrp="1"/>
          </p:cNvSpPr>
          <p:nvPr>
            <p:ph type="body" sz="quarter" idx="11"/>
          </p:nvPr>
        </p:nvSpPr>
        <p:spPr>
          <a:xfrm>
            <a:off x="3600450" y="436563"/>
            <a:ext cx="5040313" cy="2835275"/>
          </a:xfrm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800" dirty="0" smtClean="0">
                <a:latin typeface="+mn-ea"/>
                <a:ea typeface="+mn-ea"/>
              </a:rPr>
              <a:t>JavaScript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800" dirty="0" smtClean="0">
                <a:latin typeface="+mn-ea"/>
                <a:ea typeface="+mn-ea"/>
              </a:rPr>
              <a:t>jQuery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800" b="1" dirty="0" smtClean="0">
                <a:latin typeface="+mn-ea"/>
                <a:ea typeface="+mn-ea"/>
              </a:rPr>
              <a:t>Ajax,  </a:t>
            </a:r>
            <a:r>
              <a:rPr lang="en-US" altLang="ko-KR" sz="1800" b="1" dirty="0" err="1" smtClean="0">
                <a:latin typeface="+mn-ea"/>
                <a:ea typeface="+mn-ea"/>
              </a:rPr>
              <a:t>json</a:t>
            </a:r>
            <a:endParaRPr lang="en-US" altLang="ko-KR" sz="1800" b="1" dirty="0" smtClean="0">
              <a:latin typeface="+mn-ea"/>
              <a:ea typeface="+mn-ea"/>
            </a:endParaRPr>
          </a:p>
          <a:p>
            <a:pPr marL="0" indent="0">
              <a:lnSpc>
                <a:spcPct val="150000"/>
              </a:lnSpc>
              <a:buFont typeface="+mj-lt"/>
              <a:buNone/>
              <a:defRPr/>
            </a:pPr>
            <a:endParaRPr lang="en-US" altLang="ko-KR" sz="1800" dirty="0">
              <a:latin typeface="+mn-ea"/>
            </a:endParaRPr>
          </a:p>
          <a:p>
            <a:pPr marL="0" indent="0">
              <a:lnSpc>
                <a:spcPct val="150000"/>
              </a:lnSpc>
              <a:buFont typeface="+mj-lt"/>
              <a:buNone/>
              <a:defRPr/>
            </a:pPr>
            <a:endParaRPr lang="en-US" altLang="ko-KR" sz="1800" dirty="0" smtClean="0">
              <a:latin typeface="+mn-ea"/>
              <a:ea typeface="+mn-ea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2"/>
          <p:cNvSpPr>
            <a:spLocks noGrp="1"/>
          </p:cNvSpPr>
          <p:nvPr>
            <p:ph type="title"/>
          </p:nvPr>
        </p:nvSpPr>
        <p:spPr bwMode="auto">
          <a:xfrm>
            <a:off x="617538" y="214313"/>
            <a:ext cx="900112" cy="360362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smtClean="0"/>
              <a:t>JQuery</a:t>
            </a:r>
            <a:endParaRPr lang="ko-KR" altLang="en-US" smtClean="0"/>
          </a:p>
        </p:txBody>
      </p:sp>
      <p:sp>
        <p:nvSpPr>
          <p:cNvPr id="6147" name="텍스트 개체 틀 3"/>
          <p:cNvSpPr>
            <a:spLocks noGrp="1"/>
          </p:cNvSpPr>
          <p:nvPr>
            <p:ph type="body" sz="quarter" idx="11"/>
          </p:nvPr>
        </p:nvSpPr>
        <p:spPr bwMode="auto">
          <a:xfrm>
            <a:off x="254000" y="214313"/>
            <a:ext cx="360363" cy="360362"/>
          </a:xfrm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ko-KR"/>
              <a:t>02</a:t>
            </a:r>
            <a:endParaRPr>
              <a:ea typeface="맑은 고딕" panose="020B0503020000020004" pitchFamily="50" charset="-127"/>
            </a:endParaRPr>
          </a:p>
        </p:txBody>
      </p:sp>
      <p:pic>
        <p:nvPicPr>
          <p:cNvPr id="6148" name="Picture 6" descr="http://cfile7.uf.tistory.com/image/20653539511EFCF32A778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587"/>
          <a:stretch>
            <a:fillRect/>
          </a:stretch>
        </p:blipFill>
        <p:spPr bwMode="auto">
          <a:xfrm>
            <a:off x="3600450" y="1392238"/>
            <a:ext cx="5543550" cy="3751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9" name="Picture 6" descr="http://cfile7.uf.tistory.com/image/20653539511EFCF32A778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948"/>
          <a:stretch>
            <a:fillRect/>
          </a:stretch>
        </p:blipFill>
        <p:spPr bwMode="auto">
          <a:xfrm>
            <a:off x="287338" y="627063"/>
            <a:ext cx="5543550" cy="228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자유형 1"/>
          <p:cNvSpPr/>
          <p:nvPr/>
        </p:nvSpPr>
        <p:spPr>
          <a:xfrm>
            <a:off x="3054350" y="1252538"/>
            <a:ext cx="3336925" cy="1979612"/>
          </a:xfrm>
          <a:custGeom>
            <a:avLst/>
            <a:gdLst>
              <a:gd name="connsiteX0" fmla="*/ 0 w 3338004"/>
              <a:gd name="connsiteY0" fmla="*/ 1660125 h 1979721"/>
              <a:gd name="connsiteX1" fmla="*/ 8878 w 3338004"/>
              <a:gd name="connsiteY1" fmla="*/ 1722268 h 1979721"/>
              <a:gd name="connsiteX2" fmla="*/ 44389 w 3338004"/>
              <a:gd name="connsiteY2" fmla="*/ 1855433 h 1979721"/>
              <a:gd name="connsiteX3" fmla="*/ 62144 w 3338004"/>
              <a:gd name="connsiteY3" fmla="*/ 1873189 h 1979721"/>
              <a:gd name="connsiteX4" fmla="*/ 88777 w 3338004"/>
              <a:gd name="connsiteY4" fmla="*/ 1882066 h 1979721"/>
              <a:gd name="connsiteX5" fmla="*/ 142043 w 3338004"/>
              <a:gd name="connsiteY5" fmla="*/ 1908699 h 1979721"/>
              <a:gd name="connsiteX6" fmla="*/ 168676 w 3338004"/>
              <a:gd name="connsiteY6" fmla="*/ 1926455 h 1979721"/>
              <a:gd name="connsiteX7" fmla="*/ 221942 w 3338004"/>
              <a:gd name="connsiteY7" fmla="*/ 1944210 h 1979721"/>
              <a:gd name="connsiteX8" fmla="*/ 248575 w 3338004"/>
              <a:gd name="connsiteY8" fmla="*/ 1953088 h 1979721"/>
              <a:gd name="connsiteX9" fmla="*/ 301841 w 3338004"/>
              <a:gd name="connsiteY9" fmla="*/ 1970843 h 1979721"/>
              <a:gd name="connsiteX10" fmla="*/ 399496 w 3338004"/>
              <a:gd name="connsiteY10" fmla="*/ 1979721 h 1979721"/>
              <a:gd name="connsiteX11" fmla="*/ 594804 w 3338004"/>
              <a:gd name="connsiteY11" fmla="*/ 1970843 h 1979721"/>
              <a:gd name="connsiteX12" fmla="*/ 630315 w 3338004"/>
              <a:gd name="connsiteY12" fmla="*/ 1961966 h 1979721"/>
              <a:gd name="connsiteX13" fmla="*/ 683581 w 3338004"/>
              <a:gd name="connsiteY13" fmla="*/ 1944210 h 1979721"/>
              <a:gd name="connsiteX14" fmla="*/ 710214 w 3338004"/>
              <a:gd name="connsiteY14" fmla="*/ 1917577 h 1979721"/>
              <a:gd name="connsiteX15" fmla="*/ 798991 w 3338004"/>
              <a:gd name="connsiteY15" fmla="*/ 1899822 h 1979721"/>
              <a:gd name="connsiteX16" fmla="*/ 825624 w 3338004"/>
              <a:gd name="connsiteY16" fmla="*/ 1890944 h 1979721"/>
              <a:gd name="connsiteX17" fmla="*/ 861134 w 3338004"/>
              <a:gd name="connsiteY17" fmla="*/ 1855433 h 1979721"/>
              <a:gd name="connsiteX18" fmla="*/ 905523 w 3338004"/>
              <a:gd name="connsiteY18" fmla="*/ 1828800 h 1979721"/>
              <a:gd name="connsiteX19" fmla="*/ 914400 w 3338004"/>
              <a:gd name="connsiteY19" fmla="*/ 1802167 h 1979721"/>
              <a:gd name="connsiteX20" fmla="*/ 932156 w 3338004"/>
              <a:gd name="connsiteY20" fmla="*/ 1784412 h 1979721"/>
              <a:gd name="connsiteX21" fmla="*/ 958789 w 3338004"/>
              <a:gd name="connsiteY21" fmla="*/ 1748901 h 1979721"/>
              <a:gd name="connsiteX22" fmla="*/ 1003177 w 3338004"/>
              <a:gd name="connsiteY22" fmla="*/ 1686758 h 1979721"/>
              <a:gd name="connsiteX23" fmla="*/ 1047565 w 3338004"/>
              <a:gd name="connsiteY23" fmla="*/ 1642369 h 1979721"/>
              <a:gd name="connsiteX24" fmla="*/ 1074199 w 3338004"/>
              <a:gd name="connsiteY24" fmla="*/ 1615736 h 1979721"/>
              <a:gd name="connsiteX25" fmla="*/ 1127465 w 3338004"/>
              <a:gd name="connsiteY25" fmla="*/ 1553593 h 1979721"/>
              <a:gd name="connsiteX26" fmla="*/ 1154098 w 3338004"/>
              <a:gd name="connsiteY26" fmla="*/ 1509204 h 1979721"/>
              <a:gd name="connsiteX27" fmla="*/ 1198486 w 3338004"/>
              <a:gd name="connsiteY27" fmla="*/ 1464816 h 1979721"/>
              <a:gd name="connsiteX28" fmla="*/ 1216241 w 3338004"/>
              <a:gd name="connsiteY28" fmla="*/ 1429305 h 1979721"/>
              <a:gd name="connsiteX29" fmla="*/ 1260630 w 3338004"/>
              <a:gd name="connsiteY29" fmla="*/ 1384917 h 1979721"/>
              <a:gd name="connsiteX30" fmla="*/ 1287263 w 3338004"/>
              <a:gd name="connsiteY30" fmla="*/ 1358284 h 1979721"/>
              <a:gd name="connsiteX31" fmla="*/ 1358284 w 3338004"/>
              <a:gd name="connsiteY31" fmla="*/ 1287263 h 1979721"/>
              <a:gd name="connsiteX32" fmla="*/ 1411550 w 3338004"/>
              <a:gd name="connsiteY32" fmla="*/ 1251752 h 1979721"/>
              <a:gd name="connsiteX33" fmla="*/ 1455938 w 3338004"/>
              <a:gd name="connsiteY33" fmla="*/ 1216241 h 1979721"/>
              <a:gd name="connsiteX34" fmla="*/ 1491449 w 3338004"/>
              <a:gd name="connsiteY34" fmla="*/ 1180731 h 1979721"/>
              <a:gd name="connsiteX35" fmla="*/ 1518082 w 3338004"/>
              <a:gd name="connsiteY35" fmla="*/ 1171853 h 1979721"/>
              <a:gd name="connsiteX36" fmla="*/ 1589103 w 3338004"/>
              <a:gd name="connsiteY36" fmla="*/ 1109709 h 1979721"/>
              <a:gd name="connsiteX37" fmla="*/ 1642369 w 3338004"/>
              <a:gd name="connsiteY37" fmla="*/ 1056443 h 1979721"/>
              <a:gd name="connsiteX38" fmla="*/ 1660125 w 3338004"/>
              <a:gd name="connsiteY38" fmla="*/ 1038688 h 1979721"/>
              <a:gd name="connsiteX39" fmla="*/ 1686758 w 3338004"/>
              <a:gd name="connsiteY39" fmla="*/ 1012055 h 1979721"/>
              <a:gd name="connsiteX40" fmla="*/ 1740024 w 3338004"/>
              <a:gd name="connsiteY40" fmla="*/ 967666 h 1979721"/>
              <a:gd name="connsiteX41" fmla="*/ 1766657 w 3338004"/>
              <a:gd name="connsiteY41" fmla="*/ 932156 h 1979721"/>
              <a:gd name="connsiteX42" fmla="*/ 1784412 w 3338004"/>
              <a:gd name="connsiteY42" fmla="*/ 905523 h 1979721"/>
              <a:gd name="connsiteX43" fmla="*/ 1811045 w 3338004"/>
              <a:gd name="connsiteY43" fmla="*/ 887767 h 1979721"/>
              <a:gd name="connsiteX44" fmla="*/ 1837678 w 3338004"/>
              <a:gd name="connsiteY44" fmla="*/ 852257 h 1979721"/>
              <a:gd name="connsiteX45" fmla="*/ 1899822 w 3338004"/>
              <a:gd name="connsiteY45" fmla="*/ 790113 h 1979721"/>
              <a:gd name="connsiteX46" fmla="*/ 1917577 w 3338004"/>
              <a:gd name="connsiteY46" fmla="*/ 763480 h 1979721"/>
              <a:gd name="connsiteX47" fmla="*/ 1961965 w 3338004"/>
              <a:gd name="connsiteY47" fmla="*/ 727969 h 1979721"/>
              <a:gd name="connsiteX48" fmla="*/ 1979721 w 3338004"/>
              <a:gd name="connsiteY48" fmla="*/ 701336 h 1979721"/>
              <a:gd name="connsiteX49" fmla="*/ 2041865 w 3338004"/>
              <a:gd name="connsiteY49" fmla="*/ 639193 h 1979721"/>
              <a:gd name="connsiteX50" fmla="*/ 2059620 w 3338004"/>
              <a:gd name="connsiteY50" fmla="*/ 621437 h 1979721"/>
              <a:gd name="connsiteX51" fmla="*/ 2104008 w 3338004"/>
              <a:gd name="connsiteY51" fmla="*/ 585927 h 1979721"/>
              <a:gd name="connsiteX52" fmla="*/ 2121764 w 3338004"/>
              <a:gd name="connsiteY52" fmla="*/ 559294 h 1979721"/>
              <a:gd name="connsiteX53" fmla="*/ 2166152 w 3338004"/>
              <a:gd name="connsiteY53" fmla="*/ 523783 h 1979721"/>
              <a:gd name="connsiteX54" fmla="*/ 2246051 w 3338004"/>
              <a:gd name="connsiteY54" fmla="*/ 435006 h 1979721"/>
              <a:gd name="connsiteX55" fmla="*/ 2299317 w 3338004"/>
              <a:gd name="connsiteY55" fmla="*/ 399496 h 1979721"/>
              <a:gd name="connsiteX56" fmla="*/ 2343705 w 3338004"/>
              <a:gd name="connsiteY56" fmla="*/ 355107 h 1979721"/>
              <a:gd name="connsiteX57" fmla="*/ 2361461 w 3338004"/>
              <a:gd name="connsiteY57" fmla="*/ 337352 h 1979721"/>
              <a:gd name="connsiteX58" fmla="*/ 2405849 w 3338004"/>
              <a:gd name="connsiteY58" fmla="*/ 301841 h 1979721"/>
              <a:gd name="connsiteX59" fmla="*/ 2432482 w 3338004"/>
              <a:gd name="connsiteY59" fmla="*/ 284086 h 1979721"/>
              <a:gd name="connsiteX60" fmla="*/ 2459115 w 3338004"/>
              <a:gd name="connsiteY60" fmla="*/ 257453 h 1979721"/>
              <a:gd name="connsiteX61" fmla="*/ 2521259 w 3338004"/>
              <a:gd name="connsiteY61" fmla="*/ 230820 h 1979721"/>
              <a:gd name="connsiteX62" fmla="*/ 2556769 w 3338004"/>
              <a:gd name="connsiteY62" fmla="*/ 213065 h 1979721"/>
              <a:gd name="connsiteX63" fmla="*/ 2574525 w 3338004"/>
              <a:gd name="connsiteY63" fmla="*/ 195309 h 1979721"/>
              <a:gd name="connsiteX64" fmla="*/ 2645546 w 3338004"/>
              <a:gd name="connsiteY64" fmla="*/ 168676 h 1979721"/>
              <a:gd name="connsiteX65" fmla="*/ 2672179 w 3338004"/>
              <a:gd name="connsiteY65" fmla="*/ 150921 h 1979721"/>
              <a:gd name="connsiteX66" fmla="*/ 2698812 w 3338004"/>
              <a:gd name="connsiteY66" fmla="*/ 142043 h 1979721"/>
              <a:gd name="connsiteX67" fmla="*/ 2734323 w 3338004"/>
              <a:gd name="connsiteY67" fmla="*/ 124288 h 1979721"/>
              <a:gd name="connsiteX68" fmla="*/ 2778711 w 3338004"/>
              <a:gd name="connsiteY68" fmla="*/ 88777 h 1979721"/>
              <a:gd name="connsiteX69" fmla="*/ 2805344 w 3338004"/>
              <a:gd name="connsiteY69" fmla="*/ 79899 h 1979721"/>
              <a:gd name="connsiteX70" fmla="*/ 2831977 w 3338004"/>
              <a:gd name="connsiteY70" fmla="*/ 53266 h 1979721"/>
              <a:gd name="connsiteX71" fmla="*/ 2911876 w 3338004"/>
              <a:gd name="connsiteY71" fmla="*/ 8878 h 1979721"/>
              <a:gd name="connsiteX72" fmla="*/ 2982898 w 3338004"/>
              <a:gd name="connsiteY72" fmla="*/ 0 h 1979721"/>
              <a:gd name="connsiteX73" fmla="*/ 3133818 w 3338004"/>
              <a:gd name="connsiteY73" fmla="*/ 17756 h 1979721"/>
              <a:gd name="connsiteX74" fmla="*/ 3195962 w 3338004"/>
              <a:gd name="connsiteY74" fmla="*/ 35511 h 1979721"/>
              <a:gd name="connsiteX75" fmla="*/ 3222595 w 3338004"/>
              <a:gd name="connsiteY75" fmla="*/ 53266 h 1979721"/>
              <a:gd name="connsiteX76" fmla="*/ 3275861 w 3338004"/>
              <a:gd name="connsiteY76" fmla="*/ 79899 h 1979721"/>
              <a:gd name="connsiteX77" fmla="*/ 3320249 w 3338004"/>
              <a:gd name="connsiteY77" fmla="*/ 124288 h 1979721"/>
              <a:gd name="connsiteX78" fmla="*/ 3338004 w 3338004"/>
              <a:gd name="connsiteY78" fmla="*/ 177554 h 1979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</a:cxnLst>
            <a:rect l="l" t="t" r="r" b="b"/>
            <a:pathLst>
              <a:path w="3338004" h="1979721">
                <a:moveTo>
                  <a:pt x="0" y="1660125"/>
                </a:moveTo>
                <a:cubicBezTo>
                  <a:pt x="2959" y="1680839"/>
                  <a:pt x="5615" y="1701599"/>
                  <a:pt x="8878" y="1722268"/>
                </a:cubicBezTo>
                <a:cubicBezTo>
                  <a:pt x="20850" y="1798088"/>
                  <a:pt x="8897" y="1811068"/>
                  <a:pt x="44389" y="1855433"/>
                </a:cubicBezTo>
                <a:cubicBezTo>
                  <a:pt x="49618" y="1861969"/>
                  <a:pt x="54967" y="1868883"/>
                  <a:pt x="62144" y="1873189"/>
                </a:cubicBezTo>
                <a:cubicBezTo>
                  <a:pt x="70168" y="1878004"/>
                  <a:pt x="79899" y="1879107"/>
                  <a:pt x="88777" y="1882066"/>
                </a:cubicBezTo>
                <a:cubicBezTo>
                  <a:pt x="165104" y="1932953"/>
                  <a:pt x="68532" y="1871944"/>
                  <a:pt x="142043" y="1908699"/>
                </a:cubicBezTo>
                <a:cubicBezTo>
                  <a:pt x="151586" y="1913471"/>
                  <a:pt x="158926" y="1922122"/>
                  <a:pt x="168676" y="1926455"/>
                </a:cubicBezTo>
                <a:cubicBezTo>
                  <a:pt x="185779" y="1934056"/>
                  <a:pt x="204187" y="1938292"/>
                  <a:pt x="221942" y="1944210"/>
                </a:cubicBezTo>
                <a:lnTo>
                  <a:pt x="248575" y="1953088"/>
                </a:lnTo>
                <a:cubicBezTo>
                  <a:pt x="248580" y="1953090"/>
                  <a:pt x="301836" y="1970843"/>
                  <a:pt x="301841" y="1970843"/>
                </a:cubicBezTo>
                <a:lnTo>
                  <a:pt x="399496" y="1979721"/>
                </a:lnTo>
                <a:cubicBezTo>
                  <a:pt x="464599" y="1976762"/>
                  <a:pt x="529826" y="1975841"/>
                  <a:pt x="594804" y="1970843"/>
                </a:cubicBezTo>
                <a:cubicBezTo>
                  <a:pt x="606969" y="1969907"/>
                  <a:pt x="618628" y="1965472"/>
                  <a:pt x="630315" y="1961966"/>
                </a:cubicBezTo>
                <a:cubicBezTo>
                  <a:pt x="648242" y="1956588"/>
                  <a:pt x="683581" y="1944210"/>
                  <a:pt x="683581" y="1944210"/>
                </a:cubicBezTo>
                <a:cubicBezTo>
                  <a:pt x="692459" y="1935332"/>
                  <a:pt x="698496" y="1922084"/>
                  <a:pt x="710214" y="1917577"/>
                </a:cubicBezTo>
                <a:cubicBezTo>
                  <a:pt x="738381" y="1906744"/>
                  <a:pt x="770361" y="1909366"/>
                  <a:pt x="798991" y="1899822"/>
                </a:cubicBezTo>
                <a:lnTo>
                  <a:pt x="825624" y="1890944"/>
                </a:lnTo>
                <a:cubicBezTo>
                  <a:pt x="837461" y="1879107"/>
                  <a:pt x="847512" y="1865163"/>
                  <a:pt x="861134" y="1855433"/>
                </a:cubicBezTo>
                <a:cubicBezTo>
                  <a:pt x="941810" y="1797807"/>
                  <a:pt x="839913" y="1894410"/>
                  <a:pt x="905523" y="1828800"/>
                </a:cubicBezTo>
                <a:cubicBezTo>
                  <a:pt x="908482" y="1819922"/>
                  <a:pt x="909585" y="1810191"/>
                  <a:pt x="914400" y="1802167"/>
                </a:cubicBezTo>
                <a:cubicBezTo>
                  <a:pt x="918706" y="1794990"/>
                  <a:pt x="926798" y="1790842"/>
                  <a:pt x="932156" y="1784412"/>
                </a:cubicBezTo>
                <a:cubicBezTo>
                  <a:pt x="941628" y="1773045"/>
                  <a:pt x="950189" y="1760941"/>
                  <a:pt x="958789" y="1748901"/>
                </a:cubicBezTo>
                <a:cubicBezTo>
                  <a:pt x="976149" y="1724597"/>
                  <a:pt x="982071" y="1710502"/>
                  <a:pt x="1003177" y="1686758"/>
                </a:cubicBezTo>
                <a:cubicBezTo>
                  <a:pt x="1017079" y="1671118"/>
                  <a:pt x="1032769" y="1657165"/>
                  <a:pt x="1047565" y="1642369"/>
                </a:cubicBezTo>
                <a:cubicBezTo>
                  <a:pt x="1056443" y="1633491"/>
                  <a:pt x="1066666" y="1625780"/>
                  <a:pt x="1074199" y="1615736"/>
                </a:cubicBezTo>
                <a:cubicBezTo>
                  <a:pt x="1108365" y="1570182"/>
                  <a:pt x="1090370" y="1590688"/>
                  <a:pt x="1127465" y="1553593"/>
                </a:cubicBezTo>
                <a:cubicBezTo>
                  <a:pt x="1142881" y="1507342"/>
                  <a:pt x="1126244" y="1544022"/>
                  <a:pt x="1154098" y="1509204"/>
                </a:cubicBezTo>
                <a:cubicBezTo>
                  <a:pt x="1187918" y="1466929"/>
                  <a:pt x="1152829" y="1495253"/>
                  <a:pt x="1198486" y="1464816"/>
                </a:cubicBezTo>
                <a:cubicBezTo>
                  <a:pt x="1204404" y="1452979"/>
                  <a:pt x="1208116" y="1439751"/>
                  <a:pt x="1216241" y="1429305"/>
                </a:cubicBezTo>
                <a:cubicBezTo>
                  <a:pt x="1229088" y="1412788"/>
                  <a:pt x="1245834" y="1399713"/>
                  <a:pt x="1260630" y="1384917"/>
                </a:cubicBezTo>
                <a:cubicBezTo>
                  <a:pt x="1269508" y="1376039"/>
                  <a:pt x="1280299" y="1368730"/>
                  <a:pt x="1287263" y="1358284"/>
                </a:cubicBezTo>
                <a:cubicBezTo>
                  <a:pt x="1330114" y="1294007"/>
                  <a:pt x="1303687" y="1314561"/>
                  <a:pt x="1358284" y="1287263"/>
                </a:cubicBezTo>
                <a:cubicBezTo>
                  <a:pt x="1398993" y="1246552"/>
                  <a:pt x="1347056" y="1294748"/>
                  <a:pt x="1411550" y="1251752"/>
                </a:cubicBezTo>
                <a:cubicBezTo>
                  <a:pt x="1427316" y="1241241"/>
                  <a:pt x="1441776" y="1228829"/>
                  <a:pt x="1455938" y="1216241"/>
                </a:cubicBezTo>
                <a:cubicBezTo>
                  <a:pt x="1468450" y="1205120"/>
                  <a:pt x="1477827" y="1190461"/>
                  <a:pt x="1491449" y="1180731"/>
                </a:cubicBezTo>
                <a:cubicBezTo>
                  <a:pt x="1499064" y="1175292"/>
                  <a:pt x="1509204" y="1174812"/>
                  <a:pt x="1518082" y="1171853"/>
                </a:cubicBezTo>
                <a:cubicBezTo>
                  <a:pt x="1601202" y="1088733"/>
                  <a:pt x="1469881" y="1218094"/>
                  <a:pt x="1589103" y="1109709"/>
                </a:cubicBezTo>
                <a:cubicBezTo>
                  <a:pt x="1607683" y="1092818"/>
                  <a:pt x="1624614" y="1074198"/>
                  <a:pt x="1642369" y="1056443"/>
                </a:cubicBezTo>
                <a:lnTo>
                  <a:pt x="1660125" y="1038688"/>
                </a:lnTo>
                <a:cubicBezTo>
                  <a:pt x="1669003" y="1029810"/>
                  <a:pt x="1676312" y="1019019"/>
                  <a:pt x="1686758" y="1012055"/>
                </a:cubicBezTo>
                <a:cubicBezTo>
                  <a:pt x="1714155" y="993789"/>
                  <a:pt x="1717239" y="994248"/>
                  <a:pt x="1740024" y="967666"/>
                </a:cubicBezTo>
                <a:cubicBezTo>
                  <a:pt x="1749653" y="956432"/>
                  <a:pt x="1758057" y="944196"/>
                  <a:pt x="1766657" y="932156"/>
                </a:cubicBezTo>
                <a:cubicBezTo>
                  <a:pt x="1772859" y="923474"/>
                  <a:pt x="1776868" y="913068"/>
                  <a:pt x="1784412" y="905523"/>
                </a:cubicBezTo>
                <a:cubicBezTo>
                  <a:pt x="1791957" y="897978"/>
                  <a:pt x="1803500" y="895312"/>
                  <a:pt x="1811045" y="887767"/>
                </a:cubicBezTo>
                <a:cubicBezTo>
                  <a:pt x="1821507" y="877305"/>
                  <a:pt x="1827725" y="863205"/>
                  <a:pt x="1837678" y="852257"/>
                </a:cubicBezTo>
                <a:cubicBezTo>
                  <a:pt x="1857384" y="830581"/>
                  <a:pt x="1883572" y="814488"/>
                  <a:pt x="1899822" y="790113"/>
                </a:cubicBezTo>
                <a:cubicBezTo>
                  <a:pt x="1905740" y="781235"/>
                  <a:pt x="1910033" y="771025"/>
                  <a:pt x="1917577" y="763480"/>
                </a:cubicBezTo>
                <a:cubicBezTo>
                  <a:pt x="1930975" y="750081"/>
                  <a:pt x="1948567" y="741367"/>
                  <a:pt x="1961965" y="727969"/>
                </a:cubicBezTo>
                <a:cubicBezTo>
                  <a:pt x="1969510" y="720424"/>
                  <a:pt x="1972583" y="709267"/>
                  <a:pt x="1979721" y="701336"/>
                </a:cubicBezTo>
                <a:cubicBezTo>
                  <a:pt x="1999318" y="679562"/>
                  <a:pt x="2021150" y="659908"/>
                  <a:pt x="2041865" y="639193"/>
                </a:cubicBezTo>
                <a:cubicBezTo>
                  <a:pt x="2047784" y="633274"/>
                  <a:pt x="2053084" y="626666"/>
                  <a:pt x="2059620" y="621437"/>
                </a:cubicBezTo>
                <a:cubicBezTo>
                  <a:pt x="2074416" y="609600"/>
                  <a:pt x="2090610" y="599325"/>
                  <a:pt x="2104008" y="585927"/>
                </a:cubicBezTo>
                <a:cubicBezTo>
                  <a:pt x="2111553" y="578382"/>
                  <a:pt x="2115099" y="567626"/>
                  <a:pt x="2121764" y="559294"/>
                </a:cubicBezTo>
                <a:cubicBezTo>
                  <a:pt x="2136223" y="541220"/>
                  <a:pt x="2146373" y="536969"/>
                  <a:pt x="2166152" y="523783"/>
                </a:cubicBezTo>
                <a:cubicBezTo>
                  <a:pt x="2189075" y="493219"/>
                  <a:pt x="2214187" y="456248"/>
                  <a:pt x="2246051" y="435006"/>
                </a:cubicBezTo>
                <a:cubicBezTo>
                  <a:pt x="2263806" y="423169"/>
                  <a:pt x="2284228" y="414585"/>
                  <a:pt x="2299317" y="399496"/>
                </a:cubicBezTo>
                <a:lnTo>
                  <a:pt x="2343705" y="355107"/>
                </a:lnTo>
                <a:cubicBezTo>
                  <a:pt x="2349624" y="349188"/>
                  <a:pt x="2354497" y="341995"/>
                  <a:pt x="2361461" y="337352"/>
                </a:cubicBezTo>
                <a:cubicBezTo>
                  <a:pt x="2443434" y="282704"/>
                  <a:pt x="2342600" y="352441"/>
                  <a:pt x="2405849" y="301841"/>
                </a:cubicBezTo>
                <a:cubicBezTo>
                  <a:pt x="2414180" y="295176"/>
                  <a:pt x="2424285" y="290916"/>
                  <a:pt x="2432482" y="284086"/>
                </a:cubicBezTo>
                <a:cubicBezTo>
                  <a:pt x="2442127" y="276049"/>
                  <a:pt x="2448899" y="264750"/>
                  <a:pt x="2459115" y="257453"/>
                </a:cubicBezTo>
                <a:cubicBezTo>
                  <a:pt x="2488556" y="236424"/>
                  <a:pt x="2492282" y="243239"/>
                  <a:pt x="2521259" y="230820"/>
                </a:cubicBezTo>
                <a:cubicBezTo>
                  <a:pt x="2533423" y="225607"/>
                  <a:pt x="2545758" y="220406"/>
                  <a:pt x="2556769" y="213065"/>
                </a:cubicBezTo>
                <a:cubicBezTo>
                  <a:pt x="2563733" y="208422"/>
                  <a:pt x="2567258" y="199462"/>
                  <a:pt x="2574525" y="195309"/>
                </a:cubicBezTo>
                <a:cubicBezTo>
                  <a:pt x="2666095" y="142983"/>
                  <a:pt x="2581191" y="200854"/>
                  <a:pt x="2645546" y="168676"/>
                </a:cubicBezTo>
                <a:cubicBezTo>
                  <a:pt x="2655089" y="163904"/>
                  <a:pt x="2662636" y="155693"/>
                  <a:pt x="2672179" y="150921"/>
                </a:cubicBezTo>
                <a:cubicBezTo>
                  <a:pt x="2680549" y="146736"/>
                  <a:pt x="2690211" y="145729"/>
                  <a:pt x="2698812" y="142043"/>
                </a:cubicBezTo>
                <a:cubicBezTo>
                  <a:pt x="2710976" y="136830"/>
                  <a:pt x="2722486" y="130206"/>
                  <a:pt x="2734323" y="124288"/>
                </a:cubicBezTo>
                <a:cubicBezTo>
                  <a:pt x="2750839" y="107772"/>
                  <a:pt x="2756311" y="99977"/>
                  <a:pt x="2778711" y="88777"/>
                </a:cubicBezTo>
                <a:cubicBezTo>
                  <a:pt x="2787081" y="84592"/>
                  <a:pt x="2796466" y="82858"/>
                  <a:pt x="2805344" y="79899"/>
                </a:cubicBezTo>
                <a:cubicBezTo>
                  <a:pt x="2814222" y="71021"/>
                  <a:pt x="2822067" y="60974"/>
                  <a:pt x="2831977" y="53266"/>
                </a:cubicBezTo>
                <a:cubicBezTo>
                  <a:pt x="2854467" y="35774"/>
                  <a:pt x="2881910" y="14327"/>
                  <a:pt x="2911876" y="8878"/>
                </a:cubicBezTo>
                <a:cubicBezTo>
                  <a:pt x="2935349" y="4610"/>
                  <a:pt x="2959224" y="2959"/>
                  <a:pt x="2982898" y="0"/>
                </a:cubicBezTo>
                <a:lnTo>
                  <a:pt x="3133818" y="17756"/>
                </a:lnTo>
                <a:cubicBezTo>
                  <a:pt x="3142356" y="19179"/>
                  <a:pt x="3185404" y="30232"/>
                  <a:pt x="3195962" y="35511"/>
                </a:cubicBezTo>
                <a:cubicBezTo>
                  <a:pt x="3205505" y="40283"/>
                  <a:pt x="3213052" y="48494"/>
                  <a:pt x="3222595" y="53266"/>
                </a:cubicBezTo>
                <a:cubicBezTo>
                  <a:pt x="3258912" y="71424"/>
                  <a:pt x="3241942" y="50219"/>
                  <a:pt x="3275861" y="79899"/>
                </a:cubicBezTo>
                <a:cubicBezTo>
                  <a:pt x="3291609" y="93678"/>
                  <a:pt x="3320249" y="124288"/>
                  <a:pt x="3320249" y="124288"/>
                </a:cubicBezTo>
                <a:lnTo>
                  <a:pt x="3338004" y="177554"/>
                </a:lnTo>
              </a:path>
            </a:pathLst>
          </a:cu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제목 2"/>
          <p:cNvSpPr>
            <a:spLocks noGrp="1"/>
          </p:cNvSpPr>
          <p:nvPr>
            <p:ph type="title"/>
          </p:nvPr>
        </p:nvSpPr>
        <p:spPr bwMode="auto">
          <a:xfrm>
            <a:off x="617538" y="214313"/>
            <a:ext cx="641350" cy="360362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smtClean="0"/>
              <a:t>Ajax</a:t>
            </a:r>
            <a:endParaRPr lang="ko-KR" altLang="en-US" smtClean="0"/>
          </a:p>
        </p:txBody>
      </p:sp>
      <p:sp>
        <p:nvSpPr>
          <p:cNvPr id="25603" name="텍스트 개체 틀 3"/>
          <p:cNvSpPr>
            <a:spLocks noGrp="1"/>
          </p:cNvSpPr>
          <p:nvPr>
            <p:ph type="body" sz="quarter" idx="11"/>
          </p:nvPr>
        </p:nvSpPr>
        <p:spPr bwMode="auto">
          <a:xfrm>
            <a:off x="254000" y="214313"/>
            <a:ext cx="360363" cy="360362"/>
          </a:xfrm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ko-KR"/>
              <a:t>03</a:t>
            </a:r>
            <a:endParaRPr>
              <a:ea typeface="맑은 고딕" panose="020B0503020000020004" pitchFamily="50" charset="-127"/>
            </a:endParaRPr>
          </a:p>
        </p:txBody>
      </p:sp>
      <p:sp>
        <p:nvSpPr>
          <p:cNvPr id="25604" name="텍스트 개체 틀 4"/>
          <p:cNvSpPr>
            <a:spLocks noGrp="1"/>
          </p:cNvSpPr>
          <p:nvPr>
            <p:ph type="body" sz="quarter" idx="15"/>
          </p:nvPr>
        </p:nvSpPr>
        <p:spPr bwMode="auto">
          <a:xfrm>
            <a:off x="287338" y="585788"/>
            <a:ext cx="8640762" cy="6540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smtClean="0"/>
              <a:t>Ajax ( Asynchronous Javascript XML )</a:t>
            </a:r>
          </a:p>
          <a:p>
            <a:pPr lvl="1"/>
            <a:r>
              <a:rPr lang="en-US" altLang="ko-KR" smtClean="0"/>
              <a:t>JavaScript</a:t>
            </a:r>
            <a:r>
              <a:rPr lang="ko-KR" altLang="en-US" smtClean="0"/>
              <a:t>를 이용해서 서버에서 데이터를 가져와 페이지 전체의 갱신없이 특정부분만 변경</a:t>
            </a:r>
            <a:endParaRPr lang="en-US" altLang="ko-KR" smtClean="0"/>
          </a:p>
          <a:p>
            <a:pPr lvl="1"/>
            <a:r>
              <a:rPr lang="ko-KR" altLang="en-US" smtClean="0"/>
              <a:t>주로 </a:t>
            </a:r>
            <a:r>
              <a:rPr lang="en-US" altLang="ko-KR" smtClean="0"/>
              <a:t>JSON</a:t>
            </a:r>
            <a:r>
              <a:rPr lang="ko-KR" altLang="en-US" smtClean="0"/>
              <a:t>으로 서버와 데이터를 주로 주고 받는다</a:t>
            </a:r>
            <a:r>
              <a:rPr lang="en-US" altLang="ko-KR" smtClean="0"/>
              <a:t>.</a:t>
            </a:r>
          </a:p>
          <a:p>
            <a:endParaRPr lang="en-US" altLang="ko-KR" smtClean="0"/>
          </a:p>
        </p:txBody>
      </p:sp>
      <p:sp>
        <p:nvSpPr>
          <p:cNvPr id="9" name="모서리가 둥근 직사각형 8"/>
          <p:cNvSpPr>
            <a:spLocks noChangeArrowheads="1"/>
          </p:cNvSpPr>
          <p:nvPr/>
        </p:nvSpPr>
        <p:spPr bwMode="auto">
          <a:xfrm>
            <a:off x="684213" y="1455738"/>
            <a:ext cx="7632700" cy="3600450"/>
          </a:xfrm>
          <a:prstGeom prst="roundRect">
            <a:avLst>
              <a:gd name="adj" fmla="val 1810"/>
            </a:avLst>
          </a:prstGeom>
          <a:solidFill>
            <a:schemeClr val="bg1">
              <a:lumMod val="95000"/>
            </a:schemeClr>
          </a:solidFill>
          <a:ln w="9525" algn="ctr">
            <a:solidFill>
              <a:srgbClr val="000000"/>
            </a:solidFill>
            <a:round/>
            <a:headEnd/>
            <a:tailEnd/>
          </a:ln>
          <a:extLst/>
        </p:spPr>
        <p:txBody>
          <a:bodyPr lIns="216000" tIns="0" rIns="0" bIns="0" anchor="ctr"/>
          <a:lstStyle>
            <a:lvl1pPr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 pitchFamily="2" charset="2"/>
              <a:buChar char="q"/>
              <a:defRPr kumimoji="1" sz="32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1pPr>
            <a:lvl2pPr marL="742950" indent="-28575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2pPr>
            <a:lvl3pPr marL="1143000" indent="-22860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3pPr>
            <a:lvl4pPr marL="1600200" indent="-228600" latinLnBrk="1">
              <a:spcBef>
                <a:spcPct val="25000"/>
              </a:spcBef>
              <a:buClr>
                <a:srgbClr val="333333"/>
              </a:buClr>
              <a:buFont typeface="Wingdings" pitchFamily="2" charset="2"/>
              <a:buAutoNum type="arabicPeriod"/>
              <a:defRPr kumimoji="1" sz="14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 typeface="Wingdings" pitchFamily="2" charset="2"/>
              <a:buNone/>
              <a:tabLst>
                <a:tab pos="360000" algn="l"/>
              </a:tabLst>
              <a:defRPr/>
            </a:pPr>
            <a:r>
              <a:rPr lang="en-US" altLang="ko-KR" sz="1200" b="0" dirty="0">
                <a:solidFill>
                  <a:schemeClr val="tx1"/>
                </a:solidFill>
                <a:latin typeface="+mn-ea"/>
                <a:ea typeface="+mn-ea"/>
              </a:rPr>
              <a:t>$("button").click(function(){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tabLst>
                <a:tab pos="360000" algn="l"/>
              </a:tabLst>
              <a:defRPr/>
            </a:pPr>
            <a:endParaRPr lang="en-US" altLang="ko-KR" sz="1200" b="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tabLst>
                <a:tab pos="360000" algn="l"/>
              </a:tabLst>
              <a:defRPr/>
            </a:pPr>
            <a:r>
              <a:rPr lang="en-US" altLang="ko-KR" sz="1200" b="0" dirty="0" smtClean="0">
                <a:solidFill>
                  <a:schemeClr val="tx1"/>
                </a:solidFill>
                <a:latin typeface="+mn-ea"/>
                <a:ea typeface="+mn-ea"/>
              </a:rPr>
              <a:t>	$.</a:t>
            </a:r>
            <a:r>
              <a:rPr lang="en-US" altLang="ko-KR" sz="1200" b="0" dirty="0">
                <a:solidFill>
                  <a:schemeClr val="tx1"/>
                </a:solidFill>
                <a:latin typeface="+mn-ea"/>
                <a:ea typeface="+mn-ea"/>
              </a:rPr>
              <a:t>ajax({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tabLst>
                <a:tab pos="360000" algn="l"/>
              </a:tabLst>
              <a:defRPr/>
            </a:pPr>
            <a:r>
              <a:rPr lang="en-US" altLang="ko-KR" sz="1200" b="0" dirty="0">
                <a:solidFill>
                  <a:schemeClr val="tx1"/>
                </a:solidFill>
                <a:latin typeface="+mn-ea"/>
                <a:ea typeface="+mn-ea"/>
              </a:rPr>
              <a:t>		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tabLst>
                <a:tab pos="360000" algn="l"/>
              </a:tabLst>
              <a:defRPr/>
            </a:pPr>
            <a:r>
              <a:rPr lang="en-US" altLang="ko-KR" sz="1200" b="0" dirty="0">
                <a:solidFill>
                  <a:schemeClr val="tx1"/>
                </a:solidFill>
                <a:latin typeface="+mn-ea"/>
                <a:ea typeface="+mn-ea"/>
              </a:rPr>
              <a:t>	</a:t>
            </a:r>
            <a:r>
              <a:rPr lang="en-US" altLang="ko-KR" sz="1200" b="0" dirty="0" smtClean="0">
                <a:solidFill>
                  <a:schemeClr val="tx1"/>
                </a:solidFill>
                <a:latin typeface="+mn-ea"/>
                <a:ea typeface="+mn-ea"/>
              </a:rPr>
              <a:t>	</a:t>
            </a:r>
            <a:r>
              <a:rPr lang="en-US" altLang="ko-KR" sz="1200" b="0" dirty="0" err="1" smtClean="0">
                <a:solidFill>
                  <a:schemeClr val="tx1"/>
                </a:solidFill>
                <a:latin typeface="+mn-ea"/>
                <a:ea typeface="+mn-ea"/>
              </a:rPr>
              <a:t>url</a:t>
            </a:r>
            <a:r>
              <a:rPr lang="en-US" altLang="ko-KR" sz="1200" b="0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1200" b="0" dirty="0">
                <a:solidFill>
                  <a:schemeClr val="tx1"/>
                </a:solidFill>
                <a:latin typeface="+mn-ea"/>
                <a:ea typeface="+mn-ea"/>
              </a:rPr>
              <a:t>: "${</a:t>
            </a:r>
            <a:r>
              <a:rPr lang="en-US" altLang="ko-KR" sz="1200" b="0" dirty="0" err="1">
                <a:solidFill>
                  <a:schemeClr val="tx1"/>
                </a:solidFill>
                <a:latin typeface="+mn-ea"/>
                <a:ea typeface="+mn-ea"/>
              </a:rPr>
              <a:t>pageContext.request.contextPath</a:t>
            </a:r>
            <a:r>
              <a:rPr lang="en-US" altLang="ko-KR" sz="1200" b="0" dirty="0">
                <a:solidFill>
                  <a:schemeClr val="tx1"/>
                </a:solidFill>
                <a:latin typeface="+mn-ea"/>
                <a:ea typeface="+mn-ea"/>
              </a:rPr>
              <a:t> }/</a:t>
            </a:r>
            <a:r>
              <a:rPr lang="en-US" altLang="ko-KR" sz="1200" b="0" dirty="0" err="1">
                <a:solidFill>
                  <a:schemeClr val="tx1"/>
                </a:solidFill>
                <a:latin typeface="+mn-ea"/>
                <a:ea typeface="+mn-ea"/>
              </a:rPr>
              <a:t>api</a:t>
            </a:r>
            <a:r>
              <a:rPr lang="en-US" altLang="ko-KR" sz="1200" b="0" dirty="0">
                <a:solidFill>
                  <a:schemeClr val="tx1"/>
                </a:solidFill>
                <a:latin typeface="+mn-ea"/>
                <a:ea typeface="+mn-ea"/>
              </a:rPr>
              <a:t>/</a:t>
            </a:r>
            <a:r>
              <a:rPr lang="en-US" altLang="ko-KR" sz="1200" b="0" dirty="0" err="1">
                <a:solidFill>
                  <a:schemeClr val="tx1"/>
                </a:solidFill>
                <a:latin typeface="+mn-ea"/>
                <a:ea typeface="+mn-ea"/>
              </a:rPr>
              <a:t>gb</a:t>
            </a:r>
            <a:r>
              <a:rPr lang="en-US" altLang="ko-KR" sz="1200" b="0" dirty="0">
                <a:solidFill>
                  <a:schemeClr val="tx1"/>
                </a:solidFill>
                <a:latin typeface="+mn-ea"/>
                <a:ea typeface="+mn-ea"/>
              </a:rPr>
              <a:t>/add",		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tabLst>
                <a:tab pos="360000" algn="l"/>
              </a:tabLst>
              <a:defRPr/>
            </a:pPr>
            <a:r>
              <a:rPr lang="en-US" altLang="ko-KR" sz="1200" b="0" dirty="0">
                <a:solidFill>
                  <a:schemeClr val="tx1"/>
                </a:solidFill>
                <a:latin typeface="+mn-ea"/>
                <a:ea typeface="+mn-ea"/>
              </a:rPr>
              <a:t>	</a:t>
            </a:r>
            <a:r>
              <a:rPr lang="en-US" altLang="ko-KR" sz="1200" b="0" dirty="0" smtClean="0">
                <a:solidFill>
                  <a:schemeClr val="tx1"/>
                </a:solidFill>
                <a:latin typeface="+mn-ea"/>
                <a:ea typeface="+mn-ea"/>
              </a:rPr>
              <a:t>	type </a:t>
            </a:r>
            <a:r>
              <a:rPr lang="en-US" altLang="ko-KR" sz="1200" b="0" dirty="0">
                <a:solidFill>
                  <a:schemeClr val="tx1"/>
                </a:solidFill>
                <a:latin typeface="+mn-ea"/>
                <a:ea typeface="+mn-ea"/>
              </a:rPr>
              <a:t>: "post",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tabLst>
                <a:tab pos="360000" algn="l"/>
              </a:tabLst>
              <a:defRPr/>
            </a:pPr>
            <a:r>
              <a:rPr lang="en-US" altLang="ko-KR" sz="1200" b="0" dirty="0">
                <a:solidFill>
                  <a:schemeClr val="tx1"/>
                </a:solidFill>
                <a:latin typeface="+mn-ea"/>
                <a:ea typeface="+mn-ea"/>
              </a:rPr>
              <a:t>	</a:t>
            </a:r>
            <a:r>
              <a:rPr lang="en-US" altLang="ko-KR" sz="1200" b="0" dirty="0" smtClean="0">
                <a:solidFill>
                  <a:schemeClr val="tx1"/>
                </a:solidFill>
                <a:latin typeface="+mn-ea"/>
                <a:ea typeface="+mn-ea"/>
              </a:rPr>
              <a:t>	</a:t>
            </a:r>
            <a:r>
              <a:rPr lang="en-US" altLang="ko-KR" sz="1200" b="0" dirty="0" err="1" smtClean="0">
                <a:solidFill>
                  <a:schemeClr val="tx1"/>
                </a:solidFill>
                <a:latin typeface="+mn-ea"/>
                <a:ea typeface="+mn-ea"/>
              </a:rPr>
              <a:t>contentType</a:t>
            </a:r>
            <a:r>
              <a:rPr lang="en-US" altLang="ko-KR" sz="1200" b="0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1200" b="0" dirty="0">
                <a:solidFill>
                  <a:schemeClr val="tx1"/>
                </a:solidFill>
                <a:latin typeface="+mn-ea"/>
                <a:ea typeface="+mn-ea"/>
              </a:rPr>
              <a:t>: "application/</a:t>
            </a:r>
            <a:r>
              <a:rPr lang="en-US" altLang="ko-KR" sz="1200" b="0" dirty="0" err="1">
                <a:solidFill>
                  <a:schemeClr val="tx1"/>
                </a:solidFill>
                <a:latin typeface="+mn-ea"/>
                <a:ea typeface="+mn-ea"/>
              </a:rPr>
              <a:t>json</a:t>
            </a:r>
            <a:r>
              <a:rPr lang="en-US" altLang="ko-KR" sz="1200" b="0" dirty="0">
                <a:solidFill>
                  <a:schemeClr val="tx1"/>
                </a:solidFill>
                <a:latin typeface="+mn-ea"/>
                <a:ea typeface="+mn-ea"/>
              </a:rPr>
              <a:t>",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tabLst>
                <a:tab pos="360000" algn="l"/>
              </a:tabLst>
              <a:defRPr/>
            </a:pPr>
            <a:r>
              <a:rPr lang="en-US" altLang="ko-KR" sz="1200" b="0" dirty="0">
                <a:solidFill>
                  <a:schemeClr val="tx1"/>
                </a:solidFill>
                <a:latin typeface="+mn-ea"/>
                <a:ea typeface="+mn-ea"/>
              </a:rPr>
              <a:t>	</a:t>
            </a:r>
            <a:r>
              <a:rPr lang="en-US" altLang="ko-KR" sz="1200" b="0" dirty="0" smtClean="0">
                <a:solidFill>
                  <a:schemeClr val="tx1"/>
                </a:solidFill>
                <a:latin typeface="+mn-ea"/>
                <a:ea typeface="+mn-ea"/>
              </a:rPr>
              <a:t>	data </a:t>
            </a:r>
            <a:r>
              <a:rPr lang="en-US" altLang="ko-KR" sz="1200" b="0" dirty="0">
                <a:solidFill>
                  <a:schemeClr val="tx1"/>
                </a:solidFill>
                <a:latin typeface="+mn-ea"/>
                <a:ea typeface="+mn-ea"/>
              </a:rPr>
              <a:t>: {name</a:t>
            </a:r>
            <a:r>
              <a:rPr lang="en-US" altLang="ko-KR" sz="1200" b="0" dirty="0" smtClean="0">
                <a:solidFill>
                  <a:schemeClr val="tx1"/>
                </a:solidFill>
                <a:latin typeface="+mn-ea"/>
                <a:ea typeface="+mn-ea"/>
              </a:rPr>
              <a:t>: ”</a:t>
            </a:r>
            <a:r>
              <a:rPr lang="ko-KR" altLang="en-US" sz="1200" b="0" dirty="0" smtClean="0">
                <a:solidFill>
                  <a:schemeClr val="tx1"/>
                </a:solidFill>
                <a:latin typeface="+mn-ea"/>
                <a:ea typeface="+mn-ea"/>
              </a:rPr>
              <a:t>홍길동</a:t>
            </a:r>
            <a:r>
              <a:rPr lang="en-US" altLang="ko-KR" sz="1200" b="0" dirty="0" smtClean="0">
                <a:solidFill>
                  <a:schemeClr val="tx1"/>
                </a:solidFill>
                <a:latin typeface="+mn-ea"/>
                <a:ea typeface="+mn-ea"/>
              </a:rPr>
              <a:t>"},</a:t>
            </a:r>
            <a:endParaRPr lang="en-US" altLang="ko-KR" sz="1200" b="0" dirty="0">
              <a:solidFill>
                <a:schemeClr val="tx1"/>
              </a:solidFill>
              <a:latin typeface="+mn-ea"/>
              <a:ea typeface="+mn-ea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tabLst>
                <a:tab pos="360000" algn="l"/>
              </a:tabLst>
              <a:defRPr/>
            </a:pPr>
            <a:endParaRPr lang="en-US" altLang="ko-KR" sz="1200" b="0" dirty="0">
              <a:solidFill>
                <a:schemeClr val="tx1"/>
              </a:solidFill>
              <a:latin typeface="+mn-ea"/>
              <a:ea typeface="+mn-ea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tabLst>
                <a:tab pos="360000" algn="l"/>
              </a:tabLst>
              <a:defRPr/>
            </a:pPr>
            <a:r>
              <a:rPr lang="en-US" altLang="ko-KR" sz="1200" b="0" dirty="0">
                <a:solidFill>
                  <a:schemeClr val="tx1"/>
                </a:solidFill>
                <a:latin typeface="+mn-ea"/>
                <a:ea typeface="+mn-ea"/>
              </a:rPr>
              <a:t>	</a:t>
            </a:r>
            <a:r>
              <a:rPr lang="en-US" altLang="ko-KR" sz="1200" b="0" dirty="0" smtClean="0">
                <a:solidFill>
                  <a:schemeClr val="tx1"/>
                </a:solidFill>
                <a:latin typeface="+mn-ea"/>
                <a:ea typeface="+mn-ea"/>
              </a:rPr>
              <a:t>	</a:t>
            </a:r>
            <a:r>
              <a:rPr lang="en-US" altLang="ko-KR" sz="1200" b="0" dirty="0" err="1" smtClean="0">
                <a:solidFill>
                  <a:schemeClr val="tx1"/>
                </a:solidFill>
                <a:latin typeface="+mn-ea"/>
                <a:ea typeface="+mn-ea"/>
              </a:rPr>
              <a:t>dataType</a:t>
            </a:r>
            <a:r>
              <a:rPr lang="en-US" altLang="ko-KR" sz="1200" b="0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1200" b="0" dirty="0">
                <a:solidFill>
                  <a:schemeClr val="tx1"/>
                </a:solidFill>
                <a:latin typeface="+mn-ea"/>
                <a:ea typeface="+mn-ea"/>
              </a:rPr>
              <a:t>: "</a:t>
            </a:r>
            <a:r>
              <a:rPr lang="en-US" altLang="ko-KR" sz="1200" b="0" dirty="0" err="1">
                <a:solidFill>
                  <a:schemeClr val="tx1"/>
                </a:solidFill>
                <a:latin typeface="+mn-ea"/>
                <a:ea typeface="+mn-ea"/>
              </a:rPr>
              <a:t>json</a:t>
            </a:r>
            <a:r>
              <a:rPr lang="en-US" altLang="ko-KR" sz="1200" b="0" dirty="0">
                <a:solidFill>
                  <a:schemeClr val="tx1"/>
                </a:solidFill>
                <a:latin typeface="+mn-ea"/>
                <a:ea typeface="+mn-ea"/>
              </a:rPr>
              <a:t>",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tabLst>
                <a:tab pos="360000" algn="l"/>
              </a:tabLst>
              <a:defRPr/>
            </a:pPr>
            <a:r>
              <a:rPr lang="en-US" altLang="ko-KR" sz="1200" b="0" dirty="0">
                <a:solidFill>
                  <a:schemeClr val="tx1"/>
                </a:solidFill>
                <a:latin typeface="+mn-ea"/>
                <a:ea typeface="+mn-ea"/>
              </a:rPr>
              <a:t>	</a:t>
            </a:r>
            <a:r>
              <a:rPr lang="en-US" altLang="ko-KR" sz="1200" b="0" dirty="0" smtClean="0">
                <a:solidFill>
                  <a:schemeClr val="tx1"/>
                </a:solidFill>
                <a:latin typeface="+mn-ea"/>
                <a:ea typeface="+mn-ea"/>
              </a:rPr>
              <a:t>	success </a:t>
            </a:r>
            <a:r>
              <a:rPr lang="en-US" altLang="ko-KR" sz="1200" b="0" dirty="0">
                <a:solidFill>
                  <a:schemeClr val="tx1"/>
                </a:solidFill>
                <a:latin typeface="+mn-ea"/>
                <a:ea typeface="+mn-ea"/>
              </a:rPr>
              <a:t>: function(result){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tabLst>
                <a:tab pos="360000" algn="l"/>
              </a:tabLst>
              <a:defRPr/>
            </a:pPr>
            <a:r>
              <a:rPr lang="en-US" altLang="ko-KR" sz="1200" b="0" dirty="0">
                <a:solidFill>
                  <a:schemeClr val="tx1"/>
                </a:solidFill>
                <a:latin typeface="+mn-ea"/>
                <a:ea typeface="+mn-ea"/>
              </a:rPr>
              <a:t>	</a:t>
            </a:r>
            <a:r>
              <a:rPr lang="en-US" altLang="ko-KR" sz="1200" b="0" dirty="0" smtClean="0">
                <a:solidFill>
                  <a:schemeClr val="tx1"/>
                </a:solidFill>
                <a:latin typeface="+mn-ea"/>
                <a:ea typeface="+mn-ea"/>
              </a:rPr>
              <a:t>	</a:t>
            </a:r>
            <a:r>
              <a:rPr lang="en-US" altLang="ko-KR" sz="1200" b="0" dirty="0">
                <a:solidFill>
                  <a:schemeClr val="tx1"/>
                </a:solidFill>
                <a:latin typeface="+mn-ea"/>
                <a:ea typeface="+mn-ea"/>
              </a:rPr>
              <a:t>	/*</a:t>
            </a:r>
            <a:r>
              <a:rPr lang="ko-KR" altLang="en-US" sz="1200" b="0" dirty="0" err="1">
                <a:solidFill>
                  <a:schemeClr val="tx1"/>
                </a:solidFill>
                <a:latin typeface="+mn-ea"/>
                <a:ea typeface="+mn-ea"/>
              </a:rPr>
              <a:t>성공시</a:t>
            </a:r>
            <a:r>
              <a:rPr lang="ko-KR" altLang="en-US" sz="1200" b="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ko-KR" altLang="en-US" sz="1200" b="0" dirty="0" err="1">
                <a:solidFill>
                  <a:schemeClr val="tx1"/>
                </a:solidFill>
                <a:latin typeface="+mn-ea"/>
                <a:ea typeface="+mn-ea"/>
              </a:rPr>
              <a:t>처리해야될</a:t>
            </a:r>
            <a:r>
              <a:rPr lang="ko-KR" altLang="en-US" sz="1200" b="0" dirty="0">
                <a:solidFill>
                  <a:schemeClr val="tx1"/>
                </a:solidFill>
                <a:latin typeface="+mn-ea"/>
                <a:ea typeface="+mn-ea"/>
              </a:rPr>
              <a:t> 코드 작성*</a:t>
            </a:r>
            <a:r>
              <a:rPr lang="en-US" altLang="ko-KR" sz="1200" b="0" dirty="0">
                <a:solidFill>
                  <a:schemeClr val="tx1"/>
                </a:solidFill>
                <a:latin typeface="+mn-ea"/>
                <a:ea typeface="+mn-ea"/>
              </a:rPr>
              <a:t>/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tabLst>
                <a:tab pos="360000" algn="l"/>
              </a:tabLst>
              <a:defRPr/>
            </a:pPr>
            <a:r>
              <a:rPr lang="en-US" altLang="ko-KR" sz="1200" b="0" dirty="0">
                <a:solidFill>
                  <a:schemeClr val="tx1"/>
                </a:solidFill>
                <a:latin typeface="+mn-ea"/>
                <a:ea typeface="+mn-ea"/>
              </a:rPr>
              <a:t>	</a:t>
            </a:r>
            <a:r>
              <a:rPr lang="en-US" altLang="ko-KR" sz="1200" b="0" dirty="0" smtClean="0">
                <a:solidFill>
                  <a:schemeClr val="tx1"/>
                </a:solidFill>
                <a:latin typeface="+mn-ea"/>
                <a:ea typeface="+mn-ea"/>
              </a:rPr>
              <a:t>	},</a:t>
            </a:r>
            <a:endParaRPr lang="en-US" altLang="ko-KR" sz="1200" b="0" dirty="0">
              <a:solidFill>
                <a:schemeClr val="tx1"/>
              </a:solidFill>
              <a:latin typeface="+mn-ea"/>
              <a:ea typeface="+mn-ea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tabLst>
                <a:tab pos="360000" algn="l"/>
              </a:tabLst>
              <a:defRPr/>
            </a:pPr>
            <a:r>
              <a:rPr lang="en-US" altLang="ko-KR" sz="1200" b="0" dirty="0">
                <a:solidFill>
                  <a:schemeClr val="tx1"/>
                </a:solidFill>
                <a:latin typeface="+mn-ea"/>
                <a:ea typeface="+mn-ea"/>
              </a:rPr>
              <a:t>	</a:t>
            </a:r>
            <a:r>
              <a:rPr lang="en-US" altLang="ko-KR" sz="1200" b="0" dirty="0" smtClean="0">
                <a:solidFill>
                  <a:schemeClr val="tx1"/>
                </a:solidFill>
                <a:latin typeface="+mn-ea"/>
                <a:ea typeface="+mn-ea"/>
              </a:rPr>
              <a:t>	error </a:t>
            </a:r>
            <a:r>
              <a:rPr lang="en-US" altLang="ko-KR" sz="1200" b="0" dirty="0">
                <a:solidFill>
                  <a:schemeClr val="tx1"/>
                </a:solidFill>
                <a:latin typeface="+mn-ea"/>
                <a:ea typeface="+mn-ea"/>
              </a:rPr>
              <a:t>: function(XHR, status, error) 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tabLst>
                <a:tab pos="360000" algn="l"/>
              </a:tabLst>
              <a:defRPr/>
            </a:pPr>
            <a:r>
              <a:rPr lang="en-US" altLang="ko-KR" sz="1200" b="0" dirty="0">
                <a:solidFill>
                  <a:schemeClr val="tx1"/>
                </a:solidFill>
                <a:latin typeface="+mn-ea"/>
                <a:ea typeface="+mn-ea"/>
              </a:rPr>
              <a:t>		</a:t>
            </a:r>
            <a:r>
              <a:rPr lang="en-US" altLang="ko-KR" sz="1200" b="0" dirty="0" smtClean="0">
                <a:solidFill>
                  <a:schemeClr val="tx1"/>
                </a:solidFill>
                <a:latin typeface="+mn-ea"/>
                <a:ea typeface="+mn-ea"/>
              </a:rPr>
              <a:t>	</a:t>
            </a:r>
            <a:r>
              <a:rPr lang="en-US" altLang="ko-KR" sz="1200" b="0" dirty="0" err="1" smtClean="0">
                <a:solidFill>
                  <a:schemeClr val="tx1"/>
                </a:solidFill>
                <a:latin typeface="+mn-ea"/>
                <a:ea typeface="+mn-ea"/>
              </a:rPr>
              <a:t>console.error</a:t>
            </a:r>
            <a:r>
              <a:rPr lang="en-US" altLang="ko-KR" sz="1200" b="0" dirty="0" smtClean="0">
                <a:solidFill>
                  <a:schemeClr val="tx1"/>
                </a:solidFill>
                <a:latin typeface="+mn-ea"/>
                <a:ea typeface="+mn-ea"/>
              </a:rPr>
              <a:t>(status </a:t>
            </a:r>
            <a:r>
              <a:rPr lang="en-US" altLang="ko-KR" sz="1200" b="0" dirty="0">
                <a:solidFill>
                  <a:schemeClr val="tx1"/>
                </a:solidFill>
                <a:latin typeface="+mn-ea"/>
                <a:ea typeface="+mn-ea"/>
              </a:rPr>
              <a:t>+ " : " + error);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tabLst>
                <a:tab pos="360000" algn="l"/>
              </a:tabLst>
              <a:defRPr/>
            </a:pPr>
            <a:r>
              <a:rPr lang="en-US" altLang="ko-KR" sz="1200" b="0" dirty="0">
                <a:solidFill>
                  <a:schemeClr val="tx1"/>
                </a:solidFill>
                <a:latin typeface="+mn-ea"/>
                <a:ea typeface="+mn-ea"/>
              </a:rPr>
              <a:t>	</a:t>
            </a:r>
            <a:r>
              <a:rPr lang="en-US" altLang="ko-KR" sz="1200" b="0" dirty="0" smtClean="0">
                <a:solidFill>
                  <a:schemeClr val="tx1"/>
                </a:solidFill>
                <a:latin typeface="+mn-ea"/>
                <a:ea typeface="+mn-ea"/>
              </a:rPr>
              <a:t>	}</a:t>
            </a:r>
            <a:endParaRPr lang="en-US" altLang="ko-KR" sz="1200" b="0" dirty="0">
              <a:solidFill>
                <a:schemeClr val="tx1"/>
              </a:solidFill>
              <a:latin typeface="+mn-ea"/>
              <a:ea typeface="+mn-ea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tabLst>
                <a:tab pos="360000" algn="l"/>
              </a:tabLst>
              <a:defRPr/>
            </a:pPr>
            <a:r>
              <a:rPr lang="en-US" altLang="ko-KR" sz="1200" b="0" dirty="0" smtClean="0">
                <a:solidFill>
                  <a:schemeClr val="tx1"/>
                </a:solidFill>
                <a:latin typeface="+mn-ea"/>
                <a:ea typeface="+mn-ea"/>
              </a:rPr>
              <a:t>	});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 typeface="Wingdings" pitchFamily="2" charset="2"/>
              <a:buNone/>
              <a:tabLst>
                <a:tab pos="360000" algn="l"/>
              </a:tabLst>
              <a:defRPr/>
            </a:pPr>
            <a:r>
              <a:rPr lang="en-US" altLang="ko-KR" sz="1200" b="0" dirty="0">
                <a:solidFill>
                  <a:schemeClr val="tx1"/>
                </a:solidFill>
                <a:latin typeface="+mn-ea"/>
              </a:rPr>
              <a:t>});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tabLst>
                <a:tab pos="360000" algn="l"/>
              </a:tabLst>
              <a:defRPr/>
            </a:pPr>
            <a:endParaRPr lang="en-US" altLang="ko-KR" sz="1200" b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제목 2"/>
          <p:cNvSpPr>
            <a:spLocks noGrp="1"/>
          </p:cNvSpPr>
          <p:nvPr>
            <p:ph type="title"/>
          </p:nvPr>
        </p:nvSpPr>
        <p:spPr bwMode="auto">
          <a:xfrm>
            <a:off x="617538" y="214313"/>
            <a:ext cx="641350" cy="360362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smtClean="0"/>
              <a:t>Ajax</a:t>
            </a:r>
            <a:endParaRPr lang="ko-KR" altLang="en-US" smtClean="0"/>
          </a:p>
        </p:txBody>
      </p:sp>
      <p:sp>
        <p:nvSpPr>
          <p:cNvPr id="26627" name="텍스트 개체 틀 3"/>
          <p:cNvSpPr>
            <a:spLocks noGrp="1"/>
          </p:cNvSpPr>
          <p:nvPr>
            <p:ph type="body" sz="quarter" idx="11"/>
          </p:nvPr>
        </p:nvSpPr>
        <p:spPr bwMode="auto">
          <a:xfrm>
            <a:off x="254000" y="214313"/>
            <a:ext cx="360363" cy="360362"/>
          </a:xfrm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ko-KR"/>
              <a:t>03</a:t>
            </a:r>
            <a:endParaRPr>
              <a:ea typeface="맑은 고딕" panose="020B0503020000020004" pitchFamily="50" charset="-127"/>
            </a:endParaRPr>
          </a:p>
        </p:txBody>
      </p:sp>
      <p:sp>
        <p:nvSpPr>
          <p:cNvPr id="26628" name="텍스트 개체 틀 4"/>
          <p:cNvSpPr>
            <a:spLocks noGrp="1"/>
          </p:cNvSpPr>
          <p:nvPr>
            <p:ph type="body" sz="quarter" idx="15"/>
          </p:nvPr>
        </p:nvSpPr>
        <p:spPr bwMode="auto">
          <a:xfrm>
            <a:off x="287338" y="585788"/>
            <a:ext cx="8640762" cy="5461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smtClean="0"/>
              <a:t>Json (JavaScript Object Notation)</a:t>
            </a:r>
          </a:p>
          <a:p>
            <a:pPr lvl="1"/>
            <a:r>
              <a:rPr lang="ko-KR" altLang="en-US" smtClean="0"/>
              <a:t>경량의 </a:t>
            </a:r>
            <a:r>
              <a:rPr lang="en-US" altLang="ko-KR" smtClean="0"/>
              <a:t>DATA-</a:t>
            </a:r>
            <a:r>
              <a:rPr lang="ko-KR" altLang="en-US" smtClean="0"/>
              <a:t>교환 형식</a:t>
            </a:r>
            <a:endParaRPr lang="en-US" altLang="ko-KR" smtClean="0"/>
          </a:p>
        </p:txBody>
      </p:sp>
      <p:sp>
        <p:nvSpPr>
          <p:cNvPr id="26629" name="텍스트 개체 틀 4"/>
          <p:cNvSpPr txBox="1">
            <a:spLocks/>
          </p:cNvSpPr>
          <p:nvPr/>
        </p:nvSpPr>
        <p:spPr bwMode="auto">
          <a:xfrm>
            <a:off x="287338" y="1419225"/>
            <a:ext cx="8640762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80975" indent="-180975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266700" indent="-36513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latinLnBrk="1">
              <a:spcBef>
                <a:spcPct val="20000"/>
              </a:spcBef>
              <a:buFont typeface="맑은 고딕" panose="020B0503020000020004" pitchFamily="50" charset="-127"/>
              <a:buChar char="■"/>
            </a:pPr>
            <a:r>
              <a:rPr kumimoji="0" lang="ko-KR" altLang="en-US" sz="1600" b="1">
                <a:ea typeface="맑은 고딕" panose="020B0503020000020004" pitchFamily="50" charset="-127"/>
              </a:rPr>
              <a:t>메시지 컨버터</a:t>
            </a:r>
            <a:endParaRPr kumimoji="0" lang="en-US" altLang="ko-KR" sz="1600" b="1">
              <a:ea typeface="맑은 고딕" panose="020B0503020000020004" pitchFamily="50" charset="-127"/>
            </a:endParaRPr>
          </a:p>
          <a:p>
            <a:pPr lvl="1" latinLnBrk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kumimoji="0" lang="en-US" altLang="ko-KR" sz="1400">
                <a:ea typeface="맑은 고딕" panose="020B0503020000020004" pitchFamily="50" charset="-127"/>
              </a:rPr>
              <a:t>XML </a:t>
            </a:r>
            <a:r>
              <a:rPr kumimoji="0" lang="ko-KR" altLang="en-US" sz="1400">
                <a:ea typeface="맑은 고딕" panose="020B0503020000020004" pitchFamily="50" charset="-127"/>
              </a:rPr>
              <a:t>이나 </a:t>
            </a:r>
            <a:r>
              <a:rPr kumimoji="0" lang="en-US" altLang="ko-KR" sz="1400">
                <a:ea typeface="맑은 고딕" panose="020B0503020000020004" pitchFamily="50" charset="-127"/>
              </a:rPr>
              <a:t>JSON</a:t>
            </a:r>
            <a:r>
              <a:rPr kumimoji="0" lang="ko-KR" altLang="en-US" sz="1400">
                <a:ea typeface="맑은 고딕" panose="020B0503020000020004" pitchFamily="50" charset="-127"/>
              </a:rPr>
              <a:t>을 이용한 </a:t>
            </a:r>
            <a:r>
              <a:rPr kumimoji="0" lang="en-US" altLang="ko-KR" sz="1400">
                <a:ea typeface="맑은 고딕" panose="020B0503020000020004" pitchFamily="50" charset="-127"/>
              </a:rPr>
              <a:t>AJAX </a:t>
            </a:r>
            <a:r>
              <a:rPr kumimoji="0" lang="ko-KR" altLang="en-US" sz="1400">
                <a:ea typeface="맑은 고딕" panose="020B0503020000020004" pitchFamily="50" charset="-127"/>
              </a:rPr>
              <a:t>기능이나 웹서비스 개발에 이용</a:t>
            </a:r>
          </a:p>
          <a:p>
            <a:pPr lvl="1" latinLnBrk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kumimoji="0" lang="en-US" altLang="ko-KR" sz="1400">
                <a:ea typeface="맑은 고딕" panose="020B0503020000020004" pitchFamily="50" charset="-127"/>
              </a:rPr>
              <a:t>HTTP </a:t>
            </a:r>
            <a:r>
              <a:rPr kumimoji="0" lang="ko-KR" altLang="en-US" sz="1400">
                <a:ea typeface="맑은 고딕" panose="020B0503020000020004" pitchFamily="50" charset="-127"/>
              </a:rPr>
              <a:t>요청 메세지 본문</a:t>
            </a:r>
            <a:r>
              <a:rPr kumimoji="0" lang="en-US" altLang="ko-KR" sz="1400">
                <a:ea typeface="맑은 고딕" panose="020B0503020000020004" pitchFamily="50" charset="-127"/>
              </a:rPr>
              <a:t>( Request Body ), HTTP </a:t>
            </a:r>
            <a:r>
              <a:rPr kumimoji="0" lang="ko-KR" altLang="en-US" sz="1400">
                <a:ea typeface="맑은 고딕" panose="020B0503020000020004" pitchFamily="50" charset="-127"/>
              </a:rPr>
              <a:t>응답 메세지 본문</a:t>
            </a:r>
            <a:r>
              <a:rPr kumimoji="0" lang="en-US" altLang="ko-KR" sz="1400">
                <a:ea typeface="맑은 고딕" panose="020B0503020000020004" pitchFamily="50" charset="-127"/>
              </a:rPr>
              <a:t>( Response Body )</a:t>
            </a:r>
            <a:r>
              <a:rPr kumimoji="0" lang="ko-KR" altLang="en-US" sz="1400">
                <a:ea typeface="맑은 고딕" panose="020B0503020000020004" pitchFamily="50" charset="-127"/>
              </a:rPr>
              <a:t>을 통째로 메세지로 다루는 방식 </a:t>
            </a:r>
          </a:p>
          <a:p>
            <a:pPr lvl="1" latinLnBrk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kumimoji="0" lang="ko-KR" altLang="en-US" sz="1400">
                <a:ea typeface="맑은 고딕" panose="020B0503020000020004" pitchFamily="50" charset="-127"/>
              </a:rPr>
              <a:t>파라미터의 </a:t>
            </a:r>
            <a:r>
              <a:rPr kumimoji="0" lang="en-US" altLang="ko-KR" sz="1400">
                <a:ea typeface="맑은 고딕" panose="020B0503020000020004" pitchFamily="50" charset="-127"/>
              </a:rPr>
              <a:t>@RequestBody,  </a:t>
            </a:r>
            <a:r>
              <a:rPr kumimoji="0" lang="ko-KR" altLang="en-US" sz="1400">
                <a:ea typeface="맑은 고딕" panose="020B0503020000020004" pitchFamily="50" charset="-127"/>
              </a:rPr>
              <a:t>메소드에 </a:t>
            </a:r>
            <a:r>
              <a:rPr kumimoji="0" lang="en-US" altLang="ko-KR" sz="1400">
                <a:ea typeface="맑은 고딕" panose="020B0503020000020004" pitchFamily="50" charset="-127"/>
              </a:rPr>
              <a:t>@ResponseBody</a:t>
            </a:r>
            <a:r>
              <a:rPr kumimoji="0" lang="ko-KR" altLang="en-US" sz="1400">
                <a:ea typeface="맑은 고딕" panose="020B0503020000020004" pitchFamily="50" charset="-127"/>
              </a:rPr>
              <a:t>를 이용   </a:t>
            </a:r>
          </a:p>
          <a:p>
            <a:pPr lvl="1" latinLnBrk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kumimoji="0" lang="ko-KR" altLang="en-US" sz="1400">
                <a:ea typeface="맑은 고딕" panose="020B0503020000020004" pitchFamily="50" charset="-127"/>
              </a:rPr>
              <a:t>메세지 컨버터는 </a:t>
            </a:r>
            <a:r>
              <a:rPr kumimoji="0" lang="en-US" altLang="ko-KR" sz="1400">
                <a:ea typeface="맑은 고딕" panose="020B0503020000020004" pitchFamily="50" charset="-127"/>
              </a:rPr>
              <a:t>AnnotationMethodHandlerAdapter</a:t>
            </a:r>
            <a:r>
              <a:rPr kumimoji="0" lang="ko-KR" altLang="en-US" sz="1400">
                <a:ea typeface="맑은 고딕" panose="020B0503020000020004" pitchFamily="50" charset="-127"/>
              </a:rPr>
              <a:t>를 통해 하나 이상의 컨버터가 등록</a:t>
            </a:r>
            <a:r>
              <a:rPr kumimoji="0" lang="en-US" altLang="ko-KR" sz="1400">
                <a:ea typeface="맑은 고딕" panose="020B0503020000020004" pitchFamily="50" charset="-127"/>
              </a:rPr>
              <a:t>, </a:t>
            </a:r>
            <a:r>
              <a:rPr kumimoji="0" lang="ko-KR" altLang="en-US" sz="1400">
                <a:ea typeface="맑은 고딕" panose="020B0503020000020004" pitchFamily="50" charset="-127"/>
              </a:rPr>
              <a:t>선택 동작하게 된다</a:t>
            </a:r>
            <a:r>
              <a:rPr kumimoji="0" lang="en-US" altLang="ko-KR" sz="1400">
                <a:ea typeface="맑은 고딕" panose="020B0503020000020004" pitchFamily="50" charset="-127"/>
              </a:rPr>
              <a:t>.  </a:t>
            </a:r>
          </a:p>
          <a:p>
            <a:pPr lvl="1" latinLnBrk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kumimoji="0" lang="en-US" altLang="ko-KR" sz="1400">
                <a:ea typeface="맑은 고딕" panose="020B0503020000020004" pitchFamily="50" charset="-127"/>
              </a:rPr>
              <a:t> </a:t>
            </a:r>
            <a:r>
              <a:rPr kumimoji="0" lang="ko-KR" altLang="en-US" sz="1400">
                <a:ea typeface="맑은 고딕" panose="020B0503020000020004" pitchFamily="50" charset="-127"/>
              </a:rPr>
              <a:t>응답</a:t>
            </a:r>
            <a:r>
              <a:rPr kumimoji="0" lang="en-US" altLang="ko-KR" sz="1400">
                <a:ea typeface="맑은 고딕" panose="020B0503020000020004" pitchFamily="50" charset="-127"/>
              </a:rPr>
              <a:t>(Response)</a:t>
            </a:r>
            <a:r>
              <a:rPr kumimoji="0" lang="ko-KR" altLang="en-US" sz="1400">
                <a:ea typeface="맑은 고딕" panose="020B0503020000020004" pitchFamily="50" charset="-127"/>
              </a:rPr>
              <a:t>의 경우 해당 핸들러 메소드에 </a:t>
            </a:r>
            <a:r>
              <a:rPr kumimoji="0" lang="en-US" altLang="ko-KR" sz="1400">
                <a:ea typeface="맑은 고딕" panose="020B0503020000020004" pitchFamily="50" charset="-127"/>
              </a:rPr>
              <a:t>@ResponseBody </a:t>
            </a:r>
            <a:r>
              <a:rPr kumimoji="0" lang="ko-KR" altLang="en-US" sz="1400">
                <a:ea typeface="맑은 고딕" panose="020B0503020000020004" pitchFamily="50" charset="-127"/>
              </a:rPr>
              <a:t>와 함께 반환되는 객체의 종류에 따라 메세지 컨버터가 선택되고 응답바디 내용이  채워져  브라우저로 전달된다</a:t>
            </a:r>
            <a:r>
              <a:rPr kumimoji="0" lang="en-US" altLang="ko-KR" sz="1400">
                <a:ea typeface="맑은 고딕" panose="020B0503020000020004" pitchFamily="50" charset="-127"/>
              </a:rPr>
              <a:t>. 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제목 2"/>
          <p:cNvSpPr>
            <a:spLocks noGrp="1"/>
          </p:cNvSpPr>
          <p:nvPr>
            <p:ph type="title"/>
          </p:nvPr>
        </p:nvSpPr>
        <p:spPr bwMode="auto">
          <a:xfrm>
            <a:off x="617538" y="214313"/>
            <a:ext cx="641350" cy="360362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smtClean="0"/>
              <a:t>Ajax</a:t>
            </a:r>
            <a:endParaRPr lang="ko-KR" altLang="en-US" smtClean="0"/>
          </a:p>
        </p:txBody>
      </p:sp>
      <p:sp>
        <p:nvSpPr>
          <p:cNvPr id="27651" name="텍스트 개체 틀 3"/>
          <p:cNvSpPr>
            <a:spLocks noGrp="1"/>
          </p:cNvSpPr>
          <p:nvPr>
            <p:ph type="body" sz="quarter" idx="11"/>
          </p:nvPr>
        </p:nvSpPr>
        <p:spPr bwMode="auto">
          <a:xfrm>
            <a:off x="254000" y="214313"/>
            <a:ext cx="360363" cy="360362"/>
          </a:xfrm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ko-KR"/>
              <a:t>03</a:t>
            </a:r>
            <a:endParaRPr>
              <a:ea typeface="맑은 고딕" panose="020B0503020000020004" pitchFamily="50" charset="-127"/>
            </a:endParaRPr>
          </a:p>
        </p:txBody>
      </p:sp>
      <p:sp>
        <p:nvSpPr>
          <p:cNvPr id="27652" name="텍스트 개체 틀 4"/>
          <p:cNvSpPr>
            <a:spLocks noGrp="1"/>
          </p:cNvSpPr>
          <p:nvPr>
            <p:ph type="body" sz="quarter" idx="15"/>
          </p:nvPr>
        </p:nvSpPr>
        <p:spPr bwMode="auto">
          <a:xfrm>
            <a:off x="287338" y="585788"/>
            <a:ext cx="8640762" cy="5461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smtClean="0"/>
              <a:t>MappingJacksonHttpMessageConverter : </a:t>
            </a:r>
          </a:p>
          <a:p>
            <a:pPr lvl="1"/>
            <a:r>
              <a:rPr lang="en-US" altLang="ko-KR" smtClean="0"/>
              <a:t>pom.xml </a:t>
            </a:r>
            <a:r>
              <a:rPr lang="ko-KR" altLang="en-US" smtClean="0"/>
              <a:t>에 </a:t>
            </a:r>
            <a:r>
              <a:rPr lang="en-US" altLang="ko-KR" smtClean="0"/>
              <a:t>jackson core library </a:t>
            </a:r>
            <a:r>
              <a:rPr lang="ko-KR" altLang="en-US" smtClean="0"/>
              <a:t>추가</a:t>
            </a:r>
          </a:p>
        </p:txBody>
      </p:sp>
      <p:sp>
        <p:nvSpPr>
          <p:cNvPr id="7" name="모서리가 둥근 직사각형 6"/>
          <p:cNvSpPr>
            <a:spLocks noChangeArrowheads="1"/>
          </p:cNvSpPr>
          <p:nvPr/>
        </p:nvSpPr>
        <p:spPr bwMode="auto">
          <a:xfrm>
            <a:off x="681038" y="1239838"/>
            <a:ext cx="7632700" cy="2317750"/>
          </a:xfrm>
          <a:prstGeom prst="roundRect">
            <a:avLst>
              <a:gd name="adj" fmla="val 1810"/>
            </a:avLst>
          </a:prstGeom>
          <a:solidFill>
            <a:schemeClr val="bg1">
              <a:lumMod val="95000"/>
            </a:schemeClr>
          </a:solidFill>
          <a:ln w="9525" algn="ctr">
            <a:solidFill>
              <a:srgbClr val="000000"/>
            </a:solidFill>
            <a:round/>
            <a:headEnd/>
            <a:tailEnd/>
          </a:ln>
          <a:extLst/>
        </p:spPr>
        <p:txBody>
          <a:bodyPr lIns="216000" tIns="0" rIns="0" bIns="0" anchor="ctr"/>
          <a:lstStyle>
            <a:lvl1pPr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 pitchFamily="2" charset="2"/>
              <a:buChar char="q"/>
              <a:defRPr kumimoji="1" sz="32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1pPr>
            <a:lvl2pPr marL="742950" indent="-28575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2pPr>
            <a:lvl3pPr marL="1143000" indent="-22860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3pPr>
            <a:lvl4pPr marL="1600200" indent="-228600" latinLnBrk="1">
              <a:spcBef>
                <a:spcPct val="25000"/>
              </a:spcBef>
              <a:buClr>
                <a:srgbClr val="333333"/>
              </a:buClr>
              <a:buFont typeface="Wingdings" pitchFamily="2" charset="2"/>
              <a:buAutoNum type="arabicPeriod"/>
              <a:defRPr kumimoji="1" sz="14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ko-KR" sz="1600" dirty="0" smtClean="0">
                <a:latin typeface="+mn-ea"/>
                <a:ea typeface="+mn-ea"/>
              </a:rPr>
              <a:t>&lt;!-- </a:t>
            </a:r>
            <a:r>
              <a:rPr lang="en-US" altLang="ko-KR" sz="1600" dirty="0" err="1">
                <a:latin typeface="+mn-ea"/>
                <a:ea typeface="+mn-ea"/>
              </a:rPr>
              <a:t>jackson</a:t>
            </a:r>
            <a:r>
              <a:rPr lang="en-US" altLang="ko-KR" sz="1600" dirty="0">
                <a:latin typeface="+mn-ea"/>
                <a:ea typeface="+mn-ea"/>
              </a:rPr>
              <a:t> --&gt;</a:t>
            </a:r>
          </a:p>
          <a:p>
            <a:pPr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ko-KR" sz="1600" dirty="0" smtClean="0">
                <a:latin typeface="+mn-ea"/>
                <a:ea typeface="+mn-ea"/>
              </a:rPr>
              <a:t>&lt;</a:t>
            </a:r>
            <a:r>
              <a:rPr lang="en-US" altLang="ko-KR" sz="1600" dirty="0">
                <a:latin typeface="+mn-ea"/>
                <a:ea typeface="+mn-ea"/>
              </a:rPr>
              <a:t>dependency&gt;</a:t>
            </a:r>
          </a:p>
          <a:p>
            <a:pPr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ko-KR" sz="1600" dirty="0" smtClean="0">
                <a:latin typeface="+mn-ea"/>
                <a:ea typeface="+mn-ea"/>
              </a:rPr>
              <a:t>	&lt;</a:t>
            </a:r>
            <a:r>
              <a:rPr lang="en-US" altLang="ko-KR" sz="1600" dirty="0" err="1">
                <a:latin typeface="+mn-ea"/>
                <a:ea typeface="+mn-ea"/>
              </a:rPr>
              <a:t>groupId</a:t>
            </a:r>
            <a:r>
              <a:rPr lang="en-US" altLang="ko-KR" sz="1600" dirty="0">
                <a:latin typeface="+mn-ea"/>
                <a:ea typeface="+mn-ea"/>
              </a:rPr>
              <a:t>&gt;</a:t>
            </a:r>
            <a:r>
              <a:rPr lang="en-US" altLang="ko-KR" sz="1600" dirty="0" err="1">
                <a:latin typeface="+mn-ea"/>
                <a:ea typeface="+mn-ea"/>
              </a:rPr>
              <a:t>com.fasterxml.jackson.core</a:t>
            </a:r>
            <a:r>
              <a:rPr lang="en-US" altLang="ko-KR" sz="1600" dirty="0">
                <a:latin typeface="+mn-ea"/>
                <a:ea typeface="+mn-ea"/>
              </a:rPr>
              <a:t>&lt;/</a:t>
            </a:r>
            <a:r>
              <a:rPr lang="en-US" altLang="ko-KR" sz="1600" dirty="0" err="1">
                <a:latin typeface="+mn-ea"/>
                <a:ea typeface="+mn-ea"/>
              </a:rPr>
              <a:t>groupId</a:t>
            </a:r>
            <a:r>
              <a:rPr lang="en-US" altLang="ko-KR" sz="1600" dirty="0">
                <a:latin typeface="+mn-ea"/>
                <a:ea typeface="+mn-ea"/>
              </a:rPr>
              <a:t>&gt;</a:t>
            </a:r>
          </a:p>
          <a:p>
            <a:pPr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ko-KR" sz="1600" dirty="0" smtClean="0">
                <a:latin typeface="+mn-ea"/>
                <a:ea typeface="+mn-ea"/>
              </a:rPr>
              <a:t>	&lt;</a:t>
            </a:r>
            <a:r>
              <a:rPr lang="en-US" altLang="ko-KR" sz="1600" dirty="0" err="1">
                <a:latin typeface="+mn-ea"/>
                <a:ea typeface="+mn-ea"/>
              </a:rPr>
              <a:t>artifactId</a:t>
            </a:r>
            <a:r>
              <a:rPr lang="en-US" altLang="ko-KR" sz="1600" dirty="0">
                <a:latin typeface="+mn-ea"/>
                <a:ea typeface="+mn-ea"/>
              </a:rPr>
              <a:t>&gt;</a:t>
            </a:r>
            <a:r>
              <a:rPr lang="en-US" altLang="ko-KR" sz="1600" dirty="0" err="1">
                <a:latin typeface="+mn-ea"/>
                <a:ea typeface="+mn-ea"/>
              </a:rPr>
              <a:t>jackson-databind</a:t>
            </a:r>
            <a:r>
              <a:rPr lang="en-US" altLang="ko-KR" sz="1600" dirty="0">
                <a:latin typeface="+mn-ea"/>
                <a:ea typeface="+mn-ea"/>
              </a:rPr>
              <a:t>&lt;/</a:t>
            </a:r>
            <a:r>
              <a:rPr lang="en-US" altLang="ko-KR" sz="1600" dirty="0" err="1">
                <a:latin typeface="+mn-ea"/>
                <a:ea typeface="+mn-ea"/>
              </a:rPr>
              <a:t>artifactId</a:t>
            </a:r>
            <a:r>
              <a:rPr lang="en-US" altLang="ko-KR" sz="1600" dirty="0">
                <a:latin typeface="+mn-ea"/>
                <a:ea typeface="+mn-ea"/>
              </a:rPr>
              <a:t>&gt;</a:t>
            </a:r>
          </a:p>
          <a:p>
            <a:pPr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ko-KR" sz="1600" dirty="0" smtClean="0">
                <a:latin typeface="+mn-ea"/>
                <a:ea typeface="+mn-ea"/>
              </a:rPr>
              <a:t>	&lt;</a:t>
            </a:r>
            <a:r>
              <a:rPr lang="en-US" altLang="ko-KR" sz="1600" dirty="0">
                <a:latin typeface="+mn-ea"/>
                <a:ea typeface="+mn-ea"/>
              </a:rPr>
              <a:t>version&gt;2.8.7&lt;/version&gt;</a:t>
            </a:r>
          </a:p>
          <a:p>
            <a:pPr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ko-KR" sz="1600" dirty="0" smtClean="0">
                <a:latin typeface="+mn-ea"/>
                <a:ea typeface="+mn-ea"/>
              </a:rPr>
              <a:t>&lt;/</a:t>
            </a:r>
            <a:r>
              <a:rPr lang="en-US" altLang="ko-KR" sz="1600" dirty="0">
                <a:latin typeface="+mn-ea"/>
                <a:ea typeface="+mn-ea"/>
              </a:rPr>
              <a:t>dependency&gt;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제목 2"/>
          <p:cNvSpPr>
            <a:spLocks noGrp="1"/>
          </p:cNvSpPr>
          <p:nvPr>
            <p:ph type="title"/>
          </p:nvPr>
        </p:nvSpPr>
        <p:spPr bwMode="auto">
          <a:xfrm>
            <a:off x="617538" y="214313"/>
            <a:ext cx="641350" cy="360362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smtClean="0"/>
              <a:t>Ajax</a:t>
            </a:r>
            <a:endParaRPr lang="ko-KR" altLang="en-US" smtClean="0"/>
          </a:p>
        </p:txBody>
      </p:sp>
      <p:sp>
        <p:nvSpPr>
          <p:cNvPr id="28675" name="텍스트 개체 틀 3"/>
          <p:cNvSpPr>
            <a:spLocks noGrp="1"/>
          </p:cNvSpPr>
          <p:nvPr>
            <p:ph type="body" sz="quarter" idx="11"/>
          </p:nvPr>
        </p:nvSpPr>
        <p:spPr bwMode="auto">
          <a:xfrm>
            <a:off x="254000" y="214313"/>
            <a:ext cx="360363" cy="360362"/>
          </a:xfrm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ko-KR"/>
              <a:t>03</a:t>
            </a:r>
            <a:endParaRPr>
              <a:ea typeface="맑은 고딕" panose="020B0503020000020004" pitchFamily="50" charset="-127"/>
            </a:endParaRPr>
          </a:p>
        </p:txBody>
      </p:sp>
      <p:sp>
        <p:nvSpPr>
          <p:cNvPr id="28676" name="텍스트 개체 틀 4"/>
          <p:cNvSpPr>
            <a:spLocks noGrp="1"/>
          </p:cNvSpPr>
          <p:nvPr>
            <p:ph type="body" sz="quarter" idx="15"/>
          </p:nvPr>
        </p:nvSpPr>
        <p:spPr bwMode="auto">
          <a:xfrm>
            <a:off x="287338" y="585788"/>
            <a:ext cx="8640762" cy="5461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smtClean="0"/>
              <a:t>MappingJacksonHttpMessageConverter : </a:t>
            </a:r>
          </a:p>
          <a:p>
            <a:pPr lvl="1"/>
            <a:r>
              <a:rPr lang="en-US" altLang="ko-KR" smtClean="0"/>
              <a:t>spring-servlet.xml</a:t>
            </a:r>
            <a:endParaRPr lang="ko-KR" altLang="en-US" smtClean="0"/>
          </a:p>
        </p:txBody>
      </p:sp>
      <p:sp>
        <p:nvSpPr>
          <p:cNvPr id="7" name="모서리가 둥근 직사각형 6"/>
          <p:cNvSpPr>
            <a:spLocks noChangeArrowheads="1"/>
          </p:cNvSpPr>
          <p:nvPr/>
        </p:nvSpPr>
        <p:spPr bwMode="auto">
          <a:xfrm>
            <a:off x="179388" y="1203325"/>
            <a:ext cx="8713787" cy="3779838"/>
          </a:xfrm>
          <a:prstGeom prst="roundRect">
            <a:avLst>
              <a:gd name="adj" fmla="val 1810"/>
            </a:avLst>
          </a:prstGeom>
          <a:solidFill>
            <a:schemeClr val="bg1">
              <a:lumMod val="95000"/>
            </a:schemeClr>
          </a:solidFill>
          <a:ln w="9525" algn="ctr">
            <a:solidFill>
              <a:srgbClr val="000000"/>
            </a:solidFill>
            <a:round/>
            <a:headEnd/>
            <a:tailEnd/>
          </a:ln>
          <a:extLst/>
        </p:spPr>
        <p:txBody>
          <a:bodyPr lIns="216000" tIns="0" rIns="0" bIns="0" anchor="ctr"/>
          <a:lstStyle>
            <a:lvl1pPr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 pitchFamily="2" charset="2"/>
              <a:buChar char="q"/>
              <a:defRPr kumimoji="1" sz="32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1pPr>
            <a:lvl2pPr marL="742950" indent="-28575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2pPr>
            <a:lvl3pPr marL="1143000" indent="-22860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3pPr>
            <a:lvl4pPr marL="1600200" indent="-228600" latinLnBrk="1">
              <a:spcBef>
                <a:spcPct val="25000"/>
              </a:spcBef>
              <a:buClr>
                <a:srgbClr val="333333"/>
              </a:buClr>
              <a:buFont typeface="Wingdings" pitchFamily="2" charset="2"/>
              <a:buAutoNum type="arabicPeriod"/>
              <a:defRPr kumimoji="1" sz="14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ts val="0"/>
              </a:spcBef>
              <a:buFont typeface="Wingdings" pitchFamily="2" charset="2"/>
              <a:buNone/>
              <a:tabLst>
                <a:tab pos="360000" algn="l"/>
              </a:tabLst>
              <a:defRPr/>
            </a:pPr>
            <a:r>
              <a:rPr lang="en-US" altLang="ko-KR" sz="1200" b="0" dirty="0">
                <a:latin typeface="+mn-ea"/>
                <a:ea typeface="+mn-ea"/>
              </a:rPr>
              <a:t>&lt;</a:t>
            </a:r>
            <a:r>
              <a:rPr lang="en-US" altLang="ko-KR" sz="1200" b="0" dirty="0" err="1">
                <a:latin typeface="+mn-ea"/>
                <a:ea typeface="+mn-ea"/>
              </a:rPr>
              <a:t>mvc:annotation-driven</a:t>
            </a:r>
            <a:r>
              <a:rPr lang="en-US" altLang="ko-KR" sz="1200" b="0" dirty="0">
                <a:latin typeface="+mn-ea"/>
                <a:ea typeface="+mn-ea"/>
              </a:rPr>
              <a:t>&gt;</a:t>
            </a:r>
          </a:p>
          <a:p>
            <a:pPr eaLnBrk="1" hangingPunct="1">
              <a:spcBef>
                <a:spcPts val="0"/>
              </a:spcBef>
              <a:buFont typeface="Wingdings" pitchFamily="2" charset="2"/>
              <a:buNone/>
              <a:tabLst>
                <a:tab pos="360000" algn="l"/>
              </a:tabLst>
              <a:defRPr/>
            </a:pPr>
            <a:r>
              <a:rPr lang="en-US" altLang="ko-KR" sz="1200" b="0" dirty="0" smtClean="0">
                <a:latin typeface="+mn-ea"/>
                <a:ea typeface="+mn-ea"/>
              </a:rPr>
              <a:t>	&lt;</a:t>
            </a:r>
            <a:r>
              <a:rPr lang="en-US" altLang="ko-KR" sz="1200" b="0" dirty="0" err="1">
                <a:latin typeface="+mn-ea"/>
                <a:ea typeface="+mn-ea"/>
              </a:rPr>
              <a:t>mvc:message-converters</a:t>
            </a:r>
            <a:r>
              <a:rPr lang="en-US" altLang="ko-KR" sz="1200" b="0" dirty="0">
                <a:latin typeface="+mn-ea"/>
                <a:ea typeface="+mn-ea"/>
              </a:rPr>
              <a:t>&gt;</a:t>
            </a:r>
          </a:p>
          <a:p>
            <a:pPr eaLnBrk="1" hangingPunct="1">
              <a:spcBef>
                <a:spcPts val="0"/>
              </a:spcBef>
              <a:buFont typeface="Wingdings" pitchFamily="2" charset="2"/>
              <a:buNone/>
              <a:tabLst>
                <a:tab pos="360000" algn="l"/>
              </a:tabLst>
              <a:defRPr/>
            </a:pPr>
            <a:r>
              <a:rPr lang="en-US" altLang="ko-KR" sz="1200" b="0" dirty="0" smtClean="0">
                <a:latin typeface="+mn-ea"/>
                <a:ea typeface="+mn-ea"/>
              </a:rPr>
              <a:t>		&lt;bean class</a:t>
            </a:r>
            <a:r>
              <a:rPr lang="en-US" altLang="ko-KR" sz="1200" b="0" dirty="0">
                <a:latin typeface="+mn-ea"/>
                <a:ea typeface="+mn-ea"/>
              </a:rPr>
              <a:t>="org.springframework.http.converter.json.MappingJackson2HttpMessageConverter"&gt;</a:t>
            </a:r>
          </a:p>
          <a:p>
            <a:pPr eaLnBrk="1" hangingPunct="1">
              <a:spcBef>
                <a:spcPts val="0"/>
              </a:spcBef>
              <a:buFont typeface="Wingdings" pitchFamily="2" charset="2"/>
              <a:buNone/>
              <a:tabLst>
                <a:tab pos="360000" algn="l"/>
              </a:tabLst>
              <a:defRPr/>
            </a:pPr>
            <a:r>
              <a:rPr lang="en-US" altLang="ko-KR" sz="1200" b="0" dirty="0" smtClean="0">
                <a:latin typeface="+mn-ea"/>
                <a:ea typeface="+mn-ea"/>
              </a:rPr>
              <a:t>			&lt;</a:t>
            </a:r>
            <a:r>
              <a:rPr lang="en-US" altLang="ko-KR" sz="1200" b="0" dirty="0">
                <a:latin typeface="+mn-ea"/>
                <a:ea typeface="+mn-ea"/>
              </a:rPr>
              <a:t>property name="</a:t>
            </a:r>
            <a:r>
              <a:rPr lang="en-US" altLang="ko-KR" sz="1200" b="0" dirty="0" err="1">
                <a:latin typeface="+mn-ea"/>
                <a:ea typeface="+mn-ea"/>
              </a:rPr>
              <a:t>supportedMediaTypes</a:t>
            </a:r>
            <a:r>
              <a:rPr lang="en-US" altLang="ko-KR" sz="1200" b="0" dirty="0">
                <a:latin typeface="+mn-ea"/>
                <a:ea typeface="+mn-ea"/>
              </a:rPr>
              <a:t>"&gt;</a:t>
            </a:r>
          </a:p>
          <a:p>
            <a:pPr eaLnBrk="1" hangingPunct="1">
              <a:spcBef>
                <a:spcPts val="0"/>
              </a:spcBef>
              <a:buFont typeface="Wingdings" pitchFamily="2" charset="2"/>
              <a:buNone/>
              <a:tabLst>
                <a:tab pos="360000" algn="l"/>
              </a:tabLst>
              <a:defRPr/>
            </a:pPr>
            <a:r>
              <a:rPr lang="en-US" altLang="ko-KR" sz="1200" b="0" dirty="0" smtClean="0">
                <a:latin typeface="+mn-ea"/>
                <a:ea typeface="+mn-ea"/>
              </a:rPr>
              <a:t>				&lt;</a:t>
            </a:r>
            <a:r>
              <a:rPr lang="en-US" altLang="ko-KR" sz="1200" b="0" dirty="0">
                <a:latin typeface="+mn-ea"/>
                <a:ea typeface="+mn-ea"/>
              </a:rPr>
              <a:t>list&gt;</a:t>
            </a:r>
          </a:p>
          <a:p>
            <a:pPr eaLnBrk="1" hangingPunct="1">
              <a:spcBef>
                <a:spcPts val="0"/>
              </a:spcBef>
              <a:buFont typeface="Wingdings" pitchFamily="2" charset="2"/>
              <a:buNone/>
              <a:tabLst>
                <a:tab pos="360000" algn="l"/>
              </a:tabLst>
              <a:defRPr/>
            </a:pPr>
            <a:r>
              <a:rPr lang="en-US" altLang="ko-KR" sz="1200" b="0" dirty="0" smtClean="0">
                <a:latin typeface="+mn-ea"/>
                <a:ea typeface="+mn-ea"/>
              </a:rPr>
              <a:t>					&lt;</a:t>
            </a:r>
            <a:r>
              <a:rPr lang="en-US" altLang="ko-KR" sz="1200" b="0" dirty="0">
                <a:latin typeface="+mn-ea"/>
                <a:ea typeface="+mn-ea"/>
              </a:rPr>
              <a:t>value&gt;application/</a:t>
            </a:r>
            <a:r>
              <a:rPr lang="en-US" altLang="ko-KR" sz="1200" b="0" dirty="0" err="1">
                <a:latin typeface="+mn-ea"/>
                <a:ea typeface="+mn-ea"/>
              </a:rPr>
              <a:t>json</a:t>
            </a:r>
            <a:r>
              <a:rPr lang="en-US" altLang="ko-KR" sz="1200" b="0" dirty="0">
                <a:latin typeface="+mn-ea"/>
                <a:ea typeface="+mn-ea"/>
              </a:rPr>
              <a:t>; charset=UTF-8&lt;/value&gt;</a:t>
            </a:r>
          </a:p>
          <a:p>
            <a:pPr eaLnBrk="1" hangingPunct="1">
              <a:spcBef>
                <a:spcPts val="0"/>
              </a:spcBef>
              <a:buFont typeface="Wingdings" pitchFamily="2" charset="2"/>
              <a:buNone/>
              <a:tabLst>
                <a:tab pos="360000" algn="l"/>
              </a:tabLst>
              <a:defRPr/>
            </a:pPr>
            <a:r>
              <a:rPr lang="en-US" altLang="ko-KR" sz="1200" b="0" dirty="0" smtClean="0">
                <a:latin typeface="+mn-ea"/>
                <a:ea typeface="+mn-ea"/>
              </a:rPr>
              <a:t>				&lt;/</a:t>
            </a:r>
            <a:r>
              <a:rPr lang="en-US" altLang="ko-KR" sz="1200" b="0" dirty="0">
                <a:latin typeface="+mn-ea"/>
                <a:ea typeface="+mn-ea"/>
              </a:rPr>
              <a:t>list&gt;</a:t>
            </a:r>
          </a:p>
          <a:p>
            <a:pPr eaLnBrk="1" hangingPunct="1">
              <a:spcBef>
                <a:spcPts val="0"/>
              </a:spcBef>
              <a:buFont typeface="Wingdings" pitchFamily="2" charset="2"/>
              <a:buNone/>
              <a:tabLst>
                <a:tab pos="360000" algn="l"/>
              </a:tabLst>
              <a:defRPr/>
            </a:pPr>
            <a:r>
              <a:rPr lang="en-US" altLang="ko-KR" sz="1200" b="0" dirty="0" smtClean="0">
                <a:latin typeface="+mn-ea"/>
                <a:ea typeface="+mn-ea"/>
              </a:rPr>
              <a:t>			&lt;/</a:t>
            </a:r>
            <a:r>
              <a:rPr lang="en-US" altLang="ko-KR" sz="1200" b="0" dirty="0">
                <a:latin typeface="+mn-ea"/>
                <a:ea typeface="+mn-ea"/>
              </a:rPr>
              <a:t>property&gt;</a:t>
            </a:r>
          </a:p>
          <a:p>
            <a:pPr eaLnBrk="1" hangingPunct="1">
              <a:spcBef>
                <a:spcPts val="0"/>
              </a:spcBef>
              <a:buFont typeface="Wingdings" pitchFamily="2" charset="2"/>
              <a:buNone/>
              <a:tabLst>
                <a:tab pos="360000" algn="l"/>
              </a:tabLst>
              <a:defRPr/>
            </a:pPr>
            <a:r>
              <a:rPr lang="en-US" altLang="ko-KR" sz="1200" b="0" dirty="0" smtClean="0">
                <a:latin typeface="+mn-ea"/>
                <a:ea typeface="+mn-ea"/>
              </a:rPr>
              <a:t>		&lt;/</a:t>
            </a:r>
            <a:r>
              <a:rPr lang="en-US" altLang="ko-KR" sz="1200" b="0" dirty="0">
                <a:latin typeface="+mn-ea"/>
                <a:ea typeface="+mn-ea"/>
              </a:rPr>
              <a:t>bean&gt;</a:t>
            </a:r>
          </a:p>
          <a:p>
            <a:pPr eaLnBrk="1" hangingPunct="1">
              <a:spcBef>
                <a:spcPts val="0"/>
              </a:spcBef>
              <a:buFont typeface="Wingdings" pitchFamily="2" charset="2"/>
              <a:buNone/>
              <a:tabLst>
                <a:tab pos="360000" algn="l"/>
              </a:tabLst>
              <a:defRPr/>
            </a:pPr>
            <a:r>
              <a:rPr lang="en-US" altLang="ko-KR" sz="1200" b="0" dirty="0" smtClean="0">
                <a:latin typeface="+mn-ea"/>
                <a:ea typeface="+mn-ea"/>
              </a:rPr>
              <a:t>	&lt;/</a:t>
            </a:r>
            <a:r>
              <a:rPr lang="en-US" altLang="ko-KR" sz="1200" b="0" dirty="0" err="1">
                <a:latin typeface="+mn-ea"/>
                <a:ea typeface="+mn-ea"/>
              </a:rPr>
              <a:t>mvc:message-converters</a:t>
            </a:r>
            <a:r>
              <a:rPr lang="en-US" altLang="ko-KR" sz="1200" b="0" dirty="0">
                <a:latin typeface="+mn-ea"/>
                <a:ea typeface="+mn-ea"/>
              </a:rPr>
              <a:t>&gt;</a:t>
            </a:r>
          </a:p>
          <a:p>
            <a:pPr eaLnBrk="1" hangingPunct="1">
              <a:spcBef>
                <a:spcPts val="0"/>
              </a:spcBef>
              <a:buFont typeface="Wingdings" pitchFamily="2" charset="2"/>
              <a:buNone/>
              <a:tabLst>
                <a:tab pos="360000" algn="l"/>
              </a:tabLst>
              <a:defRPr/>
            </a:pPr>
            <a:r>
              <a:rPr lang="en-US" altLang="ko-KR" sz="1200" b="0" dirty="0">
                <a:latin typeface="+mn-ea"/>
                <a:ea typeface="+mn-ea"/>
              </a:rPr>
              <a:t>&lt;/</a:t>
            </a:r>
            <a:r>
              <a:rPr lang="en-US" altLang="ko-KR" sz="1200" b="0" dirty="0" err="1">
                <a:latin typeface="+mn-ea"/>
                <a:ea typeface="+mn-ea"/>
              </a:rPr>
              <a:t>mvc:annotation-driven</a:t>
            </a:r>
            <a:r>
              <a:rPr lang="en-US" altLang="ko-KR" sz="1200" b="0" dirty="0">
                <a:latin typeface="+mn-ea"/>
                <a:ea typeface="+mn-ea"/>
              </a:rPr>
              <a:t>&gt;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2"/>
          <p:cNvSpPr>
            <a:spLocks noGrp="1"/>
          </p:cNvSpPr>
          <p:nvPr>
            <p:ph type="title"/>
          </p:nvPr>
        </p:nvSpPr>
        <p:spPr bwMode="auto">
          <a:xfrm>
            <a:off x="617538" y="214313"/>
            <a:ext cx="900112" cy="360362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smtClean="0"/>
              <a:t>JQuery</a:t>
            </a:r>
            <a:endParaRPr lang="ko-KR" altLang="en-US" smtClean="0"/>
          </a:p>
        </p:txBody>
      </p:sp>
      <p:sp>
        <p:nvSpPr>
          <p:cNvPr id="7171" name="텍스트 개체 틀 3"/>
          <p:cNvSpPr>
            <a:spLocks noGrp="1"/>
          </p:cNvSpPr>
          <p:nvPr>
            <p:ph type="body" sz="quarter" idx="11"/>
          </p:nvPr>
        </p:nvSpPr>
        <p:spPr bwMode="auto">
          <a:xfrm>
            <a:off x="254000" y="214313"/>
            <a:ext cx="360363" cy="360362"/>
          </a:xfrm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ko-KR"/>
              <a:t>02</a:t>
            </a:r>
            <a:endParaRPr>
              <a:ea typeface="맑은 고딕" panose="020B0503020000020004" pitchFamily="50" charset="-127"/>
            </a:endParaRPr>
          </a:p>
        </p:txBody>
      </p:sp>
      <p:sp>
        <p:nvSpPr>
          <p:cNvPr id="15364" name="텍스트 개체 틀 4"/>
          <p:cNvSpPr>
            <a:spLocks noGrp="1"/>
          </p:cNvSpPr>
          <p:nvPr>
            <p:ph type="body" sz="quarter" idx="15"/>
          </p:nvPr>
        </p:nvSpPr>
        <p:spPr bwMode="auto">
          <a:xfrm>
            <a:off x="287338" y="585788"/>
            <a:ext cx="8640762" cy="365125"/>
          </a:xfrm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ko-KR" altLang="en-US" dirty="0" err="1" smtClean="0"/>
              <a:t>선택자</a:t>
            </a:r>
            <a:r>
              <a:rPr lang="en-US" altLang="ko-KR" dirty="0" smtClean="0"/>
              <a:t>(selector) </a:t>
            </a:r>
          </a:p>
          <a:p>
            <a:pPr lvl="1">
              <a:defRPr/>
            </a:pPr>
            <a:r>
              <a:rPr lang="en-US" altLang="ko-KR" dirty="0"/>
              <a:t>HTML Element</a:t>
            </a:r>
            <a:r>
              <a:rPr lang="ko-KR" altLang="en-US" dirty="0"/>
              <a:t>를 선택하는 역할을 한다</a:t>
            </a:r>
            <a:r>
              <a:rPr lang="en-US" altLang="ko-KR" dirty="0" smtClean="0"/>
              <a:t>.</a:t>
            </a:r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 smtClean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r>
              <a:rPr lang="ko-KR" altLang="en-US" dirty="0"/>
              <a:t>문서에서 </a:t>
            </a:r>
            <a:r>
              <a:rPr lang="en-US" altLang="ko-KR" dirty="0"/>
              <a:t>Element </a:t>
            </a:r>
            <a:r>
              <a:rPr lang="ko-KR" altLang="en-US" dirty="0"/>
              <a:t>를 가져온 후</a:t>
            </a:r>
            <a:r>
              <a:rPr lang="en-US" altLang="ko-KR" dirty="0"/>
              <a:t>,  </a:t>
            </a:r>
            <a:r>
              <a:rPr lang="ko-KR" altLang="en-US" dirty="0"/>
              <a:t>반환된 객체 함수를 사용하여 </a:t>
            </a:r>
            <a:r>
              <a:rPr lang="en-US" altLang="ko-KR" dirty="0"/>
              <a:t>Element</a:t>
            </a:r>
            <a:r>
              <a:rPr lang="ko-KR" altLang="en-US" dirty="0" smtClean="0"/>
              <a:t>를 조작하게  </a:t>
            </a:r>
            <a:r>
              <a:rPr lang="ko-KR" altLang="en-US" dirty="0"/>
              <a:t>된다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pPr marL="228600" lvl="1" indent="0">
              <a:buFont typeface="Arial" panose="020B0604020202020204" pitchFamily="34" charset="0"/>
              <a:buNone/>
              <a:defRPr/>
            </a:pPr>
            <a:endParaRPr lang="en-US" altLang="ko-KR" dirty="0" smtClean="0"/>
          </a:p>
        </p:txBody>
      </p:sp>
      <p:sp>
        <p:nvSpPr>
          <p:cNvPr id="7173" name="직사각형 1"/>
          <p:cNvSpPr>
            <a:spLocks noChangeArrowheads="1"/>
          </p:cNvSpPr>
          <p:nvPr/>
        </p:nvSpPr>
        <p:spPr bwMode="auto">
          <a:xfrm>
            <a:off x="792163" y="1276350"/>
            <a:ext cx="35671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sz="2000" b="1"/>
              <a:t>var object = $( “selector” ) </a:t>
            </a:r>
            <a:endParaRPr lang="ko-KR" altLang="en-US" sz="2000" b="1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제목 2"/>
          <p:cNvSpPr>
            <a:spLocks noGrp="1"/>
          </p:cNvSpPr>
          <p:nvPr>
            <p:ph type="title"/>
          </p:nvPr>
        </p:nvSpPr>
        <p:spPr bwMode="auto">
          <a:xfrm>
            <a:off x="617538" y="214313"/>
            <a:ext cx="900112" cy="360362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smtClean="0"/>
              <a:t>JQuery</a:t>
            </a:r>
            <a:endParaRPr lang="ko-KR" altLang="en-US" smtClean="0"/>
          </a:p>
        </p:txBody>
      </p:sp>
      <p:sp>
        <p:nvSpPr>
          <p:cNvPr id="8195" name="텍스트 개체 틀 3"/>
          <p:cNvSpPr>
            <a:spLocks noGrp="1"/>
          </p:cNvSpPr>
          <p:nvPr>
            <p:ph type="body" sz="quarter" idx="11"/>
          </p:nvPr>
        </p:nvSpPr>
        <p:spPr bwMode="auto">
          <a:xfrm>
            <a:off x="254000" y="214313"/>
            <a:ext cx="360363" cy="360362"/>
          </a:xfrm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ko-KR"/>
              <a:t>02</a:t>
            </a:r>
            <a:endParaRPr>
              <a:ea typeface="맑은 고딕" panose="020B0503020000020004" pitchFamily="50" charset="-127"/>
            </a:endParaRPr>
          </a:p>
        </p:txBody>
      </p:sp>
      <p:sp>
        <p:nvSpPr>
          <p:cNvPr id="15364" name="텍스트 개체 틀 4"/>
          <p:cNvSpPr>
            <a:spLocks noGrp="1"/>
          </p:cNvSpPr>
          <p:nvPr>
            <p:ph type="body" sz="quarter" idx="15"/>
          </p:nvPr>
        </p:nvSpPr>
        <p:spPr bwMode="auto">
          <a:xfrm>
            <a:off x="287338" y="585788"/>
            <a:ext cx="8640762" cy="833437"/>
          </a:xfrm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ko-KR" altLang="en-US" dirty="0" err="1" smtClean="0"/>
              <a:t>선택자</a:t>
            </a:r>
            <a:r>
              <a:rPr lang="en-US" altLang="ko-KR" dirty="0" smtClean="0"/>
              <a:t>(selector) – </a:t>
            </a:r>
            <a:r>
              <a:rPr lang="ko-KR" altLang="en-US" dirty="0" smtClean="0">
                <a:solidFill>
                  <a:srgbClr val="FF0000"/>
                </a:solidFill>
              </a:rPr>
              <a:t>태그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lvl="1">
              <a:defRPr/>
            </a:pPr>
            <a:r>
              <a:rPr lang="ko-KR" altLang="en-US" dirty="0" smtClean="0">
                <a:latin typeface="+mn-ea"/>
              </a:rPr>
              <a:t>특정 </a:t>
            </a:r>
            <a:r>
              <a:rPr lang="en-US" altLang="ko-KR" dirty="0" smtClean="0">
                <a:latin typeface="+mn-ea"/>
              </a:rPr>
              <a:t>html </a:t>
            </a:r>
            <a:r>
              <a:rPr lang="ko-KR" altLang="en-US" dirty="0" smtClean="0">
                <a:latin typeface="+mn-ea"/>
              </a:rPr>
              <a:t>태그를 컨트롤 하기 위해 사용</a:t>
            </a:r>
            <a:r>
              <a:rPr lang="en-US" altLang="ko-KR" dirty="0" smtClean="0">
                <a:latin typeface="+mn-ea"/>
              </a:rPr>
              <a:t> </a:t>
            </a:r>
          </a:p>
          <a:p>
            <a:pPr lvl="1">
              <a:defRPr/>
            </a:pPr>
            <a:endParaRPr lang="en-US" altLang="ko-KR" dirty="0" smtClean="0"/>
          </a:p>
        </p:txBody>
      </p:sp>
      <p:sp>
        <p:nvSpPr>
          <p:cNvPr id="6" name="텍스트 개체 틀 4"/>
          <p:cNvSpPr txBox="1">
            <a:spLocks/>
          </p:cNvSpPr>
          <p:nvPr/>
        </p:nvSpPr>
        <p:spPr bwMode="auto">
          <a:xfrm>
            <a:off x="287338" y="1563688"/>
            <a:ext cx="8640762" cy="1944687"/>
          </a:xfrm>
          <a:prstGeom prst="rect">
            <a:avLst/>
          </a:prstGeom>
          <a:noFill/>
          <a:extLst/>
        </p:spPr>
        <p:txBody>
          <a:bodyPr/>
          <a:lstStyle>
            <a:lvl1pPr marL="180975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맑은 고딕" panose="020B0503020000020004" pitchFamily="50" charset="-127"/>
              <a:buChar char="■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6700" indent="-36513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7675" indent="-90488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맑은 고딕" panose="020B0503020000020004" pitchFamily="50" charset="-127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28650" indent="-90488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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600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kumimoji="0" lang="ko-KR" altLang="en-US" dirty="0" smtClean="0"/>
              <a:t>실습</a:t>
            </a:r>
            <a:endParaRPr kumimoji="0" lang="en-US" altLang="ko-KR" dirty="0" smtClean="0"/>
          </a:p>
          <a:p>
            <a:pPr marL="230187" lvl="1" indent="0">
              <a:buFont typeface="Arial" pitchFamily="34" charset="0"/>
              <a:buNone/>
              <a:defRPr/>
            </a:pPr>
            <a:r>
              <a:rPr kumimoji="0" lang="en-US" altLang="ko-KR" dirty="0" err="1" smtClean="0">
                <a:latin typeface="+mn-ea"/>
              </a:rPr>
              <a:t>css</a:t>
            </a:r>
            <a:r>
              <a:rPr kumimoji="0" lang="en-US" altLang="ko-KR" dirty="0" smtClean="0">
                <a:latin typeface="+mn-ea"/>
              </a:rPr>
              <a:t>() </a:t>
            </a:r>
            <a:r>
              <a:rPr kumimoji="0" lang="ko-KR" altLang="en-US" dirty="0" smtClean="0">
                <a:latin typeface="+mn-ea"/>
              </a:rPr>
              <a:t>함수를 이용하여 </a:t>
            </a:r>
            <a:r>
              <a:rPr kumimoji="0" lang="en-US" altLang="ko-KR" dirty="0" smtClean="0">
                <a:latin typeface="+mn-ea"/>
              </a:rPr>
              <a:t/>
            </a:r>
            <a:br>
              <a:rPr kumimoji="0" lang="en-US" altLang="ko-KR" dirty="0" smtClean="0">
                <a:latin typeface="+mn-ea"/>
              </a:rPr>
            </a:br>
            <a:r>
              <a:rPr kumimoji="0" lang="en-US" altLang="ko-KR" dirty="0" smtClean="0">
                <a:latin typeface="+mn-ea"/>
              </a:rPr>
              <a:t>li </a:t>
            </a:r>
            <a:r>
              <a:rPr kumimoji="0" lang="ko-KR" altLang="en-US" dirty="0" err="1" smtClean="0">
                <a:latin typeface="+mn-ea"/>
              </a:rPr>
              <a:t>엘리먼트의</a:t>
            </a:r>
            <a:r>
              <a:rPr kumimoji="0" lang="ko-KR" altLang="en-US" dirty="0" smtClean="0">
                <a:latin typeface="+mn-ea"/>
              </a:rPr>
              <a:t> 색을 빨간색으로 변경하세요</a:t>
            </a:r>
            <a:r>
              <a:rPr kumimoji="0" lang="en-US" altLang="ko-KR" dirty="0" smtClean="0">
                <a:latin typeface="+mn-ea"/>
              </a:rPr>
              <a:t> </a:t>
            </a:r>
          </a:p>
          <a:p>
            <a:pPr lvl="1">
              <a:defRPr/>
            </a:pPr>
            <a:endParaRPr kumimoji="0" lang="en-US" altLang="ko-KR" dirty="0" smtClean="0"/>
          </a:p>
          <a:p>
            <a:pPr lvl="1">
              <a:defRPr/>
            </a:pPr>
            <a:r>
              <a:rPr kumimoji="0" lang="en-US" altLang="ko-KR" dirty="0" err="1" smtClean="0"/>
              <a:t>css</a:t>
            </a:r>
            <a:r>
              <a:rPr kumimoji="0" lang="en-US" altLang="ko-KR" dirty="0" smtClean="0"/>
              <a:t>() </a:t>
            </a:r>
            <a:r>
              <a:rPr kumimoji="0" lang="ko-KR" altLang="en-US" dirty="0" smtClean="0"/>
              <a:t>함수를 이용하여</a:t>
            </a:r>
            <a:endParaRPr kumimoji="0" lang="en-US" altLang="ko-KR" dirty="0" smtClean="0"/>
          </a:p>
          <a:p>
            <a:pPr marL="230187" lvl="1" indent="0">
              <a:buFont typeface="Arial" pitchFamily="34" charset="0"/>
              <a:buNone/>
              <a:defRPr/>
            </a:pPr>
            <a:r>
              <a:rPr kumimoji="0" lang="en-US" altLang="ko-KR" dirty="0"/>
              <a:t> </a:t>
            </a:r>
            <a:r>
              <a:rPr kumimoji="0" lang="en-US" altLang="ko-KR" dirty="0" smtClean="0"/>
              <a:t>p </a:t>
            </a:r>
            <a:r>
              <a:rPr kumimoji="0" lang="ko-KR" altLang="en-US" dirty="0" err="1" smtClean="0"/>
              <a:t>엘리먼트의</a:t>
            </a:r>
            <a:r>
              <a:rPr kumimoji="0" lang="ko-KR" altLang="en-US" dirty="0" smtClean="0"/>
              <a:t> 색을 파란색으로 변경하세요</a:t>
            </a:r>
            <a:endParaRPr kumimoji="0" lang="en-US" altLang="ko-KR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0" y="4837113"/>
            <a:ext cx="1147763" cy="3381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>
              <a:spcBef>
                <a:spcPct val="20000"/>
              </a:spcBef>
              <a:defRPr/>
            </a:pPr>
            <a:r>
              <a:rPr lang="en-US" altLang="ko-KR" sz="1600" b="1" dirty="0">
                <a:latin typeface="+mn-lt"/>
                <a:ea typeface="+mn-ea"/>
              </a:rPr>
              <a:t>ex01.html</a:t>
            </a:r>
            <a:endParaRPr lang="ko-KR" altLang="en-US" sz="1600" b="1" dirty="0">
              <a:latin typeface="+mn-lt"/>
              <a:ea typeface="+mn-ea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2"/>
          <p:cNvSpPr>
            <a:spLocks noGrp="1"/>
          </p:cNvSpPr>
          <p:nvPr>
            <p:ph type="title"/>
          </p:nvPr>
        </p:nvSpPr>
        <p:spPr bwMode="auto">
          <a:xfrm>
            <a:off x="617538" y="214313"/>
            <a:ext cx="900112" cy="360362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smtClean="0"/>
              <a:t>JQuery</a:t>
            </a:r>
            <a:endParaRPr lang="ko-KR" altLang="en-US" smtClean="0"/>
          </a:p>
        </p:txBody>
      </p:sp>
      <p:sp>
        <p:nvSpPr>
          <p:cNvPr id="9219" name="텍스트 개체 틀 3"/>
          <p:cNvSpPr>
            <a:spLocks noGrp="1"/>
          </p:cNvSpPr>
          <p:nvPr>
            <p:ph type="body" sz="quarter" idx="11"/>
          </p:nvPr>
        </p:nvSpPr>
        <p:spPr bwMode="auto">
          <a:xfrm>
            <a:off x="254000" y="214313"/>
            <a:ext cx="360363" cy="360362"/>
          </a:xfrm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ko-KR"/>
              <a:t>02</a:t>
            </a:r>
            <a:endParaRPr>
              <a:ea typeface="맑은 고딕" panose="020B0503020000020004" pitchFamily="50" charset="-127"/>
            </a:endParaRPr>
          </a:p>
        </p:txBody>
      </p:sp>
      <p:sp>
        <p:nvSpPr>
          <p:cNvPr id="15364" name="텍스트 개체 틀 4"/>
          <p:cNvSpPr>
            <a:spLocks noGrp="1"/>
          </p:cNvSpPr>
          <p:nvPr>
            <p:ph type="body" sz="quarter" idx="15"/>
          </p:nvPr>
        </p:nvSpPr>
        <p:spPr bwMode="auto">
          <a:xfrm>
            <a:off x="287338" y="585788"/>
            <a:ext cx="8640762" cy="833437"/>
          </a:xfrm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ko-KR" altLang="en-US" dirty="0" err="1" smtClean="0"/>
              <a:t>선택자</a:t>
            </a:r>
            <a:r>
              <a:rPr lang="en-US" altLang="ko-KR" dirty="0" smtClean="0"/>
              <a:t>(selector) – </a:t>
            </a:r>
            <a:r>
              <a:rPr lang="en-US" altLang="ko-KR" dirty="0" smtClean="0">
                <a:solidFill>
                  <a:srgbClr val="FF0000"/>
                </a:solidFill>
              </a:rPr>
              <a:t>#ID</a:t>
            </a:r>
          </a:p>
          <a:p>
            <a:pPr lvl="1">
              <a:defRPr/>
            </a:pPr>
            <a:r>
              <a:rPr lang="ko-KR" altLang="en-US" dirty="0" smtClean="0">
                <a:latin typeface="+mn-ea"/>
              </a:rPr>
              <a:t>특정 </a:t>
            </a:r>
            <a:r>
              <a:rPr lang="en-US" altLang="ko-KR" dirty="0" smtClean="0">
                <a:latin typeface="+mn-ea"/>
              </a:rPr>
              <a:t>id </a:t>
            </a:r>
            <a:r>
              <a:rPr lang="ko-KR" altLang="en-US" dirty="0" smtClean="0">
                <a:latin typeface="+mn-ea"/>
              </a:rPr>
              <a:t>속성을 가진 </a:t>
            </a:r>
            <a:r>
              <a:rPr lang="en-US" altLang="ko-KR" dirty="0" smtClean="0">
                <a:latin typeface="+mn-ea"/>
              </a:rPr>
              <a:t>html</a:t>
            </a:r>
            <a:r>
              <a:rPr lang="ko-KR" altLang="en-US" dirty="0" smtClean="0">
                <a:latin typeface="+mn-ea"/>
              </a:rPr>
              <a:t>태그를 컨트롤하기 위해 사용</a:t>
            </a:r>
            <a:endParaRPr lang="en-US" altLang="ko-KR" dirty="0" smtClean="0">
              <a:latin typeface="+mn-ea"/>
            </a:endParaRPr>
          </a:p>
          <a:p>
            <a:pPr lvl="1">
              <a:defRPr/>
            </a:pPr>
            <a:r>
              <a:rPr lang="en-US" altLang="ko-KR" dirty="0" smtClean="0">
                <a:latin typeface="+mn-ea"/>
              </a:rPr>
              <a:t>ID </a:t>
            </a:r>
            <a:r>
              <a:rPr lang="ko-KR" altLang="en-US" dirty="0" smtClean="0">
                <a:latin typeface="+mn-ea"/>
              </a:rPr>
              <a:t>값에 </a:t>
            </a:r>
            <a:r>
              <a:rPr lang="en-US" altLang="ko-KR" dirty="0" smtClean="0">
                <a:latin typeface="+mn-ea"/>
              </a:rPr>
              <a:t># </a:t>
            </a:r>
            <a:r>
              <a:rPr lang="ko-KR" altLang="en-US" dirty="0" smtClean="0">
                <a:latin typeface="+mn-ea"/>
              </a:rPr>
              <a:t>을 붙인다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lvl="1">
              <a:defRPr/>
            </a:pPr>
            <a:r>
              <a:rPr lang="en-US" altLang="ko-KR" dirty="0" smtClean="0">
                <a:latin typeface="+mn-ea"/>
              </a:rPr>
              <a:t>ID</a:t>
            </a:r>
            <a:r>
              <a:rPr lang="ko-KR" altLang="en-US" dirty="0" smtClean="0">
                <a:latin typeface="+mn-ea"/>
              </a:rPr>
              <a:t>는 </a:t>
            </a:r>
            <a:r>
              <a:rPr lang="ko-KR" altLang="en-US" dirty="0" err="1" smtClean="0">
                <a:latin typeface="+mn-ea"/>
              </a:rPr>
              <a:t>한문서에</a:t>
            </a:r>
            <a:r>
              <a:rPr lang="ko-KR" altLang="en-US" dirty="0" smtClean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1</a:t>
            </a:r>
            <a:r>
              <a:rPr lang="ko-KR" altLang="en-US" dirty="0" smtClean="0">
                <a:latin typeface="+mn-ea"/>
              </a:rPr>
              <a:t>개</a:t>
            </a:r>
            <a:r>
              <a:rPr lang="en-US" altLang="ko-KR" dirty="0" smtClean="0">
                <a:latin typeface="+mn-ea"/>
              </a:rPr>
              <a:t>(</a:t>
            </a:r>
            <a:r>
              <a:rPr lang="ko-KR" altLang="en-US" dirty="0" smtClean="0">
                <a:latin typeface="+mn-ea"/>
              </a:rPr>
              <a:t>유일</a:t>
            </a:r>
            <a:r>
              <a:rPr lang="en-US" altLang="ko-KR" dirty="0" smtClean="0">
                <a:latin typeface="+mn-ea"/>
              </a:rPr>
              <a:t>)</a:t>
            </a:r>
            <a:r>
              <a:rPr lang="ko-KR" altLang="en-US" dirty="0" smtClean="0">
                <a:latin typeface="+mn-ea"/>
              </a:rPr>
              <a:t>만 있어야 한다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lvl="1">
              <a:defRPr/>
            </a:pPr>
            <a:endParaRPr lang="en-US" altLang="ko-KR" dirty="0" smtClean="0"/>
          </a:p>
        </p:txBody>
      </p:sp>
      <p:sp>
        <p:nvSpPr>
          <p:cNvPr id="6" name="텍스트 개체 틀 4"/>
          <p:cNvSpPr txBox="1">
            <a:spLocks/>
          </p:cNvSpPr>
          <p:nvPr/>
        </p:nvSpPr>
        <p:spPr bwMode="auto">
          <a:xfrm>
            <a:off x="287338" y="1887538"/>
            <a:ext cx="8640762" cy="1944687"/>
          </a:xfrm>
          <a:prstGeom prst="rect">
            <a:avLst/>
          </a:prstGeom>
          <a:noFill/>
          <a:extLst/>
        </p:spPr>
        <p:txBody>
          <a:bodyPr/>
          <a:lstStyle>
            <a:lvl1pPr marL="180975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맑은 고딕" panose="020B0503020000020004" pitchFamily="50" charset="-127"/>
              <a:buChar char="■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6700" indent="-36513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7675" indent="-90488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맑은 고딕" panose="020B0503020000020004" pitchFamily="50" charset="-127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28650" indent="-90488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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600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kumimoji="0" lang="ko-KR" altLang="en-US" dirty="0" smtClean="0"/>
              <a:t>실습</a:t>
            </a:r>
            <a:endParaRPr kumimoji="0" lang="en-US" altLang="ko-KR" dirty="0" smtClean="0"/>
          </a:p>
          <a:p>
            <a:pPr lvl="1">
              <a:defRPr/>
            </a:pPr>
            <a:r>
              <a:rPr kumimoji="0" lang="en-US" altLang="ko-KR" dirty="0" err="1" smtClean="0">
                <a:latin typeface="+mn-ea"/>
              </a:rPr>
              <a:t>css</a:t>
            </a:r>
            <a:r>
              <a:rPr kumimoji="0" lang="en-US" altLang="ko-KR" dirty="0" smtClean="0">
                <a:latin typeface="+mn-ea"/>
              </a:rPr>
              <a:t>() </a:t>
            </a:r>
            <a:r>
              <a:rPr kumimoji="0" lang="ko-KR" altLang="en-US" dirty="0" smtClean="0">
                <a:latin typeface="+mn-ea"/>
              </a:rPr>
              <a:t>함수를 이용하여 </a:t>
            </a:r>
            <a:r>
              <a:rPr kumimoji="0" lang="en-US" altLang="ko-KR" dirty="0" smtClean="0">
                <a:latin typeface="+mn-ea"/>
              </a:rPr>
              <a:t/>
            </a:r>
            <a:br>
              <a:rPr kumimoji="0" lang="en-US" altLang="ko-KR" dirty="0" smtClean="0">
                <a:latin typeface="+mn-ea"/>
              </a:rPr>
            </a:br>
            <a:r>
              <a:rPr kumimoji="0" lang="en-US" altLang="ko-KR" dirty="0" smtClean="0">
                <a:latin typeface="+mn-ea"/>
              </a:rPr>
              <a:t>id </a:t>
            </a:r>
            <a:r>
              <a:rPr kumimoji="0" lang="ko-KR" altLang="en-US" dirty="0" smtClean="0">
                <a:latin typeface="+mn-ea"/>
              </a:rPr>
              <a:t>가 </a:t>
            </a:r>
            <a:r>
              <a:rPr kumimoji="0" lang="en-US" altLang="ko-KR" dirty="0" smtClean="0">
                <a:latin typeface="+mn-ea"/>
              </a:rPr>
              <a:t>second </a:t>
            </a:r>
            <a:r>
              <a:rPr kumimoji="0" lang="ko-KR" altLang="en-US" dirty="0" smtClean="0">
                <a:latin typeface="+mn-ea"/>
              </a:rPr>
              <a:t>인 </a:t>
            </a:r>
            <a:r>
              <a:rPr kumimoji="0" lang="en-US" altLang="ko-KR" dirty="0" smtClean="0">
                <a:latin typeface="+mn-ea"/>
              </a:rPr>
              <a:t>li</a:t>
            </a:r>
            <a:r>
              <a:rPr kumimoji="0" lang="ko-KR" altLang="en-US" dirty="0" err="1" smtClean="0">
                <a:latin typeface="+mn-ea"/>
              </a:rPr>
              <a:t>엘리먼트의</a:t>
            </a:r>
            <a:r>
              <a:rPr kumimoji="0" lang="ko-KR" altLang="en-US" dirty="0" smtClean="0">
                <a:latin typeface="+mn-ea"/>
              </a:rPr>
              <a:t> 색을 빨간색으로 변경하세요</a:t>
            </a:r>
            <a:r>
              <a:rPr kumimoji="0" lang="en-US" altLang="ko-KR" dirty="0" smtClean="0">
                <a:latin typeface="+mn-ea"/>
              </a:rPr>
              <a:t> </a:t>
            </a:r>
          </a:p>
          <a:p>
            <a:pPr lvl="1">
              <a:defRPr/>
            </a:pPr>
            <a:endParaRPr kumimoji="0" lang="en-US" altLang="ko-KR" dirty="0" smtClean="0"/>
          </a:p>
          <a:p>
            <a:pPr lvl="1">
              <a:defRPr/>
            </a:pPr>
            <a:r>
              <a:rPr kumimoji="0" lang="en-US" altLang="ko-KR" dirty="0" smtClean="0"/>
              <a:t>ID</a:t>
            </a:r>
            <a:r>
              <a:rPr kumimoji="0" lang="ko-KR" altLang="en-US" dirty="0" smtClean="0"/>
              <a:t>값을 변경해서 테스트 하세요</a:t>
            </a:r>
            <a:endParaRPr kumimoji="0" lang="en-US" altLang="ko-KR" dirty="0" smtClean="0"/>
          </a:p>
          <a:p>
            <a:pPr lvl="1">
              <a:defRPr/>
            </a:pPr>
            <a:endParaRPr kumimoji="0" lang="en-US" altLang="ko-KR" dirty="0"/>
          </a:p>
          <a:p>
            <a:pPr lvl="1">
              <a:defRPr/>
            </a:pPr>
            <a:r>
              <a:rPr kumimoji="0" lang="ko-KR" altLang="en-US" dirty="0" smtClean="0"/>
              <a:t>같은 </a:t>
            </a:r>
            <a:r>
              <a:rPr kumimoji="0" lang="en-US" altLang="ko-KR" dirty="0" smtClean="0"/>
              <a:t>ID</a:t>
            </a:r>
            <a:r>
              <a:rPr kumimoji="0" lang="ko-KR" altLang="en-US" dirty="0" smtClean="0"/>
              <a:t>가 있는 경우 결과를 확인하세요</a:t>
            </a:r>
            <a:endParaRPr kumimoji="0" lang="en-US" altLang="ko-KR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0" y="4837113"/>
            <a:ext cx="1147763" cy="3381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>
              <a:spcBef>
                <a:spcPct val="20000"/>
              </a:spcBef>
              <a:defRPr/>
            </a:pPr>
            <a:r>
              <a:rPr lang="en-US" altLang="ko-KR" sz="1600" b="1" dirty="0">
                <a:latin typeface="+mn-lt"/>
                <a:ea typeface="+mn-ea"/>
              </a:rPr>
              <a:t>ex02.html</a:t>
            </a:r>
            <a:endParaRPr lang="ko-KR" altLang="en-US" sz="1600" b="1" dirty="0">
              <a:latin typeface="+mn-lt"/>
              <a:ea typeface="+mn-ea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제목 2"/>
          <p:cNvSpPr>
            <a:spLocks noGrp="1"/>
          </p:cNvSpPr>
          <p:nvPr>
            <p:ph type="title"/>
          </p:nvPr>
        </p:nvSpPr>
        <p:spPr bwMode="auto">
          <a:xfrm>
            <a:off x="617538" y="214313"/>
            <a:ext cx="900112" cy="360362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smtClean="0"/>
              <a:t>JQuery</a:t>
            </a:r>
            <a:endParaRPr lang="ko-KR" altLang="en-US" smtClean="0"/>
          </a:p>
        </p:txBody>
      </p:sp>
      <p:sp>
        <p:nvSpPr>
          <p:cNvPr id="10243" name="텍스트 개체 틀 3"/>
          <p:cNvSpPr>
            <a:spLocks noGrp="1"/>
          </p:cNvSpPr>
          <p:nvPr>
            <p:ph type="body" sz="quarter" idx="11"/>
          </p:nvPr>
        </p:nvSpPr>
        <p:spPr bwMode="auto">
          <a:xfrm>
            <a:off x="254000" y="214313"/>
            <a:ext cx="360363" cy="360362"/>
          </a:xfrm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ko-KR"/>
              <a:t>02</a:t>
            </a:r>
            <a:endParaRPr>
              <a:ea typeface="맑은 고딕" panose="020B0503020000020004" pitchFamily="50" charset="-127"/>
            </a:endParaRPr>
          </a:p>
        </p:txBody>
      </p:sp>
      <p:sp>
        <p:nvSpPr>
          <p:cNvPr id="15364" name="텍스트 개체 틀 4"/>
          <p:cNvSpPr>
            <a:spLocks noGrp="1"/>
          </p:cNvSpPr>
          <p:nvPr>
            <p:ph type="body" sz="quarter" idx="15"/>
          </p:nvPr>
        </p:nvSpPr>
        <p:spPr bwMode="auto">
          <a:xfrm>
            <a:off x="287338" y="585788"/>
            <a:ext cx="8640762" cy="833437"/>
          </a:xfrm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ko-KR" altLang="en-US" dirty="0" err="1" smtClean="0"/>
              <a:t>선택자</a:t>
            </a:r>
            <a:r>
              <a:rPr lang="en-US" altLang="ko-KR" dirty="0" smtClean="0"/>
              <a:t>(selector) – </a:t>
            </a:r>
            <a:r>
              <a:rPr lang="en-US" altLang="ko-KR" dirty="0" smtClean="0">
                <a:solidFill>
                  <a:srgbClr val="FF0000"/>
                </a:solidFill>
              </a:rPr>
              <a:t>.</a:t>
            </a:r>
            <a:r>
              <a:rPr lang="ko-KR" altLang="en-US" dirty="0" smtClean="0">
                <a:solidFill>
                  <a:srgbClr val="FF0000"/>
                </a:solidFill>
              </a:rPr>
              <a:t>클래스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lvl="1">
              <a:defRPr/>
            </a:pPr>
            <a:r>
              <a:rPr lang="ko-KR" altLang="en-US" dirty="0" smtClean="0">
                <a:latin typeface="+mn-ea"/>
              </a:rPr>
              <a:t>특정 </a:t>
            </a:r>
            <a:r>
              <a:rPr lang="en-US" altLang="ko-KR" dirty="0" smtClean="0">
                <a:latin typeface="+mn-ea"/>
              </a:rPr>
              <a:t>class </a:t>
            </a:r>
            <a:r>
              <a:rPr lang="ko-KR" altLang="en-US" dirty="0" smtClean="0">
                <a:latin typeface="+mn-ea"/>
              </a:rPr>
              <a:t>속성을 가진 </a:t>
            </a:r>
            <a:r>
              <a:rPr lang="en-US" altLang="ko-KR" dirty="0" smtClean="0">
                <a:latin typeface="+mn-ea"/>
              </a:rPr>
              <a:t>html</a:t>
            </a:r>
            <a:r>
              <a:rPr lang="ko-KR" altLang="en-US" dirty="0" smtClean="0">
                <a:latin typeface="+mn-ea"/>
              </a:rPr>
              <a:t>태그를 컨트롤하기 위해 사용</a:t>
            </a:r>
            <a:endParaRPr lang="en-US" altLang="ko-KR" dirty="0" smtClean="0">
              <a:latin typeface="+mn-ea"/>
            </a:endParaRPr>
          </a:p>
          <a:p>
            <a:pPr lvl="1">
              <a:defRPr/>
            </a:pPr>
            <a:r>
              <a:rPr lang="en-US" altLang="ko-KR" dirty="0" smtClean="0">
                <a:latin typeface="+mn-ea"/>
              </a:rPr>
              <a:t>.(dot)</a:t>
            </a:r>
            <a:r>
              <a:rPr lang="ko-KR" altLang="en-US" dirty="0" smtClean="0">
                <a:latin typeface="+mn-ea"/>
              </a:rPr>
              <a:t>에 </a:t>
            </a:r>
            <a:r>
              <a:rPr lang="en-US" altLang="ko-KR" dirty="0" smtClean="0">
                <a:latin typeface="+mn-ea"/>
              </a:rPr>
              <a:t>class </a:t>
            </a:r>
            <a:r>
              <a:rPr lang="ko-KR" altLang="en-US" dirty="0" err="1" smtClean="0">
                <a:latin typeface="+mn-ea"/>
              </a:rPr>
              <a:t>속성갑을</a:t>
            </a:r>
            <a:r>
              <a:rPr lang="ko-KR" altLang="en-US" dirty="0" smtClean="0">
                <a:latin typeface="+mn-ea"/>
              </a:rPr>
              <a:t> 지정하여 선택</a:t>
            </a:r>
            <a:endParaRPr lang="en-US" altLang="ko-KR" dirty="0" smtClean="0">
              <a:latin typeface="+mn-ea"/>
            </a:endParaRPr>
          </a:p>
          <a:p>
            <a:pPr lvl="1">
              <a:defRPr/>
            </a:pPr>
            <a:r>
              <a:rPr lang="en-US" altLang="ko-KR" dirty="0" smtClean="0">
                <a:latin typeface="+mn-ea"/>
              </a:rPr>
              <a:t>class</a:t>
            </a:r>
            <a:r>
              <a:rPr lang="ko-KR" altLang="en-US" dirty="0" smtClean="0">
                <a:latin typeface="+mn-ea"/>
              </a:rPr>
              <a:t>는 </a:t>
            </a:r>
            <a:r>
              <a:rPr lang="ko-KR" altLang="en-US" dirty="0" err="1" smtClean="0">
                <a:latin typeface="+mn-ea"/>
              </a:rPr>
              <a:t>한문서에</a:t>
            </a:r>
            <a:r>
              <a:rPr lang="ko-KR" altLang="en-US" dirty="0" smtClean="0">
                <a:latin typeface="+mn-ea"/>
              </a:rPr>
              <a:t> 여러 개 있을 수 있다</a:t>
            </a:r>
            <a:endParaRPr lang="en-US" altLang="ko-KR" dirty="0" smtClean="0">
              <a:latin typeface="+mn-ea"/>
            </a:endParaRPr>
          </a:p>
          <a:p>
            <a:pPr lvl="1">
              <a:defRPr/>
            </a:pPr>
            <a:endParaRPr lang="en-US" altLang="ko-KR" dirty="0" smtClean="0"/>
          </a:p>
        </p:txBody>
      </p:sp>
      <p:sp>
        <p:nvSpPr>
          <p:cNvPr id="6" name="텍스트 개체 틀 4"/>
          <p:cNvSpPr txBox="1">
            <a:spLocks/>
          </p:cNvSpPr>
          <p:nvPr/>
        </p:nvSpPr>
        <p:spPr bwMode="auto">
          <a:xfrm>
            <a:off x="287338" y="1887538"/>
            <a:ext cx="8640762" cy="1944687"/>
          </a:xfrm>
          <a:prstGeom prst="rect">
            <a:avLst/>
          </a:prstGeom>
          <a:noFill/>
          <a:extLst/>
        </p:spPr>
        <p:txBody>
          <a:bodyPr/>
          <a:lstStyle>
            <a:lvl1pPr marL="180975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맑은 고딕" panose="020B0503020000020004" pitchFamily="50" charset="-127"/>
              <a:buChar char="■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6700" indent="-36513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7675" indent="-90488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맑은 고딕" panose="020B0503020000020004" pitchFamily="50" charset="-127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28650" indent="-90488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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600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kumimoji="0" lang="ko-KR" altLang="en-US" dirty="0" smtClean="0"/>
              <a:t>실습</a:t>
            </a:r>
            <a:endParaRPr kumimoji="0" lang="en-US" altLang="ko-KR" dirty="0" smtClean="0"/>
          </a:p>
          <a:p>
            <a:pPr lvl="1">
              <a:defRPr/>
            </a:pPr>
            <a:r>
              <a:rPr kumimoji="0" lang="en-US" altLang="ko-KR" dirty="0" err="1" smtClean="0">
                <a:latin typeface="+mn-ea"/>
              </a:rPr>
              <a:t>css</a:t>
            </a:r>
            <a:r>
              <a:rPr kumimoji="0" lang="en-US" altLang="ko-KR" dirty="0" smtClean="0">
                <a:latin typeface="+mn-ea"/>
              </a:rPr>
              <a:t>() </a:t>
            </a:r>
            <a:r>
              <a:rPr kumimoji="0" lang="ko-KR" altLang="en-US" dirty="0" smtClean="0">
                <a:latin typeface="+mn-ea"/>
              </a:rPr>
              <a:t>함수를 이용하여 </a:t>
            </a:r>
            <a:r>
              <a:rPr kumimoji="0" lang="en-US" altLang="ko-KR" dirty="0" smtClean="0">
                <a:latin typeface="+mn-ea"/>
              </a:rPr>
              <a:t/>
            </a:r>
            <a:br>
              <a:rPr kumimoji="0" lang="en-US" altLang="ko-KR" dirty="0" smtClean="0">
                <a:latin typeface="+mn-ea"/>
              </a:rPr>
            </a:br>
            <a:r>
              <a:rPr kumimoji="0" lang="en-US" altLang="ko-KR" dirty="0" smtClean="0">
                <a:latin typeface="+mn-ea"/>
              </a:rPr>
              <a:t>class </a:t>
            </a:r>
            <a:r>
              <a:rPr kumimoji="0" lang="ko-KR" altLang="en-US" dirty="0" smtClean="0">
                <a:latin typeface="+mn-ea"/>
              </a:rPr>
              <a:t>가 </a:t>
            </a:r>
            <a:r>
              <a:rPr kumimoji="0" lang="en-US" altLang="ko-KR" dirty="0" smtClean="0">
                <a:latin typeface="+mn-ea"/>
              </a:rPr>
              <a:t>red </a:t>
            </a:r>
            <a:r>
              <a:rPr kumimoji="0" lang="ko-KR" altLang="en-US" dirty="0" smtClean="0">
                <a:latin typeface="+mn-ea"/>
              </a:rPr>
              <a:t>인 </a:t>
            </a:r>
            <a:r>
              <a:rPr kumimoji="0" lang="en-US" altLang="ko-KR" dirty="0" smtClean="0">
                <a:latin typeface="+mn-ea"/>
              </a:rPr>
              <a:t>li</a:t>
            </a:r>
            <a:r>
              <a:rPr kumimoji="0" lang="ko-KR" altLang="en-US" dirty="0" err="1" smtClean="0">
                <a:latin typeface="+mn-ea"/>
              </a:rPr>
              <a:t>엘리먼트의</a:t>
            </a:r>
            <a:r>
              <a:rPr kumimoji="0" lang="ko-KR" altLang="en-US" dirty="0" smtClean="0">
                <a:latin typeface="+mn-ea"/>
              </a:rPr>
              <a:t> 색을 빨간색으로 변경하세요</a:t>
            </a:r>
            <a:r>
              <a:rPr kumimoji="0" lang="en-US" altLang="ko-KR" dirty="0" smtClean="0">
                <a:latin typeface="+mn-ea"/>
              </a:rPr>
              <a:t> </a:t>
            </a:r>
          </a:p>
          <a:p>
            <a:pPr lvl="1">
              <a:defRPr/>
            </a:pPr>
            <a:endParaRPr kumimoji="0" lang="en-US" altLang="ko-KR" dirty="0" smtClean="0"/>
          </a:p>
          <a:p>
            <a:pPr lvl="1">
              <a:defRPr/>
            </a:pPr>
            <a:r>
              <a:rPr kumimoji="0" lang="en-US" altLang="ko-KR" dirty="0" err="1">
                <a:latin typeface="+mn-ea"/>
              </a:rPr>
              <a:t>css</a:t>
            </a:r>
            <a:r>
              <a:rPr kumimoji="0" lang="en-US" altLang="ko-KR" dirty="0">
                <a:latin typeface="+mn-ea"/>
              </a:rPr>
              <a:t>() </a:t>
            </a:r>
            <a:r>
              <a:rPr kumimoji="0" lang="ko-KR" altLang="en-US" dirty="0">
                <a:latin typeface="+mn-ea"/>
              </a:rPr>
              <a:t>함수를 이용하여 </a:t>
            </a:r>
            <a:r>
              <a:rPr kumimoji="0" lang="en-US" altLang="ko-KR" dirty="0">
                <a:latin typeface="+mn-ea"/>
              </a:rPr>
              <a:t/>
            </a:r>
            <a:br>
              <a:rPr kumimoji="0" lang="en-US" altLang="ko-KR" dirty="0">
                <a:latin typeface="+mn-ea"/>
              </a:rPr>
            </a:br>
            <a:r>
              <a:rPr kumimoji="0" lang="en-US" altLang="ko-KR" dirty="0">
                <a:latin typeface="+mn-ea"/>
              </a:rPr>
              <a:t>class </a:t>
            </a:r>
            <a:r>
              <a:rPr kumimoji="0" lang="ko-KR" altLang="en-US" dirty="0">
                <a:latin typeface="+mn-ea"/>
              </a:rPr>
              <a:t>가 </a:t>
            </a:r>
            <a:r>
              <a:rPr kumimoji="0" lang="en-US" altLang="ko-KR" dirty="0" smtClean="0">
                <a:latin typeface="+mn-ea"/>
              </a:rPr>
              <a:t>blue </a:t>
            </a:r>
            <a:r>
              <a:rPr kumimoji="0" lang="ko-KR" altLang="en-US" dirty="0">
                <a:latin typeface="+mn-ea"/>
              </a:rPr>
              <a:t>인 </a:t>
            </a:r>
            <a:r>
              <a:rPr kumimoji="0" lang="en-US" altLang="ko-KR" dirty="0">
                <a:latin typeface="+mn-ea"/>
              </a:rPr>
              <a:t>li</a:t>
            </a:r>
            <a:r>
              <a:rPr kumimoji="0" lang="ko-KR" altLang="en-US" dirty="0" err="1">
                <a:latin typeface="+mn-ea"/>
              </a:rPr>
              <a:t>엘리먼트의</a:t>
            </a:r>
            <a:r>
              <a:rPr kumimoji="0" lang="ko-KR" altLang="en-US" dirty="0">
                <a:latin typeface="+mn-ea"/>
              </a:rPr>
              <a:t> 색을 </a:t>
            </a:r>
            <a:r>
              <a:rPr kumimoji="0" lang="ko-KR" altLang="en-US" dirty="0" smtClean="0">
                <a:latin typeface="+mn-ea"/>
              </a:rPr>
              <a:t>파란색으로 변경하세요</a:t>
            </a:r>
            <a:endParaRPr kumimoji="0" lang="en-US" altLang="ko-KR" dirty="0" smtClean="0">
              <a:latin typeface="+mn-ea"/>
            </a:endParaRPr>
          </a:p>
          <a:p>
            <a:pPr lvl="1">
              <a:defRPr/>
            </a:pPr>
            <a:endParaRPr kumimoji="0" lang="en-US" altLang="ko-KR" dirty="0" smtClean="0">
              <a:latin typeface="+mn-ea"/>
            </a:endParaRPr>
          </a:p>
          <a:p>
            <a:pPr lvl="1">
              <a:defRPr/>
            </a:pPr>
            <a:r>
              <a:rPr kumimoji="0" lang="ko-KR" altLang="en-US" dirty="0" smtClean="0">
                <a:latin typeface="+mn-ea"/>
              </a:rPr>
              <a:t>한 개의 </a:t>
            </a:r>
            <a:r>
              <a:rPr kumimoji="0" lang="ko-KR" altLang="en-US" dirty="0" err="1" smtClean="0">
                <a:latin typeface="+mn-ea"/>
              </a:rPr>
              <a:t>선택자로</a:t>
            </a:r>
            <a:r>
              <a:rPr kumimoji="0" lang="ko-KR" altLang="en-US" dirty="0" smtClean="0">
                <a:latin typeface="+mn-ea"/>
              </a:rPr>
              <a:t> </a:t>
            </a:r>
            <a:r>
              <a:rPr kumimoji="0" lang="en-US" altLang="ko-KR" dirty="0">
                <a:latin typeface="+mn-ea"/>
              </a:rPr>
              <a:t/>
            </a:r>
            <a:br>
              <a:rPr kumimoji="0" lang="en-US" altLang="ko-KR" dirty="0">
                <a:latin typeface="+mn-ea"/>
              </a:rPr>
            </a:br>
            <a:r>
              <a:rPr kumimoji="0" lang="en-US" altLang="ko-KR" dirty="0">
                <a:latin typeface="+mn-ea"/>
              </a:rPr>
              <a:t>class </a:t>
            </a:r>
            <a:r>
              <a:rPr kumimoji="0" lang="ko-KR" altLang="en-US" dirty="0">
                <a:latin typeface="+mn-ea"/>
              </a:rPr>
              <a:t>가 </a:t>
            </a:r>
            <a:r>
              <a:rPr kumimoji="0" lang="en-US" altLang="ko-KR" dirty="0" smtClean="0">
                <a:latin typeface="+mn-ea"/>
              </a:rPr>
              <a:t>red </a:t>
            </a:r>
            <a:r>
              <a:rPr kumimoji="0" lang="ko-KR" altLang="en-US" dirty="0" smtClean="0">
                <a:latin typeface="+mn-ea"/>
              </a:rPr>
              <a:t>와 </a:t>
            </a:r>
            <a:r>
              <a:rPr kumimoji="0" lang="en-US" altLang="ko-KR" dirty="0" smtClean="0">
                <a:latin typeface="+mn-ea"/>
              </a:rPr>
              <a:t>blue </a:t>
            </a:r>
            <a:r>
              <a:rPr kumimoji="0" lang="ko-KR" altLang="en-US" dirty="0" smtClean="0">
                <a:latin typeface="+mn-ea"/>
              </a:rPr>
              <a:t>인 </a:t>
            </a:r>
            <a:r>
              <a:rPr kumimoji="0" lang="en-US" altLang="ko-KR" dirty="0">
                <a:latin typeface="+mn-ea"/>
              </a:rPr>
              <a:t>li</a:t>
            </a:r>
            <a:r>
              <a:rPr kumimoji="0" lang="ko-KR" altLang="en-US" dirty="0" err="1">
                <a:latin typeface="+mn-ea"/>
              </a:rPr>
              <a:t>엘리먼트의</a:t>
            </a:r>
            <a:r>
              <a:rPr kumimoji="0" lang="ko-KR" altLang="en-US" dirty="0">
                <a:latin typeface="+mn-ea"/>
              </a:rPr>
              <a:t> 색을 파란색으로 </a:t>
            </a:r>
            <a:r>
              <a:rPr kumimoji="0" lang="ko-KR" altLang="en-US" dirty="0" smtClean="0">
                <a:latin typeface="+mn-ea"/>
              </a:rPr>
              <a:t>변경하세요</a:t>
            </a:r>
            <a:r>
              <a:rPr kumimoji="0" lang="en-US" altLang="ko-KR" dirty="0" smtClean="0">
                <a:latin typeface="+mn-ea"/>
              </a:rPr>
              <a:t>.</a:t>
            </a:r>
            <a:endParaRPr kumimoji="0" lang="en-US" altLang="ko-KR" dirty="0"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4837113"/>
            <a:ext cx="1147763" cy="3381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>
              <a:spcBef>
                <a:spcPct val="20000"/>
              </a:spcBef>
              <a:defRPr/>
            </a:pPr>
            <a:r>
              <a:rPr lang="en-US" altLang="ko-KR" sz="1600" b="1" dirty="0">
                <a:latin typeface="+mn-lt"/>
                <a:ea typeface="+mn-ea"/>
              </a:rPr>
              <a:t>ex03.html</a:t>
            </a:r>
            <a:endParaRPr lang="ko-KR" altLang="en-US" sz="1600" b="1" dirty="0">
              <a:latin typeface="+mn-lt"/>
              <a:ea typeface="+mn-ea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2"/>
          <p:cNvSpPr>
            <a:spLocks noGrp="1"/>
          </p:cNvSpPr>
          <p:nvPr>
            <p:ph type="title"/>
          </p:nvPr>
        </p:nvSpPr>
        <p:spPr bwMode="auto">
          <a:xfrm>
            <a:off x="617538" y="214313"/>
            <a:ext cx="900112" cy="360362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smtClean="0"/>
              <a:t>JQuery</a:t>
            </a:r>
            <a:endParaRPr lang="ko-KR" altLang="en-US" smtClean="0"/>
          </a:p>
        </p:txBody>
      </p:sp>
      <p:sp>
        <p:nvSpPr>
          <p:cNvPr id="11267" name="텍스트 개체 틀 3"/>
          <p:cNvSpPr>
            <a:spLocks noGrp="1"/>
          </p:cNvSpPr>
          <p:nvPr>
            <p:ph type="body" sz="quarter" idx="11"/>
          </p:nvPr>
        </p:nvSpPr>
        <p:spPr bwMode="auto">
          <a:xfrm>
            <a:off x="254000" y="214313"/>
            <a:ext cx="360363" cy="360362"/>
          </a:xfrm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ko-KR"/>
              <a:t>02</a:t>
            </a:r>
            <a:endParaRPr>
              <a:ea typeface="맑은 고딕" panose="020B0503020000020004" pitchFamily="50" charset="-127"/>
            </a:endParaRPr>
          </a:p>
        </p:txBody>
      </p:sp>
      <p:sp>
        <p:nvSpPr>
          <p:cNvPr id="15364" name="텍스트 개체 틀 4"/>
          <p:cNvSpPr>
            <a:spLocks noGrp="1"/>
          </p:cNvSpPr>
          <p:nvPr>
            <p:ph type="body" sz="quarter" idx="15"/>
          </p:nvPr>
        </p:nvSpPr>
        <p:spPr bwMode="auto">
          <a:xfrm>
            <a:off x="287338" y="585788"/>
            <a:ext cx="8640762" cy="833437"/>
          </a:xfrm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ko-KR" altLang="en-US" dirty="0" err="1" smtClean="0"/>
              <a:t>선택자</a:t>
            </a:r>
            <a:r>
              <a:rPr lang="en-US" altLang="ko-KR" dirty="0" smtClean="0"/>
              <a:t>(selector) – </a:t>
            </a:r>
            <a:r>
              <a:rPr lang="en-US" altLang="ko-KR" dirty="0" smtClean="0">
                <a:solidFill>
                  <a:srgbClr val="FF0000"/>
                </a:solidFill>
              </a:rPr>
              <a:t>[</a:t>
            </a:r>
            <a:r>
              <a:rPr lang="ko-KR" altLang="en-US" dirty="0" smtClean="0">
                <a:solidFill>
                  <a:srgbClr val="FF0000"/>
                </a:solidFill>
              </a:rPr>
              <a:t>속성</a:t>
            </a:r>
            <a:r>
              <a:rPr lang="en-US" altLang="ko-KR" dirty="0" smtClean="0">
                <a:solidFill>
                  <a:srgbClr val="FF0000"/>
                </a:solidFill>
              </a:rPr>
              <a:t>],  [</a:t>
            </a:r>
            <a:r>
              <a:rPr lang="ko-KR" altLang="en-US" dirty="0" smtClean="0">
                <a:solidFill>
                  <a:srgbClr val="FF0000"/>
                </a:solidFill>
              </a:rPr>
              <a:t>속성</a:t>
            </a:r>
            <a:r>
              <a:rPr lang="en-US" altLang="ko-KR" dirty="0" smtClean="0">
                <a:solidFill>
                  <a:srgbClr val="FF0000"/>
                </a:solidFill>
              </a:rPr>
              <a:t>=</a:t>
            </a:r>
            <a:r>
              <a:rPr lang="ko-KR" altLang="en-US" dirty="0" smtClean="0">
                <a:solidFill>
                  <a:srgbClr val="FF0000"/>
                </a:solidFill>
              </a:rPr>
              <a:t>값</a:t>
            </a:r>
            <a:r>
              <a:rPr lang="en-US" altLang="ko-KR" dirty="0" smtClean="0">
                <a:solidFill>
                  <a:srgbClr val="FF0000"/>
                </a:solidFill>
              </a:rPr>
              <a:t>]</a:t>
            </a:r>
          </a:p>
          <a:p>
            <a:pPr lvl="1">
              <a:defRPr/>
            </a:pPr>
            <a:r>
              <a:rPr lang="ko-KR" altLang="en-US" dirty="0" smtClean="0">
                <a:latin typeface="+mn-ea"/>
              </a:rPr>
              <a:t>특정 속성을 가진 </a:t>
            </a:r>
            <a:r>
              <a:rPr lang="en-US" altLang="ko-KR" dirty="0" smtClean="0">
                <a:latin typeface="+mn-ea"/>
              </a:rPr>
              <a:t>html</a:t>
            </a:r>
            <a:r>
              <a:rPr lang="ko-KR" altLang="en-US" dirty="0" smtClean="0">
                <a:latin typeface="+mn-ea"/>
              </a:rPr>
              <a:t>태그를 컨트롤하기 위해 사용</a:t>
            </a:r>
            <a:endParaRPr lang="en-US" altLang="ko-KR" dirty="0" smtClean="0">
              <a:latin typeface="+mn-ea"/>
            </a:endParaRPr>
          </a:p>
          <a:p>
            <a:pPr lvl="1">
              <a:defRPr/>
            </a:pPr>
            <a:endParaRPr lang="en-US" altLang="ko-KR" dirty="0" smtClean="0"/>
          </a:p>
        </p:txBody>
      </p:sp>
      <p:sp>
        <p:nvSpPr>
          <p:cNvPr id="6" name="텍스트 개체 틀 4"/>
          <p:cNvSpPr txBox="1">
            <a:spLocks/>
          </p:cNvSpPr>
          <p:nvPr/>
        </p:nvSpPr>
        <p:spPr bwMode="auto">
          <a:xfrm>
            <a:off x="287338" y="1887538"/>
            <a:ext cx="8640762" cy="1944687"/>
          </a:xfrm>
          <a:prstGeom prst="rect">
            <a:avLst/>
          </a:prstGeom>
          <a:noFill/>
          <a:extLst/>
        </p:spPr>
        <p:txBody>
          <a:bodyPr/>
          <a:lstStyle>
            <a:lvl1pPr marL="180975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맑은 고딕" panose="020B0503020000020004" pitchFamily="50" charset="-127"/>
              <a:buChar char="■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6700" indent="-36513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7675" indent="-90488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맑은 고딕" panose="020B0503020000020004" pitchFamily="50" charset="-127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28650" indent="-90488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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600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kumimoji="0" lang="ko-KR" altLang="en-US" dirty="0" smtClean="0"/>
              <a:t>실습</a:t>
            </a:r>
            <a:endParaRPr kumimoji="0" lang="en-US" altLang="ko-KR" dirty="0" smtClean="0"/>
          </a:p>
          <a:p>
            <a:pPr lvl="1">
              <a:defRPr/>
            </a:pPr>
            <a:r>
              <a:rPr kumimoji="0" lang="en-US" altLang="ko-KR" dirty="0" err="1" smtClean="0">
                <a:latin typeface="+mn-ea"/>
              </a:rPr>
              <a:t>css</a:t>
            </a:r>
            <a:r>
              <a:rPr kumimoji="0" lang="en-US" altLang="ko-KR" dirty="0" smtClean="0">
                <a:latin typeface="+mn-ea"/>
              </a:rPr>
              <a:t>() </a:t>
            </a:r>
            <a:r>
              <a:rPr kumimoji="0" lang="ko-KR" altLang="en-US" dirty="0" smtClean="0">
                <a:latin typeface="+mn-ea"/>
              </a:rPr>
              <a:t>함수를 이용하여 </a:t>
            </a:r>
            <a:r>
              <a:rPr kumimoji="0" lang="en-US" altLang="ko-KR" dirty="0" smtClean="0">
                <a:latin typeface="+mn-ea"/>
              </a:rPr>
              <a:t/>
            </a:r>
            <a:br>
              <a:rPr kumimoji="0" lang="en-US" altLang="ko-KR" dirty="0" smtClean="0">
                <a:latin typeface="+mn-ea"/>
              </a:rPr>
            </a:br>
            <a:r>
              <a:rPr kumimoji="0" lang="en-US" altLang="ko-KR" dirty="0" smtClean="0">
                <a:latin typeface="+mn-ea"/>
              </a:rPr>
              <a:t>class </a:t>
            </a:r>
            <a:r>
              <a:rPr kumimoji="0" lang="ko-KR" altLang="en-US" dirty="0" smtClean="0">
                <a:latin typeface="+mn-ea"/>
              </a:rPr>
              <a:t>속성을 가진 </a:t>
            </a:r>
            <a:r>
              <a:rPr kumimoji="0" lang="en-US" altLang="ko-KR" dirty="0">
                <a:latin typeface="+mn-ea"/>
              </a:rPr>
              <a:t>li</a:t>
            </a:r>
            <a:r>
              <a:rPr kumimoji="0" lang="ko-KR" altLang="en-US" dirty="0" err="1">
                <a:latin typeface="+mn-ea"/>
              </a:rPr>
              <a:t>엘리먼트의</a:t>
            </a:r>
            <a:r>
              <a:rPr kumimoji="0" lang="ko-KR" altLang="en-US" dirty="0">
                <a:latin typeface="+mn-ea"/>
              </a:rPr>
              <a:t> 색을 </a:t>
            </a:r>
            <a:r>
              <a:rPr kumimoji="0" lang="ko-KR" altLang="en-US" dirty="0" smtClean="0">
                <a:latin typeface="+mn-ea"/>
              </a:rPr>
              <a:t>빨</a:t>
            </a:r>
            <a:r>
              <a:rPr kumimoji="0" lang="ko-KR" altLang="en-US" dirty="0">
                <a:latin typeface="+mn-ea"/>
              </a:rPr>
              <a:t>간</a:t>
            </a:r>
            <a:r>
              <a:rPr kumimoji="0" lang="ko-KR" altLang="en-US" dirty="0" smtClean="0">
                <a:latin typeface="+mn-ea"/>
              </a:rPr>
              <a:t>색으로 </a:t>
            </a:r>
            <a:r>
              <a:rPr kumimoji="0" lang="ko-KR" altLang="en-US" dirty="0">
                <a:latin typeface="+mn-ea"/>
              </a:rPr>
              <a:t>변경하세요</a:t>
            </a:r>
            <a:endParaRPr kumimoji="0" lang="en-US" altLang="ko-KR" dirty="0">
              <a:latin typeface="+mn-ea"/>
            </a:endParaRPr>
          </a:p>
          <a:p>
            <a:pPr lvl="1">
              <a:defRPr/>
            </a:pPr>
            <a:endParaRPr kumimoji="0" lang="en-US" altLang="ko-KR" dirty="0" smtClean="0"/>
          </a:p>
          <a:p>
            <a:pPr lvl="1">
              <a:defRPr/>
            </a:pPr>
            <a:r>
              <a:rPr kumimoji="0" lang="en-US" altLang="ko-KR" dirty="0" err="1">
                <a:latin typeface="+mn-ea"/>
              </a:rPr>
              <a:t>css</a:t>
            </a:r>
            <a:r>
              <a:rPr kumimoji="0" lang="en-US" altLang="ko-KR" dirty="0">
                <a:latin typeface="+mn-ea"/>
              </a:rPr>
              <a:t>() </a:t>
            </a:r>
            <a:r>
              <a:rPr kumimoji="0" lang="ko-KR" altLang="en-US" dirty="0">
                <a:latin typeface="+mn-ea"/>
              </a:rPr>
              <a:t>함수를 이용하여 </a:t>
            </a:r>
            <a:r>
              <a:rPr kumimoji="0" lang="en-US" altLang="ko-KR" dirty="0">
                <a:latin typeface="+mn-ea"/>
              </a:rPr>
              <a:t/>
            </a:r>
            <a:br>
              <a:rPr kumimoji="0" lang="en-US" altLang="ko-KR" dirty="0">
                <a:latin typeface="+mn-ea"/>
              </a:rPr>
            </a:br>
            <a:r>
              <a:rPr kumimoji="0" lang="en-US" altLang="ko-KR" dirty="0" smtClean="0">
                <a:latin typeface="+mn-ea"/>
              </a:rPr>
              <a:t>class </a:t>
            </a:r>
            <a:r>
              <a:rPr kumimoji="0" lang="ko-KR" altLang="en-US" dirty="0" smtClean="0">
                <a:latin typeface="+mn-ea"/>
              </a:rPr>
              <a:t>의 값이 </a:t>
            </a:r>
            <a:r>
              <a:rPr kumimoji="0" lang="en-US" altLang="ko-KR" dirty="0" smtClean="0">
                <a:latin typeface="+mn-ea"/>
              </a:rPr>
              <a:t>first </a:t>
            </a:r>
            <a:r>
              <a:rPr kumimoji="0" lang="ko-KR" altLang="en-US" dirty="0">
                <a:latin typeface="+mn-ea"/>
              </a:rPr>
              <a:t>인 </a:t>
            </a:r>
            <a:r>
              <a:rPr kumimoji="0" lang="en-US" altLang="ko-KR" dirty="0">
                <a:latin typeface="+mn-ea"/>
              </a:rPr>
              <a:t>li</a:t>
            </a:r>
            <a:r>
              <a:rPr kumimoji="0" lang="ko-KR" altLang="en-US" dirty="0" err="1">
                <a:latin typeface="+mn-ea"/>
              </a:rPr>
              <a:t>엘리먼트의</a:t>
            </a:r>
            <a:r>
              <a:rPr kumimoji="0" lang="ko-KR" altLang="en-US" dirty="0">
                <a:latin typeface="+mn-ea"/>
              </a:rPr>
              <a:t> 색을 </a:t>
            </a:r>
            <a:r>
              <a:rPr kumimoji="0" lang="ko-KR" altLang="en-US" dirty="0" smtClean="0">
                <a:latin typeface="+mn-ea"/>
              </a:rPr>
              <a:t>파란색으로 변경하세요</a:t>
            </a:r>
            <a:endParaRPr kumimoji="0" lang="en-US" altLang="ko-KR" dirty="0" smtClean="0">
              <a:latin typeface="+mn-ea"/>
            </a:endParaRPr>
          </a:p>
          <a:p>
            <a:pPr lvl="1">
              <a:defRPr/>
            </a:pPr>
            <a:endParaRPr kumimoji="0" lang="en-US" altLang="ko-KR" dirty="0" smtClean="0"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4837113"/>
            <a:ext cx="1147763" cy="3381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>
              <a:spcBef>
                <a:spcPct val="20000"/>
              </a:spcBef>
              <a:defRPr/>
            </a:pPr>
            <a:r>
              <a:rPr lang="en-US" altLang="ko-KR" sz="1600" b="1" dirty="0">
                <a:latin typeface="+mn-lt"/>
                <a:ea typeface="+mn-ea"/>
              </a:rPr>
              <a:t>ex04.html</a:t>
            </a:r>
            <a:endParaRPr lang="ko-KR" altLang="en-US" sz="1600" b="1" dirty="0">
              <a:latin typeface="+mn-lt"/>
              <a:ea typeface="+mn-ea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2"/>
          <p:cNvSpPr>
            <a:spLocks noGrp="1"/>
          </p:cNvSpPr>
          <p:nvPr>
            <p:ph type="title"/>
          </p:nvPr>
        </p:nvSpPr>
        <p:spPr bwMode="auto">
          <a:xfrm>
            <a:off x="617538" y="214313"/>
            <a:ext cx="900112" cy="360362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smtClean="0"/>
              <a:t>JQuery</a:t>
            </a:r>
            <a:endParaRPr lang="ko-KR" altLang="en-US" smtClean="0"/>
          </a:p>
        </p:txBody>
      </p:sp>
      <p:sp>
        <p:nvSpPr>
          <p:cNvPr id="12291" name="텍스트 개체 틀 3"/>
          <p:cNvSpPr>
            <a:spLocks noGrp="1"/>
          </p:cNvSpPr>
          <p:nvPr>
            <p:ph type="body" sz="quarter" idx="11"/>
          </p:nvPr>
        </p:nvSpPr>
        <p:spPr bwMode="auto">
          <a:xfrm>
            <a:off x="254000" y="214313"/>
            <a:ext cx="360363" cy="360362"/>
          </a:xfrm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ko-KR"/>
              <a:t>02</a:t>
            </a:r>
            <a:endParaRPr>
              <a:ea typeface="맑은 고딕" panose="020B0503020000020004" pitchFamily="50" charset="-127"/>
            </a:endParaRPr>
          </a:p>
        </p:txBody>
      </p:sp>
      <p:sp>
        <p:nvSpPr>
          <p:cNvPr id="15364" name="텍스트 개체 틀 4"/>
          <p:cNvSpPr>
            <a:spLocks noGrp="1"/>
          </p:cNvSpPr>
          <p:nvPr>
            <p:ph type="body" sz="quarter" idx="15"/>
          </p:nvPr>
        </p:nvSpPr>
        <p:spPr bwMode="auto">
          <a:xfrm>
            <a:off x="287338" y="585788"/>
            <a:ext cx="8640762" cy="654050"/>
          </a:xfrm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ko-KR" altLang="en-US" dirty="0" smtClean="0"/>
              <a:t>객체조작 </a:t>
            </a:r>
            <a:r>
              <a:rPr lang="en-US" altLang="ko-KR" dirty="0" smtClean="0"/>
              <a:t>- </a:t>
            </a:r>
            <a:r>
              <a:rPr lang="en-US" altLang="ko-KR" dirty="0" smtClean="0">
                <a:solidFill>
                  <a:srgbClr val="FF0000"/>
                </a:solidFill>
              </a:rPr>
              <a:t>.text(</a:t>
            </a:r>
            <a:r>
              <a:rPr lang="ko-KR" altLang="en-US" dirty="0" smtClean="0">
                <a:solidFill>
                  <a:srgbClr val="FF0000"/>
                </a:solidFill>
              </a:rPr>
              <a:t>문자열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</a:p>
          <a:p>
            <a:pPr lvl="1">
              <a:defRPr/>
            </a:pPr>
            <a:r>
              <a:rPr lang="ko-KR" altLang="en-US" dirty="0" err="1" smtClean="0">
                <a:latin typeface="+mn-ea"/>
              </a:rPr>
              <a:t>파라미터로</a:t>
            </a:r>
            <a:r>
              <a:rPr lang="ko-KR" altLang="en-US" dirty="0" smtClean="0">
                <a:latin typeface="+mn-ea"/>
              </a:rPr>
              <a:t> 문자열을 넘기면 태그 안의 텍스트를 </a:t>
            </a:r>
            <a:r>
              <a:rPr lang="ko-KR" altLang="en-US" dirty="0" err="1" smtClean="0">
                <a:latin typeface="+mn-ea"/>
              </a:rPr>
              <a:t>괄호안의</a:t>
            </a:r>
            <a:r>
              <a:rPr lang="ko-KR" altLang="en-US" dirty="0" smtClean="0">
                <a:latin typeface="+mn-ea"/>
              </a:rPr>
              <a:t> 문자열로 변경한다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lvl="1">
              <a:defRPr/>
            </a:pPr>
            <a:endParaRPr lang="en-US" altLang="ko-KR" dirty="0" smtClean="0"/>
          </a:p>
        </p:txBody>
      </p:sp>
      <p:sp>
        <p:nvSpPr>
          <p:cNvPr id="6" name="텍스트 개체 틀 4"/>
          <p:cNvSpPr txBox="1">
            <a:spLocks/>
          </p:cNvSpPr>
          <p:nvPr/>
        </p:nvSpPr>
        <p:spPr bwMode="auto">
          <a:xfrm>
            <a:off x="287338" y="2284413"/>
            <a:ext cx="8640762" cy="1943100"/>
          </a:xfrm>
          <a:prstGeom prst="rect">
            <a:avLst/>
          </a:prstGeom>
          <a:noFill/>
          <a:extLst/>
        </p:spPr>
        <p:txBody>
          <a:bodyPr/>
          <a:lstStyle>
            <a:lvl1pPr marL="180975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맑은 고딕" panose="020B0503020000020004" pitchFamily="50" charset="-127"/>
              <a:buChar char="■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6700" indent="-36513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7675" indent="-90488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맑은 고딕" panose="020B0503020000020004" pitchFamily="50" charset="-127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28650" indent="-90488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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600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kumimoji="0" lang="ko-KR" altLang="en-US" dirty="0" smtClean="0"/>
              <a:t>실습</a:t>
            </a:r>
            <a:endParaRPr kumimoji="0" lang="en-US" altLang="ko-KR" dirty="0" smtClean="0"/>
          </a:p>
          <a:p>
            <a:pPr lvl="1">
              <a:defRPr/>
            </a:pPr>
            <a:r>
              <a:rPr kumimoji="0" lang="en-US" altLang="ko-KR" dirty="0" smtClean="0"/>
              <a:t>p1</a:t>
            </a:r>
            <a:r>
              <a:rPr kumimoji="0" lang="ko-KR" altLang="en-US" dirty="0" smtClean="0"/>
              <a:t>태그의 텍스트를 </a:t>
            </a:r>
            <a:r>
              <a:rPr kumimoji="0" lang="en-US" altLang="ko-KR" dirty="0" smtClean="0"/>
              <a:t>“</a:t>
            </a:r>
            <a:r>
              <a:rPr kumimoji="0" lang="ko-KR" altLang="en-US" dirty="0" err="1" smtClean="0"/>
              <a:t>가나다라마바사</a:t>
            </a:r>
            <a:r>
              <a:rPr kumimoji="0" lang="en-US" altLang="ko-KR" dirty="0" smtClean="0"/>
              <a:t>” </a:t>
            </a:r>
            <a:r>
              <a:rPr kumimoji="0" lang="ko-KR" altLang="en-US" dirty="0" smtClean="0"/>
              <a:t>로 변경해 보세요</a:t>
            </a:r>
            <a:endParaRPr kumimoji="0" lang="en-US" altLang="ko-KR" dirty="0" smtClean="0"/>
          </a:p>
          <a:p>
            <a:pPr lvl="1">
              <a:defRPr/>
            </a:pPr>
            <a:endParaRPr kumimoji="0" lang="en-US" altLang="ko-KR" dirty="0" smtClean="0"/>
          </a:p>
          <a:p>
            <a:pPr lvl="1">
              <a:defRPr/>
            </a:pPr>
            <a:r>
              <a:rPr kumimoji="0" lang="en-US" altLang="ko-KR" dirty="0" smtClean="0">
                <a:latin typeface="+mn-ea"/>
              </a:rPr>
              <a:t>p2</a:t>
            </a:r>
            <a:r>
              <a:rPr kumimoji="0" lang="ko-KR" altLang="en-US" dirty="0" smtClean="0">
                <a:latin typeface="+mn-ea"/>
              </a:rPr>
              <a:t>태그의 </a:t>
            </a:r>
            <a:r>
              <a:rPr kumimoji="0" lang="ko-KR" altLang="en-US" dirty="0" err="1" smtClean="0">
                <a:latin typeface="+mn-ea"/>
              </a:rPr>
              <a:t>텍스트값을</a:t>
            </a:r>
            <a:r>
              <a:rPr kumimoji="0" lang="ko-KR" altLang="en-US" dirty="0" smtClean="0">
                <a:latin typeface="+mn-ea"/>
              </a:rPr>
              <a:t> 가져와 </a:t>
            </a:r>
            <a:r>
              <a:rPr kumimoji="0" lang="en-US" altLang="ko-KR" dirty="0" smtClean="0">
                <a:latin typeface="+mn-ea"/>
              </a:rPr>
              <a:t>console</a:t>
            </a:r>
            <a:r>
              <a:rPr kumimoji="0" lang="ko-KR" altLang="en-US" dirty="0" smtClean="0">
                <a:latin typeface="+mn-ea"/>
              </a:rPr>
              <a:t>에 찍어보세요</a:t>
            </a:r>
            <a:endParaRPr kumimoji="0" lang="en-US" altLang="ko-KR" dirty="0" smtClean="0">
              <a:latin typeface="+mn-ea"/>
            </a:endParaRPr>
          </a:p>
          <a:p>
            <a:pPr lvl="1">
              <a:defRPr/>
            </a:pPr>
            <a:endParaRPr kumimoji="0" lang="en-US" altLang="ko-KR" dirty="0" smtClean="0">
              <a:latin typeface="+mn-ea"/>
            </a:endParaRPr>
          </a:p>
        </p:txBody>
      </p:sp>
      <p:sp>
        <p:nvSpPr>
          <p:cNvPr id="7" name="텍스트 개체 틀 4"/>
          <p:cNvSpPr txBox="1">
            <a:spLocks/>
          </p:cNvSpPr>
          <p:nvPr/>
        </p:nvSpPr>
        <p:spPr bwMode="auto">
          <a:xfrm>
            <a:off x="287338" y="1311275"/>
            <a:ext cx="8640762" cy="654050"/>
          </a:xfrm>
          <a:prstGeom prst="rect">
            <a:avLst/>
          </a:prstGeom>
          <a:noFill/>
          <a:extLst/>
        </p:spPr>
        <p:txBody>
          <a:bodyPr/>
          <a:lstStyle>
            <a:lvl1pPr marL="180975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맑은 고딕" panose="020B0503020000020004" pitchFamily="50" charset="-127"/>
              <a:buChar char="■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6700" indent="-36513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7675" indent="-90488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맑은 고딕" panose="020B0503020000020004" pitchFamily="50" charset="-127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28650" indent="-90488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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600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kumimoji="0" lang="ko-KR" altLang="en-US" dirty="0" smtClean="0"/>
              <a:t>객체조작 </a:t>
            </a:r>
            <a:r>
              <a:rPr kumimoji="0" lang="en-US" altLang="ko-KR" dirty="0" smtClean="0"/>
              <a:t>- </a:t>
            </a:r>
            <a:r>
              <a:rPr kumimoji="0" lang="en-US" altLang="ko-KR" dirty="0" smtClean="0">
                <a:solidFill>
                  <a:srgbClr val="FF0000"/>
                </a:solidFill>
              </a:rPr>
              <a:t>.text()</a:t>
            </a:r>
          </a:p>
          <a:p>
            <a:pPr lvl="1">
              <a:defRPr/>
            </a:pPr>
            <a:r>
              <a:rPr kumimoji="0" lang="ko-KR" altLang="en-US" dirty="0" err="1" smtClean="0">
                <a:latin typeface="+mn-ea"/>
              </a:rPr>
              <a:t>파라미터가</a:t>
            </a:r>
            <a:r>
              <a:rPr kumimoji="0" lang="ko-KR" altLang="en-US" dirty="0" smtClean="0">
                <a:latin typeface="+mn-ea"/>
              </a:rPr>
              <a:t> 없으면 태그에 포함된 텍스트를 가져온다</a:t>
            </a:r>
            <a:r>
              <a:rPr kumimoji="0" lang="en-US" altLang="ko-KR" dirty="0" smtClean="0">
                <a:latin typeface="+mn-ea"/>
              </a:rPr>
              <a:t>.</a:t>
            </a:r>
          </a:p>
          <a:p>
            <a:pPr lvl="1">
              <a:defRPr/>
            </a:pPr>
            <a:endParaRPr kumimoji="0" lang="en-US" altLang="ko-KR" dirty="0" smtClean="0"/>
          </a:p>
        </p:txBody>
      </p:sp>
      <p:sp>
        <p:nvSpPr>
          <p:cNvPr id="8" name="직사각형 7"/>
          <p:cNvSpPr/>
          <p:nvPr/>
        </p:nvSpPr>
        <p:spPr>
          <a:xfrm>
            <a:off x="0" y="4837113"/>
            <a:ext cx="1147763" cy="3381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>
              <a:spcBef>
                <a:spcPct val="20000"/>
              </a:spcBef>
              <a:defRPr/>
            </a:pPr>
            <a:r>
              <a:rPr lang="en-US" altLang="ko-KR" sz="1600" b="1" dirty="0">
                <a:latin typeface="+mn-lt"/>
                <a:ea typeface="+mn-ea"/>
              </a:rPr>
              <a:t>ex05.html</a:t>
            </a:r>
            <a:endParaRPr lang="ko-KR" altLang="en-US" sz="1600" b="1" dirty="0">
              <a:latin typeface="+mn-lt"/>
              <a:ea typeface="+mn-ea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제목 2"/>
          <p:cNvSpPr>
            <a:spLocks noGrp="1"/>
          </p:cNvSpPr>
          <p:nvPr>
            <p:ph type="title"/>
          </p:nvPr>
        </p:nvSpPr>
        <p:spPr bwMode="auto">
          <a:xfrm>
            <a:off x="617538" y="214313"/>
            <a:ext cx="900112" cy="360362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smtClean="0"/>
              <a:t>JQuery</a:t>
            </a:r>
            <a:endParaRPr lang="ko-KR" altLang="en-US" smtClean="0"/>
          </a:p>
        </p:txBody>
      </p:sp>
      <p:sp>
        <p:nvSpPr>
          <p:cNvPr id="13315" name="텍스트 개체 틀 3"/>
          <p:cNvSpPr>
            <a:spLocks noGrp="1"/>
          </p:cNvSpPr>
          <p:nvPr>
            <p:ph type="body" sz="quarter" idx="11"/>
          </p:nvPr>
        </p:nvSpPr>
        <p:spPr bwMode="auto">
          <a:xfrm>
            <a:off x="254000" y="214313"/>
            <a:ext cx="360363" cy="360362"/>
          </a:xfrm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ko-KR"/>
              <a:t>02</a:t>
            </a:r>
            <a:endParaRPr>
              <a:ea typeface="맑은 고딕" panose="020B0503020000020004" pitchFamily="50" charset="-127"/>
            </a:endParaRPr>
          </a:p>
        </p:txBody>
      </p:sp>
      <p:sp>
        <p:nvSpPr>
          <p:cNvPr id="15364" name="텍스트 개체 틀 4"/>
          <p:cNvSpPr>
            <a:spLocks noGrp="1"/>
          </p:cNvSpPr>
          <p:nvPr>
            <p:ph type="body" sz="quarter" idx="15"/>
          </p:nvPr>
        </p:nvSpPr>
        <p:spPr bwMode="auto">
          <a:xfrm>
            <a:off x="287338" y="585788"/>
            <a:ext cx="8640762" cy="654050"/>
          </a:xfrm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ko-KR" altLang="en-US" dirty="0" smtClean="0"/>
              <a:t>객체조작 </a:t>
            </a:r>
            <a:r>
              <a:rPr lang="en-US" altLang="ko-KR" dirty="0" smtClean="0"/>
              <a:t>- </a:t>
            </a:r>
            <a:r>
              <a:rPr lang="en-US" altLang="ko-KR" dirty="0" smtClean="0">
                <a:solidFill>
                  <a:srgbClr val="FF0000"/>
                </a:solidFill>
              </a:rPr>
              <a:t>.html(html</a:t>
            </a:r>
            <a:r>
              <a:rPr lang="ko-KR" altLang="en-US" dirty="0" smtClean="0">
                <a:solidFill>
                  <a:srgbClr val="FF0000"/>
                </a:solidFill>
              </a:rPr>
              <a:t>문자열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</a:p>
          <a:p>
            <a:pPr lvl="1">
              <a:defRPr/>
            </a:pPr>
            <a:r>
              <a:rPr lang="ko-KR" altLang="en-US" dirty="0" err="1" smtClean="0">
                <a:latin typeface="+mn-ea"/>
              </a:rPr>
              <a:t>파라미터로</a:t>
            </a:r>
            <a:r>
              <a:rPr lang="ko-KR" altLang="en-US" dirty="0" smtClean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html </a:t>
            </a:r>
            <a:r>
              <a:rPr lang="ko-KR" altLang="en-US" dirty="0" smtClean="0">
                <a:latin typeface="+mn-ea"/>
              </a:rPr>
              <a:t>문자열을 넘기면 태그가 반영된다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lvl="1">
              <a:defRPr/>
            </a:pPr>
            <a:endParaRPr lang="en-US" altLang="ko-KR" dirty="0" smtClean="0"/>
          </a:p>
        </p:txBody>
      </p:sp>
      <p:sp>
        <p:nvSpPr>
          <p:cNvPr id="6" name="텍스트 개체 틀 4"/>
          <p:cNvSpPr txBox="1">
            <a:spLocks/>
          </p:cNvSpPr>
          <p:nvPr/>
        </p:nvSpPr>
        <p:spPr bwMode="auto">
          <a:xfrm>
            <a:off x="287338" y="2284413"/>
            <a:ext cx="8640762" cy="1331912"/>
          </a:xfrm>
          <a:prstGeom prst="rect">
            <a:avLst/>
          </a:prstGeom>
          <a:noFill/>
          <a:extLst/>
        </p:spPr>
        <p:txBody>
          <a:bodyPr/>
          <a:lstStyle>
            <a:lvl1pPr marL="180975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맑은 고딕" panose="020B0503020000020004" pitchFamily="50" charset="-127"/>
              <a:buChar char="■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6700" indent="-36513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7675" indent="-90488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맑은 고딕" panose="020B0503020000020004" pitchFamily="50" charset="-127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28650" indent="-90488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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600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kumimoji="0" lang="ko-KR" altLang="en-US" dirty="0" smtClean="0"/>
              <a:t>실습</a:t>
            </a:r>
            <a:endParaRPr kumimoji="0" lang="en-US" altLang="ko-KR" dirty="0" smtClean="0"/>
          </a:p>
          <a:p>
            <a:pPr lvl="1">
              <a:defRPr/>
            </a:pPr>
            <a:r>
              <a:rPr kumimoji="0" lang="en-US" altLang="ko-KR" dirty="0" smtClean="0"/>
              <a:t>p1</a:t>
            </a:r>
            <a:r>
              <a:rPr kumimoji="0" lang="ko-KR" altLang="en-US" dirty="0" smtClean="0"/>
              <a:t>태그의 내용을  </a:t>
            </a:r>
            <a:r>
              <a:rPr lang="en-US" altLang="ko-KR" dirty="0"/>
              <a:t>"&lt;strong&gt;</a:t>
            </a:r>
            <a:r>
              <a:rPr lang="ko-KR" altLang="en-US" dirty="0" err="1"/>
              <a:t>가나다라마바사아자차카타라하</a:t>
            </a:r>
            <a:r>
              <a:rPr lang="en-US" altLang="ko-KR" dirty="0"/>
              <a:t>&lt;/strong</a:t>
            </a:r>
            <a:r>
              <a:rPr lang="en-US" altLang="ko-KR" dirty="0" smtClean="0"/>
              <a:t>&gt;“ </a:t>
            </a:r>
            <a:r>
              <a:rPr kumimoji="0" lang="ko-KR" altLang="en-US" dirty="0" smtClean="0"/>
              <a:t>로 변경해 보세요</a:t>
            </a:r>
            <a:endParaRPr kumimoji="0" lang="en-US" altLang="ko-KR" dirty="0" smtClean="0"/>
          </a:p>
          <a:p>
            <a:pPr lvl="1">
              <a:defRPr/>
            </a:pPr>
            <a:r>
              <a:rPr kumimoji="0" lang="en-US" altLang="ko-KR" dirty="0" smtClean="0"/>
              <a:t>p2</a:t>
            </a:r>
            <a:r>
              <a:rPr kumimoji="0" lang="ko-KR" altLang="en-US" dirty="0" smtClean="0"/>
              <a:t>태그의 내용을 </a:t>
            </a:r>
            <a:r>
              <a:rPr kumimoji="0" lang="en-US" altLang="ko-KR" dirty="0" smtClean="0"/>
              <a:t>text() </a:t>
            </a:r>
            <a:r>
              <a:rPr kumimoji="0" lang="ko-KR" altLang="en-US" dirty="0" smtClean="0"/>
              <a:t>를 이용하여 </a:t>
            </a:r>
            <a:r>
              <a:rPr kumimoji="0" lang="en-US" altLang="ko-KR" dirty="0" smtClean="0"/>
              <a:t>“</a:t>
            </a:r>
            <a:r>
              <a:rPr lang="en-US" altLang="ko-KR" dirty="0"/>
              <a:t>"&lt;strong&gt;</a:t>
            </a:r>
            <a:r>
              <a:rPr lang="ko-KR" altLang="en-US" dirty="0" err="1"/>
              <a:t>가나다라마바사아자차카타라하</a:t>
            </a:r>
            <a:r>
              <a:rPr lang="en-US" altLang="ko-KR" dirty="0"/>
              <a:t>&lt;/strong</a:t>
            </a:r>
            <a:r>
              <a:rPr lang="en-US" altLang="ko-KR" dirty="0" smtClean="0"/>
              <a:t>&gt;“ </a:t>
            </a:r>
            <a:r>
              <a:rPr lang="ko-KR" altLang="en-US" dirty="0" smtClean="0"/>
              <a:t>로 변경해 보세요</a:t>
            </a:r>
            <a:endParaRPr kumimoji="0" lang="en-US" altLang="ko-KR" dirty="0" smtClean="0"/>
          </a:p>
          <a:p>
            <a:pPr lvl="1">
              <a:defRPr/>
            </a:pPr>
            <a:endParaRPr kumimoji="0" lang="en-US" altLang="ko-KR" dirty="0" smtClean="0"/>
          </a:p>
          <a:p>
            <a:pPr lvl="1">
              <a:defRPr/>
            </a:pPr>
            <a:r>
              <a:rPr kumimoji="0" lang="en-US" altLang="ko-KR" dirty="0" smtClean="0">
                <a:latin typeface="+mn-ea"/>
              </a:rPr>
              <a:t>p1</a:t>
            </a:r>
            <a:r>
              <a:rPr kumimoji="0" lang="ko-KR" altLang="en-US" dirty="0" smtClean="0">
                <a:latin typeface="+mn-ea"/>
              </a:rPr>
              <a:t>태그의 </a:t>
            </a:r>
            <a:r>
              <a:rPr kumimoji="0" lang="en-US" altLang="ko-KR" dirty="0" smtClean="0">
                <a:latin typeface="+mn-ea"/>
              </a:rPr>
              <a:t>html</a:t>
            </a:r>
            <a:r>
              <a:rPr kumimoji="0" lang="ko-KR" altLang="en-US" dirty="0" smtClean="0">
                <a:latin typeface="+mn-ea"/>
              </a:rPr>
              <a:t>을 값을 가져와 </a:t>
            </a:r>
            <a:r>
              <a:rPr kumimoji="0" lang="en-US" altLang="ko-KR" dirty="0" smtClean="0">
                <a:latin typeface="+mn-ea"/>
              </a:rPr>
              <a:t>console</a:t>
            </a:r>
            <a:r>
              <a:rPr kumimoji="0" lang="ko-KR" altLang="en-US" dirty="0" smtClean="0">
                <a:latin typeface="+mn-ea"/>
              </a:rPr>
              <a:t>에 찍어보세요</a:t>
            </a:r>
            <a:endParaRPr kumimoji="0" lang="en-US" altLang="ko-KR" dirty="0" smtClean="0">
              <a:latin typeface="+mn-ea"/>
            </a:endParaRPr>
          </a:p>
          <a:p>
            <a:pPr lvl="1">
              <a:defRPr/>
            </a:pPr>
            <a:r>
              <a:rPr kumimoji="0" lang="en-US" altLang="ko-KR" dirty="0" smtClean="0">
                <a:latin typeface="+mn-ea"/>
              </a:rPr>
              <a:t>p2</a:t>
            </a:r>
            <a:r>
              <a:rPr kumimoji="0" lang="ko-KR" altLang="en-US" dirty="0" smtClean="0">
                <a:latin typeface="+mn-ea"/>
              </a:rPr>
              <a:t>태그의 내용을 </a:t>
            </a:r>
            <a:r>
              <a:rPr kumimoji="0" lang="en-US" altLang="ko-KR" dirty="0" smtClean="0">
                <a:latin typeface="+mn-ea"/>
              </a:rPr>
              <a:t>text()</a:t>
            </a:r>
            <a:r>
              <a:rPr kumimoji="0" lang="ko-KR" altLang="en-US" dirty="0">
                <a:latin typeface="+mn-ea"/>
              </a:rPr>
              <a:t> </a:t>
            </a:r>
            <a:r>
              <a:rPr kumimoji="0" lang="ko-KR" altLang="en-US" dirty="0" smtClean="0">
                <a:latin typeface="+mn-ea"/>
              </a:rPr>
              <a:t>를 이용하여 가져와 </a:t>
            </a:r>
            <a:r>
              <a:rPr kumimoji="0" lang="en-US" altLang="ko-KR" dirty="0" smtClean="0">
                <a:latin typeface="+mn-ea"/>
              </a:rPr>
              <a:t>console</a:t>
            </a:r>
            <a:r>
              <a:rPr kumimoji="0" lang="ko-KR" altLang="en-US" dirty="0" smtClean="0">
                <a:latin typeface="+mn-ea"/>
              </a:rPr>
              <a:t>에 찍어보세요</a:t>
            </a:r>
            <a:endParaRPr kumimoji="0" lang="en-US" altLang="ko-KR" dirty="0" smtClean="0">
              <a:latin typeface="+mn-ea"/>
            </a:endParaRPr>
          </a:p>
          <a:p>
            <a:pPr lvl="1">
              <a:defRPr/>
            </a:pPr>
            <a:endParaRPr kumimoji="0" lang="en-US" altLang="ko-KR" dirty="0" smtClean="0">
              <a:latin typeface="+mn-ea"/>
            </a:endParaRPr>
          </a:p>
          <a:p>
            <a:pPr lvl="1">
              <a:defRPr/>
            </a:pPr>
            <a:endParaRPr kumimoji="0" lang="en-US" altLang="ko-KR" dirty="0" smtClean="0">
              <a:latin typeface="+mn-ea"/>
            </a:endParaRPr>
          </a:p>
        </p:txBody>
      </p:sp>
      <p:sp>
        <p:nvSpPr>
          <p:cNvPr id="7" name="텍스트 개체 틀 4"/>
          <p:cNvSpPr txBox="1">
            <a:spLocks/>
          </p:cNvSpPr>
          <p:nvPr/>
        </p:nvSpPr>
        <p:spPr bwMode="auto">
          <a:xfrm>
            <a:off x="287338" y="1311275"/>
            <a:ext cx="8640762" cy="654050"/>
          </a:xfrm>
          <a:prstGeom prst="rect">
            <a:avLst/>
          </a:prstGeom>
          <a:noFill/>
          <a:extLst/>
        </p:spPr>
        <p:txBody>
          <a:bodyPr/>
          <a:lstStyle>
            <a:lvl1pPr marL="180975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맑은 고딕" panose="020B0503020000020004" pitchFamily="50" charset="-127"/>
              <a:buChar char="■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6700" indent="-36513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7675" indent="-90488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맑은 고딕" panose="020B0503020000020004" pitchFamily="50" charset="-127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28650" indent="-90488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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600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kumimoji="0" lang="ko-KR" altLang="en-US" dirty="0" smtClean="0"/>
              <a:t>객체조작 </a:t>
            </a:r>
            <a:r>
              <a:rPr kumimoji="0" lang="en-US" altLang="ko-KR" dirty="0" smtClean="0"/>
              <a:t>- </a:t>
            </a:r>
            <a:r>
              <a:rPr kumimoji="0" lang="en-US" altLang="ko-KR" dirty="0" smtClean="0">
                <a:solidFill>
                  <a:srgbClr val="FF0000"/>
                </a:solidFill>
              </a:rPr>
              <a:t>.html()</a:t>
            </a:r>
          </a:p>
          <a:p>
            <a:pPr lvl="1">
              <a:defRPr/>
            </a:pPr>
            <a:r>
              <a:rPr kumimoji="0" lang="ko-KR" altLang="en-US" dirty="0" err="1" smtClean="0">
                <a:latin typeface="+mn-ea"/>
              </a:rPr>
              <a:t>파라미터가</a:t>
            </a:r>
            <a:r>
              <a:rPr kumimoji="0" lang="ko-KR" altLang="en-US" dirty="0" smtClean="0">
                <a:latin typeface="+mn-ea"/>
              </a:rPr>
              <a:t> 없으면 태그에 포함된 </a:t>
            </a:r>
            <a:r>
              <a:rPr kumimoji="0" lang="en-US" altLang="ko-KR" dirty="0" smtClean="0">
                <a:latin typeface="+mn-ea"/>
              </a:rPr>
              <a:t>html</a:t>
            </a:r>
            <a:r>
              <a:rPr kumimoji="0" lang="ko-KR" altLang="en-US" dirty="0" smtClean="0">
                <a:latin typeface="+mn-ea"/>
              </a:rPr>
              <a:t>을 가져온다</a:t>
            </a:r>
            <a:r>
              <a:rPr kumimoji="0" lang="en-US" altLang="ko-KR" dirty="0" smtClean="0">
                <a:latin typeface="+mn-ea"/>
              </a:rPr>
              <a:t>.</a:t>
            </a:r>
          </a:p>
          <a:p>
            <a:pPr lvl="1">
              <a:defRPr/>
            </a:pPr>
            <a:endParaRPr kumimoji="0" lang="en-US" altLang="ko-KR" dirty="0" smtClean="0"/>
          </a:p>
        </p:txBody>
      </p:sp>
      <p:sp>
        <p:nvSpPr>
          <p:cNvPr id="8" name="직사각형 7"/>
          <p:cNvSpPr/>
          <p:nvPr/>
        </p:nvSpPr>
        <p:spPr>
          <a:xfrm>
            <a:off x="0" y="4837113"/>
            <a:ext cx="1147763" cy="3381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>
              <a:spcBef>
                <a:spcPct val="20000"/>
              </a:spcBef>
              <a:defRPr/>
            </a:pPr>
            <a:r>
              <a:rPr lang="en-US" altLang="ko-KR" sz="1600" b="1" dirty="0">
                <a:latin typeface="+mn-lt"/>
                <a:ea typeface="+mn-ea"/>
              </a:rPr>
              <a:t>ex06.html</a:t>
            </a:r>
            <a:endParaRPr lang="ko-KR" altLang="en-US" sz="1600" b="1" dirty="0">
              <a:latin typeface="+mn-lt"/>
              <a:ea typeface="+mn-ea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6350">
          <a:solidFill>
            <a:schemeClr val="bg1">
              <a:lumMod val="50000"/>
            </a:schemeClr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defRPr sz="12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200" dirty="0">
            <a:latin typeface="+mn-ea"/>
            <a:ea typeface="+mn-e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21520</TotalTime>
  <Words>778</Words>
  <Application>Microsoft Office PowerPoint</Application>
  <PresentationFormat>화면 슬라이드 쇼(16:9)</PresentationFormat>
  <Paragraphs>251</Paragraphs>
  <Slides>23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1" baseType="lpstr">
      <vt:lpstr>맑은 고딕</vt:lpstr>
      <vt:lpstr>굴림</vt:lpstr>
      <vt:lpstr>Arial</vt:lpstr>
      <vt:lpstr>HY견고딕</vt:lpstr>
      <vt:lpstr>+mj-lt</vt:lpstr>
      <vt:lpstr>Wingdings</vt:lpstr>
      <vt:lpstr>돋움</vt:lpstr>
      <vt:lpstr>Office 테마</vt:lpstr>
      <vt:lpstr>PowerPoint 프레젠테이션</vt:lpstr>
      <vt:lpstr>JQuery</vt:lpstr>
      <vt:lpstr>JQuery</vt:lpstr>
      <vt:lpstr>JQuery</vt:lpstr>
      <vt:lpstr>JQuery</vt:lpstr>
      <vt:lpstr>JQuery</vt:lpstr>
      <vt:lpstr>JQuery</vt:lpstr>
      <vt:lpstr>JQuery</vt:lpstr>
      <vt:lpstr>JQuery</vt:lpstr>
      <vt:lpstr>JQuery</vt:lpstr>
      <vt:lpstr>JQuery</vt:lpstr>
      <vt:lpstr>JQuery</vt:lpstr>
      <vt:lpstr>JQuery</vt:lpstr>
      <vt:lpstr>JQuery</vt:lpstr>
      <vt:lpstr>JQuery</vt:lpstr>
      <vt:lpstr>JQuery</vt:lpstr>
      <vt:lpstr>JQuery</vt:lpstr>
      <vt:lpstr>JQuery</vt:lpstr>
      <vt:lpstr>PowerPoint 프레젠테이션</vt:lpstr>
      <vt:lpstr>Ajax</vt:lpstr>
      <vt:lpstr>Ajax</vt:lpstr>
      <vt:lpstr>Ajax</vt:lpstr>
      <vt:lpstr>Ajax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비트온라인(가제) 사ㅇ</dc:title>
  <dc:creator>remys</dc:creator>
  <cp:lastModifiedBy>cheoho-hi</cp:lastModifiedBy>
  <cp:revision>1017</cp:revision>
  <cp:lastPrinted>2017-02-20T04:01:18Z</cp:lastPrinted>
  <dcterms:created xsi:type="dcterms:W3CDTF">2017-02-15T05:41:07Z</dcterms:created>
  <dcterms:modified xsi:type="dcterms:W3CDTF">2023-09-20T06:06:43Z</dcterms:modified>
</cp:coreProperties>
</file>