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 snapToGrid="0">
      <p:cViewPr>
        <p:scale>
          <a:sx n="100" d="100"/>
          <a:sy n="100" d="100"/>
        </p:scale>
        <p:origin x="16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5EAC-18D2-4093-B456-B6AC8FC56B00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81E-259D-4BF6-B329-53480BEA2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6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5EAC-18D2-4093-B456-B6AC8FC56B00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81E-259D-4BF6-B329-53480BEA2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70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5EAC-18D2-4093-B456-B6AC8FC56B00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81E-259D-4BF6-B329-53480BEA2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34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5EAC-18D2-4093-B456-B6AC8FC56B00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81E-259D-4BF6-B329-53480BEA2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44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5EAC-18D2-4093-B456-B6AC8FC56B00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81E-259D-4BF6-B329-53480BEA2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35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5EAC-18D2-4093-B456-B6AC8FC56B00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81E-259D-4BF6-B329-53480BEA2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70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5EAC-18D2-4093-B456-B6AC8FC56B00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81E-259D-4BF6-B329-53480BEA2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26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5EAC-18D2-4093-B456-B6AC8FC56B00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81E-259D-4BF6-B329-53480BEA2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43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5EAC-18D2-4093-B456-B6AC8FC56B00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81E-259D-4BF6-B329-53480BEA2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08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5EAC-18D2-4093-B456-B6AC8FC56B00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81E-259D-4BF6-B329-53480BEA2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90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5EAC-18D2-4093-B456-B6AC8FC56B00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81E-259D-4BF6-B329-53480BEA2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87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B5EAC-18D2-4093-B456-B6AC8FC56B00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7D81E-259D-4BF6-B329-53480BEA2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620000" y="270933"/>
            <a:ext cx="4459111" cy="4413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8726310" y="1286934"/>
            <a:ext cx="2540000" cy="26190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오라클</a:t>
            </a:r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3045544" y="2330756"/>
            <a:ext cx="5478316" cy="10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062112" y="2079368"/>
            <a:ext cx="5461748" cy="9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47133" y="1157111"/>
            <a:ext cx="2717802" cy="1648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8903361" y="2057399"/>
            <a:ext cx="2190790" cy="16425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hr</a:t>
            </a:r>
            <a:r>
              <a:rPr lang="en-US" altLang="ko-KR" dirty="0" smtClean="0"/>
              <a:t>/</a:t>
            </a:r>
          </a:p>
          <a:p>
            <a:pPr algn="ctr"/>
            <a:r>
              <a:rPr lang="en-US" altLang="ko-KR" dirty="0" err="1" smtClean="0"/>
              <a:t>hr</a:t>
            </a:r>
            <a:endParaRPr lang="en-US" altLang="ko-KR" dirty="0" smtClean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9920111" y="2247710"/>
            <a:ext cx="372532" cy="9313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722489" y="1568143"/>
            <a:ext cx="2088446" cy="9785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sql</a:t>
            </a:r>
            <a:r>
              <a:rPr lang="en-US" altLang="ko-KR" dirty="0" smtClean="0"/>
              <a:t> developer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95956" y="941506"/>
            <a:ext cx="1264356" cy="8422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hr</a:t>
            </a:r>
            <a:r>
              <a:rPr lang="en-US" altLang="ko-KR" dirty="0" smtClean="0"/>
              <a:t>/</a:t>
            </a:r>
          </a:p>
          <a:p>
            <a:pPr algn="ctr"/>
            <a:r>
              <a:rPr lang="en-US" altLang="ko-KR" dirty="0" err="1" smtClean="0"/>
              <a:t>hr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ip</a:t>
            </a:r>
            <a:endParaRPr lang="en-US" altLang="ko-KR" dirty="0" smtClean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964" y="2253158"/>
            <a:ext cx="1811499" cy="110425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3702" y="831069"/>
            <a:ext cx="4278017" cy="120074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17245" y="49147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 smtClean="0"/>
              <a:t>select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first_name</a:t>
            </a:r>
            <a:r>
              <a:rPr lang="ko-KR" altLang="en-US" dirty="0" smtClean="0"/>
              <a:t> || '-' || </a:t>
            </a:r>
            <a:r>
              <a:rPr lang="ko-KR" altLang="en-US" dirty="0" err="1" smtClean="0"/>
              <a:t>last_name</a:t>
            </a:r>
            <a:r>
              <a:rPr lang="ko-KR" altLang="en-US" dirty="0" smtClean="0"/>
              <a:t> 성명, </a:t>
            </a:r>
          </a:p>
          <a:p>
            <a:r>
              <a:rPr lang="ko-KR" altLang="en-US" dirty="0" smtClean="0"/>
              <a:t>         </a:t>
            </a:r>
            <a:r>
              <a:rPr lang="ko-KR" altLang="en-US" dirty="0" err="1" smtClean="0"/>
              <a:t>salary</a:t>
            </a:r>
            <a:r>
              <a:rPr lang="ko-KR" altLang="en-US" dirty="0" smtClean="0"/>
              <a:t> 월급,</a:t>
            </a:r>
          </a:p>
          <a:p>
            <a:r>
              <a:rPr lang="ko-KR" altLang="en-US" dirty="0" smtClean="0"/>
              <a:t>         </a:t>
            </a:r>
            <a:r>
              <a:rPr lang="ko-KR" altLang="en-US" dirty="0" err="1" smtClean="0"/>
              <a:t>salary</a:t>
            </a:r>
            <a:r>
              <a:rPr lang="ko-KR" altLang="en-US" dirty="0" smtClean="0"/>
              <a:t>*12 연봉</a:t>
            </a:r>
          </a:p>
          <a:p>
            <a:r>
              <a:rPr lang="ko-KR" altLang="en-US" dirty="0" err="1" smtClean="0"/>
              <a:t>from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employees</a:t>
            </a:r>
            <a:r>
              <a:rPr lang="ko-KR" altLang="en-US" dirty="0" smtClean="0"/>
              <a:t>;</a:t>
            </a:r>
            <a:endParaRPr lang="ko-KR" altLang="en-US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93838" y="13115925"/>
            <a:ext cx="3648075" cy="300037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938" y="4793327"/>
            <a:ext cx="11476930" cy="322131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rcRect t="6450" b="89530"/>
          <a:stretch/>
        </p:blipFill>
        <p:spPr>
          <a:xfrm>
            <a:off x="-774701" y="8767272"/>
            <a:ext cx="13506450" cy="15240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/>
          <a:srcRect t="10804" b="83166"/>
          <a:stretch/>
        </p:blipFill>
        <p:spPr>
          <a:xfrm>
            <a:off x="14059506" y="9922972"/>
            <a:ext cx="13506450" cy="22860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rcRect t="15996" b="78644"/>
          <a:stretch/>
        </p:blipFill>
        <p:spPr>
          <a:xfrm>
            <a:off x="14166849" y="10566265"/>
            <a:ext cx="13506450" cy="203201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rcRect t="20687" b="72948"/>
          <a:stretch/>
        </p:blipFill>
        <p:spPr>
          <a:xfrm>
            <a:off x="11528777" y="10708235"/>
            <a:ext cx="13506450" cy="24130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rcRect t="25879" b="68426"/>
          <a:stretch/>
        </p:blipFill>
        <p:spPr>
          <a:xfrm>
            <a:off x="7962899" y="9808874"/>
            <a:ext cx="13506450" cy="2159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4"/>
          <a:srcRect t="8995" b="85502"/>
          <a:stretch/>
        </p:blipFill>
        <p:spPr>
          <a:xfrm>
            <a:off x="13397793" y="8995545"/>
            <a:ext cx="3648075" cy="1651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-129649" y="2522533"/>
            <a:ext cx="3648078" cy="1313020"/>
            <a:chOff x="-1155704" y="3614380"/>
            <a:chExt cx="3648078" cy="1313020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4"/>
            <a:srcRect t="14497" b="80001"/>
            <a:stretch/>
          </p:blipFill>
          <p:spPr>
            <a:xfrm>
              <a:off x="-1155701" y="3905861"/>
              <a:ext cx="3648075" cy="16510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4"/>
            <a:srcRect t="19683" b="72275"/>
            <a:stretch/>
          </p:blipFill>
          <p:spPr>
            <a:xfrm>
              <a:off x="-1155702" y="4102187"/>
              <a:ext cx="3648075" cy="241300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4"/>
            <a:srcRect t="26772" b="65609"/>
            <a:stretch/>
          </p:blipFill>
          <p:spPr>
            <a:xfrm>
              <a:off x="-1155703" y="4410961"/>
              <a:ext cx="3648075" cy="228600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4"/>
            <a:srcRect t="33545" b="59259"/>
            <a:stretch/>
          </p:blipFill>
          <p:spPr>
            <a:xfrm>
              <a:off x="-1155703" y="4711500"/>
              <a:ext cx="3648075" cy="215900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4"/>
            <a:srcRect b="92275"/>
            <a:stretch/>
          </p:blipFill>
          <p:spPr>
            <a:xfrm>
              <a:off x="-1155704" y="3614380"/>
              <a:ext cx="3648075" cy="231775"/>
            </a:xfrm>
            <a:prstGeom prst="rect">
              <a:avLst/>
            </a:prstGeom>
          </p:spPr>
        </p:pic>
      </p:grp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3"/>
          <a:srcRect b="93091"/>
          <a:stretch/>
        </p:blipFill>
        <p:spPr>
          <a:xfrm>
            <a:off x="-533401" y="8683137"/>
            <a:ext cx="13506450" cy="261936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8070849" y="144018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 smtClean="0"/>
              <a:t>select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first_name</a:t>
            </a:r>
            <a:r>
              <a:rPr lang="ko-KR" altLang="en-US" dirty="0" smtClean="0"/>
              <a:t> || '-' || </a:t>
            </a:r>
            <a:r>
              <a:rPr lang="ko-KR" altLang="en-US" dirty="0" err="1" smtClean="0"/>
              <a:t>last_name</a:t>
            </a:r>
            <a:r>
              <a:rPr lang="ko-KR" altLang="en-US" dirty="0" smtClean="0"/>
              <a:t> 성명, </a:t>
            </a:r>
          </a:p>
          <a:p>
            <a:r>
              <a:rPr lang="ko-KR" altLang="en-US" dirty="0" smtClean="0"/>
              <a:t>        </a:t>
            </a:r>
            <a:r>
              <a:rPr lang="ko-KR" altLang="en-US" dirty="0" err="1" smtClean="0"/>
              <a:t>salary</a:t>
            </a:r>
            <a:r>
              <a:rPr lang="ko-KR" altLang="en-US" dirty="0" smtClean="0"/>
              <a:t> 월급,</a:t>
            </a:r>
          </a:p>
          <a:p>
            <a:r>
              <a:rPr lang="ko-KR" altLang="en-US" dirty="0" smtClean="0"/>
              <a:t>        </a:t>
            </a:r>
            <a:r>
              <a:rPr lang="ko-KR" altLang="en-US" dirty="0" err="1" smtClean="0"/>
              <a:t>salary</a:t>
            </a:r>
            <a:r>
              <a:rPr lang="ko-KR" altLang="en-US" dirty="0" smtClean="0"/>
              <a:t>*12 연봉</a:t>
            </a:r>
          </a:p>
          <a:p>
            <a:r>
              <a:rPr lang="ko-KR" altLang="en-US" dirty="0" err="1" smtClean="0"/>
              <a:t>from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employees</a:t>
            </a:r>
            <a:r>
              <a:rPr lang="ko-KR" altLang="en-US" dirty="0" smtClean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27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620000" y="270933"/>
            <a:ext cx="4459111" cy="4413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8726310" y="1286934"/>
            <a:ext cx="2540000" cy="26190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오라클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47999" y="270933"/>
            <a:ext cx="4459111" cy="1365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199467" y="507999"/>
            <a:ext cx="2444044" cy="880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01600" y="496711"/>
            <a:ext cx="1016000" cy="1140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황일영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1286933" y="1049867"/>
            <a:ext cx="2709334" cy="45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286933" y="1286934"/>
            <a:ext cx="2675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101600" y="3104444"/>
            <a:ext cx="1016000" cy="1140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정우성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1286933" y="1247421"/>
            <a:ext cx="3002845" cy="242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1286934" y="1388533"/>
            <a:ext cx="3002844" cy="237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6764866" y="1286934"/>
            <a:ext cx="1710267" cy="107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651976" y="1388533"/>
            <a:ext cx="1823157" cy="1185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13689" y="2063044"/>
            <a:ext cx="99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68823" y="1212524"/>
            <a:ext cx="99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192866" y="5068712"/>
            <a:ext cx="2717802" cy="1648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4560711" y="3206044"/>
            <a:ext cx="3914422" cy="216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93645" y="3920445"/>
            <a:ext cx="99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4807656" y="3499556"/>
            <a:ext cx="3749322" cy="220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57247" y="4600222"/>
            <a:ext cx="99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805333" y="1636888"/>
            <a:ext cx="1264356" cy="8410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system/</a:t>
            </a:r>
          </a:p>
          <a:p>
            <a:pPr algn="ctr"/>
            <a:r>
              <a:rPr lang="en-US" altLang="ko-KR" dirty="0" smtClean="0"/>
              <a:t>manager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8763000" y="522110"/>
            <a:ext cx="1264356" cy="8410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sys/</a:t>
            </a:r>
          </a:p>
          <a:p>
            <a:pPr algn="ctr"/>
            <a:r>
              <a:rPr lang="en-US" altLang="ko-KR" dirty="0" smtClean="0"/>
              <a:t>manager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534172" y="2936334"/>
            <a:ext cx="1264356" cy="8410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hr</a:t>
            </a:r>
            <a:r>
              <a:rPr lang="en-US" altLang="ko-KR" dirty="0" smtClean="0"/>
              <a:t>/</a:t>
            </a:r>
          </a:p>
          <a:p>
            <a:pPr algn="ctr"/>
            <a:r>
              <a:rPr lang="en-US" altLang="ko-KR" dirty="0" err="1" smtClean="0"/>
              <a:t>hr</a:t>
            </a:r>
            <a:endParaRPr lang="en-US" altLang="ko-KR" dirty="0" smtClean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9920111" y="2247710"/>
            <a:ext cx="372532" cy="9313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913509" y="2965355"/>
            <a:ext cx="946857" cy="978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sqlplus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415822" y="5373511"/>
            <a:ext cx="2088446" cy="9785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sql</a:t>
            </a:r>
            <a:r>
              <a:rPr lang="en-US" altLang="ko-KR" dirty="0" smtClean="0"/>
              <a:t> developer</a:t>
            </a:r>
            <a:endParaRPr lang="ko-KR" altLang="en-US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528711" y="4921958"/>
            <a:ext cx="1792112" cy="711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system/ manager</a:t>
            </a:r>
          </a:p>
          <a:p>
            <a:pPr algn="ctr"/>
            <a:r>
              <a:rPr lang="en-US" altLang="ko-KR" dirty="0" err="1" smtClean="0"/>
              <a:t>ip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424767" y="5778692"/>
            <a:ext cx="1264356" cy="8422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hr</a:t>
            </a:r>
            <a:r>
              <a:rPr lang="en-US" altLang="ko-KR" dirty="0" smtClean="0"/>
              <a:t>/</a:t>
            </a:r>
          </a:p>
          <a:p>
            <a:pPr algn="ctr"/>
            <a:r>
              <a:rPr lang="en-US" altLang="ko-KR" dirty="0" err="1" smtClean="0"/>
              <a:t>hr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ip</a:t>
            </a:r>
            <a:endParaRPr lang="en-US" altLang="ko-KR" dirty="0" smtClean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433" y="3273777"/>
            <a:ext cx="1811499" cy="1104259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6898441" y="6904377"/>
            <a:ext cx="3754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select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first_name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from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employees</a:t>
            </a:r>
            <a:r>
              <a:rPr lang="ko-KR" altLang="en-US" dirty="0" smtClean="0"/>
              <a:t>;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4092929" y="3454611"/>
            <a:ext cx="2781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select</a:t>
            </a:r>
            <a:r>
              <a:rPr lang="ko-KR" altLang="en-US" dirty="0" smtClean="0"/>
              <a:t> </a:t>
            </a:r>
            <a:r>
              <a:rPr lang="en-US" altLang="ko-KR" dirty="0" smtClean="0"/>
              <a:t>* </a:t>
            </a:r>
            <a:r>
              <a:rPr lang="ko-KR" altLang="en-US" dirty="0" err="1" smtClean="0"/>
              <a:t>from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employees</a:t>
            </a:r>
            <a:r>
              <a:rPr lang="ko-KR" altLang="en-US" dirty="0" smtClean="0"/>
              <a:t>;</a:t>
            </a:r>
            <a:endParaRPr lang="ko-KR" altLang="en-US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142" y="5778692"/>
            <a:ext cx="6023681" cy="182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2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620000" y="270933"/>
            <a:ext cx="4459111" cy="4413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8726310" y="1286934"/>
            <a:ext cx="2540000" cy="26190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오라클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47999" y="270933"/>
            <a:ext cx="4459111" cy="1365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199467" y="507999"/>
            <a:ext cx="2444044" cy="880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01600" y="496711"/>
            <a:ext cx="1016000" cy="1140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황일영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1286933" y="1049867"/>
            <a:ext cx="2709334" cy="45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286933" y="1286934"/>
            <a:ext cx="2675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101600" y="3104444"/>
            <a:ext cx="1016000" cy="1140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정우성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1286933" y="1247421"/>
            <a:ext cx="3002845" cy="242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1286934" y="1388533"/>
            <a:ext cx="3002844" cy="237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6764866" y="1286934"/>
            <a:ext cx="1710267" cy="107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651976" y="1388533"/>
            <a:ext cx="1823157" cy="1185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13689" y="2063044"/>
            <a:ext cx="99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68823" y="1212524"/>
            <a:ext cx="99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192866" y="5068712"/>
            <a:ext cx="2717802" cy="1648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4560711" y="3206044"/>
            <a:ext cx="3914422" cy="216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93645" y="3920445"/>
            <a:ext cx="99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4807656" y="3499556"/>
            <a:ext cx="3749322" cy="220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57247" y="4600222"/>
            <a:ext cx="99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805333" y="1636888"/>
            <a:ext cx="1264356" cy="8410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system/</a:t>
            </a:r>
          </a:p>
          <a:p>
            <a:pPr algn="ctr"/>
            <a:r>
              <a:rPr lang="en-US" altLang="ko-KR" dirty="0" smtClean="0"/>
              <a:t>manager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8763000" y="522110"/>
            <a:ext cx="1264356" cy="8410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sys/</a:t>
            </a:r>
          </a:p>
          <a:p>
            <a:pPr algn="ctr"/>
            <a:r>
              <a:rPr lang="en-US" altLang="ko-KR" dirty="0" smtClean="0"/>
              <a:t>manager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534172" y="2936334"/>
            <a:ext cx="1264356" cy="8410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hr</a:t>
            </a:r>
            <a:r>
              <a:rPr lang="en-US" altLang="ko-KR" dirty="0" smtClean="0"/>
              <a:t>/</a:t>
            </a:r>
          </a:p>
          <a:p>
            <a:pPr algn="ctr"/>
            <a:r>
              <a:rPr lang="en-US" altLang="ko-KR" dirty="0" err="1" smtClean="0"/>
              <a:t>hr</a:t>
            </a:r>
            <a:endParaRPr lang="en-US" altLang="ko-KR" dirty="0" smtClean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9920111" y="2247710"/>
            <a:ext cx="372532" cy="9313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913509" y="2965355"/>
            <a:ext cx="946857" cy="978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sqlplus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415822" y="5373511"/>
            <a:ext cx="2088446" cy="9785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sql</a:t>
            </a:r>
            <a:r>
              <a:rPr lang="en-US" altLang="ko-KR" dirty="0" smtClean="0"/>
              <a:t> developer</a:t>
            </a:r>
            <a:endParaRPr lang="ko-KR" altLang="en-US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528711" y="4921958"/>
            <a:ext cx="1792112" cy="711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system/ manager</a:t>
            </a:r>
          </a:p>
          <a:p>
            <a:pPr algn="ctr"/>
            <a:r>
              <a:rPr lang="en-US" altLang="ko-KR" dirty="0" err="1" smtClean="0"/>
              <a:t>ip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424767" y="5778692"/>
            <a:ext cx="1264356" cy="8422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hr</a:t>
            </a:r>
            <a:r>
              <a:rPr lang="en-US" altLang="ko-KR" dirty="0" smtClean="0"/>
              <a:t>/</a:t>
            </a:r>
          </a:p>
          <a:p>
            <a:pPr algn="ctr"/>
            <a:r>
              <a:rPr lang="en-US" altLang="ko-KR" dirty="0" err="1" smtClean="0"/>
              <a:t>hr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ip</a:t>
            </a:r>
            <a:endParaRPr lang="en-US" altLang="ko-KR" dirty="0" smtClean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433" y="3273777"/>
            <a:ext cx="1811499" cy="1104259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2070849" y="4268800"/>
            <a:ext cx="3754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select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first_name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from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employees</a:t>
            </a:r>
            <a:r>
              <a:rPr lang="ko-KR" altLang="en-US" dirty="0" smtClean="0"/>
              <a:t>;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778" y="5388422"/>
            <a:ext cx="825147" cy="21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5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620000" y="270933"/>
            <a:ext cx="4459111" cy="4413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8726310" y="1286934"/>
            <a:ext cx="2540000" cy="26190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오라클</a:t>
            </a:r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3045544" y="2330756"/>
            <a:ext cx="5478316" cy="10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062112" y="2079368"/>
            <a:ext cx="5461748" cy="9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47133" y="1157111"/>
            <a:ext cx="2717802" cy="1648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8903361" y="2057399"/>
            <a:ext cx="2190790" cy="16425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hr</a:t>
            </a:r>
            <a:r>
              <a:rPr lang="en-US" altLang="ko-KR" dirty="0" smtClean="0"/>
              <a:t>/</a:t>
            </a:r>
          </a:p>
          <a:p>
            <a:pPr algn="ctr"/>
            <a:r>
              <a:rPr lang="en-US" altLang="ko-KR" dirty="0" err="1" smtClean="0"/>
              <a:t>hr</a:t>
            </a:r>
            <a:endParaRPr lang="en-US" altLang="ko-KR" dirty="0" smtClean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9920111" y="2247710"/>
            <a:ext cx="372532" cy="9313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722489" y="1568143"/>
            <a:ext cx="2088446" cy="9785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sql</a:t>
            </a:r>
            <a:r>
              <a:rPr lang="en-US" altLang="ko-KR" dirty="0" smtClean="0"/>
              <a:t> developer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95956" y="941506"/>
            <a:ext cx="1264356" cy="8422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hr</a:t>
            </a:r>
            <a:r>
              <a:rPr lang="en-US" altLang="ko-KR" dirty="0" smtClean="0"/>
              <a:t>/</a:t>
            </a:r>
          </a:p>
          <a:p>
            <a:pPr algn="ctr"/>
            <a:r>
              <a:rPr lang="en-US" altLang="ko-KR" dirty="0" err="1" smtClean="0"/>
              <a:t>hr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ip</a:t>
            </a:r>
            <a:endParaRPr lang="en-US" altLang="ko-KR" dirty="0" smtClean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964" y="2253158"/>
            <a:ext cx="1811499" cy="110425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845" y="47570"/>
            <a:ext cx="4278017" cy="120074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17245" y="49147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 smtClean="0"/>
              <a:t>select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first_name</a:t>
            </a:r>
            <a:r>
              <a:rPr lang="ko-KR" altLang="en-US" dirty="0" smtClean="0"/>
              <a:t> || '-' || </a:t>
            </a:r>
            <a:r>
              <a:rPr lang="ko-KR" altLang="en-US" dirty="0" err="1" smtClean="0"/>
              <a:t>last_name</a:t>
            </a:r>
            <a:r>
              <a:rPr lang="ko-KR" altLang="en-US" dirty="0" smtClean="0"/>
              <a:t> 성명, </a:t>
            </a:r>
          </a:p>
          <a:p>
            <a:r>
              <a:rPr lang="ko-KR" altLang="en-US" dirty="0" smtClean="0"/>
              <a:t>         </a:t>
            </a:r>
            <a:r>
              <a:rPr lang="ko-KR" altLang="en-US" dirty="0" err="1" smtClean="0"/>
              <a:t>salary</a:t>
            </a:r>
            <a:r>
              <a:rPr lang="ko-KR" altLang="en-US" dirty="0" smtClean="0"/>
              <a:t> 월급,</a:t>
            </a:r>
          </a:p>
          <a:p>
            <a:r>
              <a:rPr lang="ko-KR" altLang="en-US" dirty="0" smtClean="0"/>
              <a:t>         </a:t>
            </a:r>
            <a:r>
              <a:rPr lang="ko-KR" altLang="en-US" dirty="0" err="1" smtClean="0"/>
              <a:t>salary</a:t>
            </a:r>
            <a:r>
              <a:rPr lang="ko-KR" altLang="en-US" dirty="0" smtClean="0"/>
              <a:t>*12 연봉</a:t>
            </a:r>
          </a:p>
          <a:p>
            <a:r>
              <a:rPr lang="ko-KR" altLang="en-US" dirty="0" err="1" smtClean="0"/>
              <a:t>from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employees</a:t>
            </a:r>
            <a:r>
              <a:rPr lang="ko-KR" altLang="en-US" dirty="0" smtClean="0"/>
              <a:t>;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050" y="2595318"/>
            <a:ext cx="36480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4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3838" y="13115925"/>
            <a:ext cx="3648075" cy="3000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9" y="9559925"/>
            <a:ext cx="13506450" cy="3790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6450" b="89530"/>
          <a:stretch/>
        </p:blipFill>
        <p:spPr>
          <a:xfrm>
            <a:off x="-1016001" y="7797799"/>
            <a:ext cx="13506450" cy="1524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10804" b="83166"/>
          <a:stretch/>
        </p:blipFill>
        <p:spPr>
          <a:xfrm>
            <a:off x="-1016001" y="8153399"/>
            <a:ext cx="13506450" cy="2286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15996" b="78644"/>
          <a:stretch/>
        </p:blipFill>
        <p:spPr>
          <a:xfrm>
            <a:off x="-1016001" y="8475662"/>
            <a:ext cx="13506450" cy="2032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20687" b="72948"/>
          <a:stretch/>
        </p:blipFill>
        <p:spPr>
          <a:xfrm>
            <a:off x="-1397001" y="8813799"/>
            <a:ext cx="13506450" cy="2413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25879" b="68426"/>
          <a:stretch/>
        </p:blipFill>
        <p:spPr>
          <a:xfrm>
            <a:off x="-1016001" y="9074150"/>
            <a:ext cx="13506450" cy="2159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8995" b="85502"/>
          <a:stretch/>
        </p:blipFill>
        <p:spPr>
          <a:xfrm>
            <a:off x="3211508" y="13896976"/>
            <a:ext cx="3648075" cy="1651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t="14497" b="80001"/>
          <a:stretch/>
        </p:blipFill>
        <p:spPr>
          <a:xfrm>
            <a:off x="3211507" y="14265275"/>
            <a:ext cx="3648075" cy="1651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t="19683" b="72275"/>
          <a:stretch/>
        </p:blipFill>
        <p:spPr>
          <a:xfrm>
            <a:off x="3211506" y="14633574"/>
            <a:ext cx="3648075" cy="2413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t="26772" b="65609"/>
          <a:stretch/>
        </p:blipFill>
        <p:spPr>
          <a:xfrm>
            <a:off x="3211505" y="15036799"/>
            <a:ext cx="3648075" cy="2286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t="33545" b="59259"/>
          <a:stretch/>
        </p:blipFill>
        <p:spPr>
          <a:xfrm>
            <a:off x="3211504" y="15481298"/>
            <a:ext cx="3648075" cy="2159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b="92275"/>
          <a:stretch/>
        </p:blipFill>
        <p:spPr>
          <a:xfrm>
            <a:off x="3211504" y="13458827"/>
            <a:ext cx="3648075" cy="2317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b="93091"/>
          <a:stretch/>
        </p:blipFill>
        <p:spPr>
          <a:xfrm>
            <a:off x="-774701" y="7713664"/>
            <a:ext cx="13506450" cy="26193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070849" y="144018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 smtClean="0"/>
              <a:t>select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first_name</a:t>
            </a:r>
            <a:r>
              <a:rPr lang="ko-KR" altLang="en-US" dirty="0" smtClean="0"/>
              <a:t> || '-' || </a:t>
            </a:r>
            <a:r>
              <a:rPr lang="ko-KR" altLang="en-US" dirty="0" err="1" smtClean="0"/>
              <a:t>last_name</a:t>
            </a:r>
            <a:r>
              <a:rPr lang="ko-KR" altLang="en-US" dirty="0" smtClean="0"/>
              <a:t> 성명, </a:t>
            </a:r>
          </a:p>
          <a:p>
            <a:r>
              <a:rPr lang="ko-KR" altLang="en-US" dirty="0" smtClean="0"/>
              <a:t>        </a:t>
            </a:r>
            <a:r>
              <a:rPr lang="ko-KR" altLang="en-US" dirty="0" err="1" smtClean="0"/>
              <a:t>salary</a:t>
            </a:r>
            <a:r>
              <a:rPr lang="ko-KR" altLang="en-US" dirty="0" smtClean="0"/>
              <a:t> 월급,</a:t>
            </a:r>
          </a:p>
          <a:p>
            <a:r>
              <a:rPr lang="ko-KR" altLang="en-US" dirty="0" smtClean="0"/>
              <a:t>        </a:t>
            </a:r>
            <a:r>
              <a:rPr lang="ko-KR" altLang="en-US" dirty="0" err="1" smtClean="0"/>
              <a:t>salary</a:t>
            </a:r>
            <a:r>
              <a:rPr lang="ko-KR" altLang="en-US" dirty="0" smtClean="0"/>
              <a:t>*12 연봉</a:t>
            </a:r>
          </a:p>
          <a:p>
            <a:r>
              <a:rPr lang="ko-KR" altLang="en-US" dirty="0" err="1" smtClean="0"/>
              <a:t>from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employees</a:t>
            </a:r>
            <a:r>
              <a:rPr lang="ko-KR" altLang="en-US" dirty="0" smtClean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69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609725" y="1743075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57700" y="1600200"/>
            <a:ext cx="19050" cy="561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429375" y="1504950"/>
            <a:ext cx="1905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0" y="2162175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14000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34100" y="2162175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17000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4457700" y="923925"/>
            <a:ext cx="0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876300" y="923925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4324350" y="1600200"/>
            <a:ext cx="247650" cy="280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81075" y="923925"/>
            <a:ext cx="3467100" cy="816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6419850" y="921543"/>
            <a:ext cx="0" cy="44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448425" y="921543"/>
            <a:ext cx="3000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6305550" y="1588293"/>
            <a:ext cx="228600" cy="328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419850" y="921543"/>
            <a:ext cx="3414712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1609725" y="3914775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457700" y="3771900"/>
            <a:ext cx="19050" cy="561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429375" y="3676650"/>
            <a:ext cx="1905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10000" y="4333875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14000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134100" y="4333875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17000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4281487" y="3793331"/>
            <a:ext cx="247650" cy="2809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6305550" y="3759993"/>
            <a:ext cx="228600" cy="3286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4457700" y="2950606"/>
            <a:ext cx="0" cy="640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476750" y="2950606"/>
            <a:ext cx="4257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572000" y="2950606"/>
            <a:ext cx="5191125" cy="640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6419850" y="2790825"/>
            <a:ext cx="0" cy="60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981075" y="2800350"/>
            <a:ext cx="5438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981075" y="2867025"/>
            <a:ext cx="5438775" cy="638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572000" y="2409825"/>
            <a:ext cx="1847849" cy="13620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77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171</Words>
  <Application>Microsoft Office PowerPoint</Application>
  <PresentationFormat>와이드스크린</PresentationFormat>
  <Paragraphs>79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cheoho-hi</dc:creator>
  <cp:lastModifiedBy>cheoho-hi</cp:lastModifiedBy>
  <cp:revision>11</cp:revision>
  <dcterms:created xsi:type="dcterms:W3CDTF">2023-08-18T00:54:21Z</dcterms:created>
  <dcterms:modified xsi:type="dcterms:W3CDTF">2023-08-18T09:13:05Z</dcterms:modified>
</cp:coreProperties>
</file>