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73875" cy="100044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2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8679" cy="500221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3605" y="0"/>
            <a:ext cx="2978679" cy="500221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76394449-E304-4BF8-87CE-93209926185F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750888"/>
            <a:ext cx="5416550" cy="3751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752102"/>
            <a:ext cx="5499100" cy="4501991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02468"/>
            <a:ext cx="2978679" cy="500221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3605" y="9502468"/>
            <a:ext cx="2978679" cy="500221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C2EB99BE-DF75-463D-9D6B-D3674107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B99BE-DF75-463D-9D6B-D3674107CD1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0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0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5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0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6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5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50CA-7DE1-4057-BC8E-34CB5172DF25}" type="datetimeFigureOut">
              <a:rPr lang="ko-KR" altLang="en-US" smtClean="0"/>
              <a:t>2018-01-10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2B2A-6C2D-4448-A61C-24EF77B08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0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4704"/>
            <a:ext cx="9906000" cy="6038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625" y="74057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+mj-lt"/>
              </a:rPr>
              <a:t>hr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ko-KR" altLang="en-US" sz="2400" b="1" dirty="0" smtClean="0">
                <a:latin typeface="+mj-lt"/>
              </a:rPr>
              <a:t>계정</a:t>
            </a:r>
            <a:endParaRPr lang="ko-KR" altLang="en-US" sz="2400" b="1" dirty="0">
              <a:latin typeface="+mj-lt"/>
            </a:endParaRPr>
          </a:p>
        </p:txBody>
      </p:sp>
      <p:cxnSp>
        <p:nvCxnSpPr>
          <p:cNvPr id="7" name="꺾인 연결선 6"/>
          <p:cNvCxnSpPr>
            <a:stCxn id="15" idx="6"/>
            <a:endCxn id="31" idx="6"/>
          </p:cNvCxnSpPr>
          <p:nvPr/>
        </p:nvCxnSpPr>
        <p:spPr>
          <a:xfrm rot="10800000" flipH="1" flipV="1">
            <a:off x="416496" y="1790564"/>
            <a:ext cx="9110" cy="3078588"/>
          </a:xfrm>
          <a:prstGeom prst="bentConnector3">
            <a:avLst>
              <a:gd name="adj1" fmla="val -250933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416496" y="1718564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2288704" y="2889432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 flipH="1">
            <a:off x="2289688" y="3671658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flipH="1">
            <a:off x="3462548" y="3212976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 flipH="1">
            <a:off x="425606" y="4797152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 flipH="1">
            <a:off x="3663766" y="5238078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23" idx="2"/>
            <a:endCxn id="34" idx="6"/>
          </p:cNvCxnSpPr>
          <p:nvPr/>
        </p:nvCxnSpPr>
        <p:spPr>
          <a:xfrm>
            <a:off x="2432720" y="2961432"/>
            <a:ext cx="1231046" cy="2348646"/>
          </a:xfrm>
          <a:prstGeom prst="bentConnector3">
            <a:avLst>
              <a:gd name="adj1" fmla="val 61538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8" idx="2"/>
            <a:endCxn id="29" idx="6"/>
          </p:cNvCxnSpPr>
          <p:nvPr/>
        </p:nvCxnSpPr>
        <p:spPr>
          <a:xfrm flipV="1">
            <a:off x="2433704" y="3284976"/>
            <a:ext cx="1028844" cy="45868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 flipH="1">
            <a:off x="2288704" y="1718564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 flipH="1">
            <a:off x="3462548" y="3653902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꺾인 연결선 51"/>
          <p:cNvCxnSpPr>
            <a:stCxn id="49" idx="2"/>
            <a:endCxn id="51" idx="6"/>
          </p:cNvCxnSpPr>
          <p:nvPr/>
        </p:nvCxnSpPr>
        <p:spPr>
          <a:xfrm>
            <a:off x="2432720" y="1790564"/>
            <a:ext cx="1029828" cy="1935338"/>
          </a:xfrm>
          <a:prstGeom prst="bentConnector3">
            <a:avLst>
              <a:gd name="adj1" fmla="val 84482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 flipH="1">
            <a:off x="3462548" y="3330598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꺾인 연결선 60"/>
          <p:cNvCxnSpPr>
            <a:stCxn id="63" idx="2"/>
            <a:endCxn id="60" idx="6"/>
          </p:cNvCxnSpPr>
          <p:nvPr/>
        </p:nvCxnSpPr>
        <p:spPr>
          <a:xfrm flipV="1">
            <a:off x="2287720" y="3402598"/>
            <a:ext cx="1174828" cy="223141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 flipH="1">
            <a:off x="2143704" y="5562013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 flipH="1">
            <a:off x="3663766" y="5338921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 flipH="1">
            <a:off x="2143704" y="5382078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꺾인 연결선 74"/>
          <p:cNvCxnSpPr>
            <a:stCxn id="74" idx="2"/>
            <a:endCxn id="72" idx="6"/>
          </p:cNvCxnSpPr>
          <p:nvPr/>
        </p:nvCxnSpPr>
        <p:spPr>
          <a:xfrm flipV="1">
            <a:off x="2287720" y="5410921"/>
            <a:ext cx="1376046" cy="4315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 flipH="1">
            <a:off x="5410805" y="3815658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 flipH="1">
            <a:off x="5817096" y="1259882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꺾인 연결선 83"/>
          <p:cNvCxnSpPr>
            <a:stCxn id="82" idx="2"/>
            <a:endCxn id="83" idx="6"/>
          </p:cNvCxnSpPr>
          <p:nvPr/>
        </p:nvCxnSpPr>
        <p:spPr>
          <a:xfrm flipV="1">
            <a:off x="5554821" y="1331882"/>
            <a:ext cx="262275" cy="255577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 flipH="1">
            <a:off x="7536410" y="2222620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 flipH="1">
            <a:off x="7185248" y="3442317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 flipH="1">
            <a:off x="7977336" y="5338921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꺾인 연결선 92"/>
          <p:cNvCxnSpPr>
            <a:stCxn id="91" idx="6"/>
            <a:endCxn id="90" idx="4"/>
          </p:cNvCxnSpPr>
          <p:nvPr/>
        </p:nvCxnSpPr>
        <p:spPr>
          <a:xfrm rot="10800000" flipH="1">
            <a:off x="7185248" y="2366621"/>
            <a:ext cx="423170" cy="1147697"/>
          </a:xfrm>
          <a:prstGeom prst="bentConnector4">
            <a:avLst>
              <a:gd name="adj1" fmla="val -54021"/>
              <a:gd name="adj2" fmla="val 53137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 flipH="1">
            <a:off x="8884463" y="3832873"/>
            <a:ext cx="144016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꺾인 연결선 97"/>
          <p:cNvCxnSpPr>
            <a:stCxn id="92" idx="6"/>
            <a:endCxn id="97" idx="4"/>
          </p:cNvCxnSpPr>
          <p:nvPr/>
        </p:nvCxnSpPr>
        <p:spPr>
          <a:xfrm rot="10800000" flipH="1">
            <a:off x="7977335" y="3976873"/>
            <a:ext cx="979135" cy="1434048"/>
          </a:xfrm>
          <a:prstGeom prst="bentConnector4">
            <a:avLst>
              <a:gd name="adj1" fmla="val -23347"/>
              <a:gd name="adj2" fmla="val 5251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3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</Words>
  <Application>Microsoft Office PowerPoint</Application>
  <PresentationFormat>A4 용지(210x297mm)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황일영</dc:creator>
  <cp:lastModifiedBy>remys</cp:lastModifiedBy>
  <cp:revision>7</cp:revision>
  <cp:lastPrinted>2018-01-09T16:18:02Z</cp:lastPrinted>
  <dcterms:created xsi:type="dcterms:W3CDTF">2017-07-16T11:58:50Z</dcterms:created>
  <dcterms:modified xsi:type="dcterms:W3CDTF">2018-01-10T04:45:10Z</dcterms:modified>
</cp:coreProperties>
</file>