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2451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C797-E11D-4408-97B7-9CCC5E664EC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05686-0D06-4E27-9020-74CB5494E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17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2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29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6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3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0132485" y="139700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19417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0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0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6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43F7-547F-4E91-ACF4-0479D3C7ADE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4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0" y="2956553"/>
            <a:ext cx="4266536" cy="3730427"/>
          </a:xfrm>
          <a:prstGeom prst="rect">
            <a:avLst/>
          </a:prstGeom>
        </p:spPr>
      </p:pic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guestbook3 </a:t>
            </a:r>
            <a:r>
              <a:rPr lang="ko-KR" altLang="en-US" dirty="0" smtClean="0"/>
              <a:t>리스트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</p:cNvCxnSpPr>
          <p:nvPr/>
        </p:nvCxnSpPr>
        <p:spPr bwMode="auto">
          <a:xfrm>
            <a:off x="4933951" y="1993900"/>
            <a:ext cx="2601383" cy="6180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getGuestList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guestDao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349956" y="1705961"/>
            <a:ext cx="4904314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localhost:8000/guestbook3/GBC?</a:t>
            </a:r>
            <a:r>
              <a:rPr lang="en-US" altLang="ko-KR" sz="1467" dirty="0" smtClean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guestbook3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53246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addList.jsp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guestList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9950335" y="2611967"/>
            <a:ext cx="491182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>
            <a:off x="9385301" y="2965817"/>
            <a:ext cx="21166" cy="655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 flipV="1">
            <a:off x="4357757" y="3943408"/>
            <a:ext cx="3183928" cy="25898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46"/>
          <p:cNvGrpSpPr>
            <a:grpSpLocks/>
          </p:cNvGrpSpPr>
          <p:nvPr/>
        </p:nvGrpSpPr>
        <p:grpSpPr bwMode="auto">
          <a:xfrm>
            <a:off x="5791201" y="2652589"/>
            <a:ext cx="1371600" cy="990600"/>
            <a:chOff x="3959932" y="626852"/>
            <a:chExt cx="1371308" cy="990014"/>
          </a:xfrm>
        </p:grpSpPr>
        <p:sp>
          <p:nvSpPr>
            <p:cNvPr id="113" name="직사각형 112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14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115" name="꺾인 연결선 114"/>
          <p:cNvCxnSpPr>
            <a:stCxn id="118" idx="3"/>
            <a:endCxn id="120" idx="0"/>
          </p:cNvCxnSpPr>
          <p:nvPr/>
        </p:nvCxnSpPr>
        <p:spPr>
          <a:xfrm>
            <a:off x="7232651" y="1796926"/>
            <a:ext cx="787400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21" idx="1"/>
            <a:endCxn id="113" idx="3"/>
          </p:cNvCxnSpPr>
          <p:nvPr/>
        </p:nvCxnSpPr>
        <p:spPr>
          <a:xfrm rot="10800000" flipV="1">
            <a:off x="7162801" y="2828801"/>
            <a:ext cx="536575" cy="44450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6"/>
          <p:cNvGrpSpPr>
            <a:grpSpLocks/>
          </p:cNvGrpSpPr>
          <p:nvPr/>
        </p:nvGrpSpPr>
        <p:grpSpPr bwMode="auto">
          <a:xfrm>
            <a:off x="5791201" y="1176214"/>
            <a:ext cx="1441450" cy="990600"/>
            <a:chOff x="4496160" y="613461"/>
            <a:chExt cx="1439853" cy="989488"/>
          </a:xfrm>
        </p:grpSpPr>
        <p:sp>
          <p:nvSpPr>
            <p:cNvPr id="118" name="직사각형 117"/>
            <p:cNvSpPr/>
            <p:nvPr/>
          </p:nvSpPr>
          <p:spPr>
            <a:xfrm>
              <a:off x="4569104" y="864004"/>
              <a:ext cx="1366909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latin typeface="+mn-ea"/>
                  <a:ea typeface="+mn-ea"/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119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120" name="모서리가 둥근 직사각형 119"/>
          <p:cNvSpPr/>
          <p:nvPr/>
        </p:nvSpPr>
        <p:spPr>
          <a:xfrm>
            <a:off x="7699376" y="2257301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699376" y="2652589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2" name="그룹 6"/>
          <p:cNvGrpSpPr>
            <a:grpSpLocks/>
          </p:cNvGrpSpPr>
          <p:nvPr/>
        </p:nvGrpSpPr>
        <p:grpSpPr bwMode="auto">
          <a:xfrm>
            <a:off x="5879703" y="4416145"/>
            <a:ext cx="1800225" cy="1128713"/>
            <a:chOff x="4496160" y="613461"/>
            <a:chExt cx="1799812" cy="1127987"/>
          </a:xfrm>
        </p:grpSpPr>
        <p:sp>
          <p:nvSpPr>
            <p:cNvPr id="123" name="직사각형 122"/>
            <p:cNvSpPr/>
            <p:nvPr/>
          </p:nvSpPr>
          <p:spPr>
            <a:xfrm>
              <a:off x="4569168" y="864125"/>
              <a:ext cx="1726804" cy="87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900" dirty="0" err="1">
                  <a:latin typeface="+mn-ea"/>
                  <a:ea typeface="+mn-ea"/>
                </a:rPr>
                <a:t>어트리뷰트</a:t>
              </a:r>
              <a:r>
                <a:rPr lang="en-US" altLang="ko-KR" sz="900" dirty="0">
                  <a:latin typeface="+mn-ea"/>
                  <a:ea typeface="+mn-ea"/>
                </a:rPr>
                <a:t>: </a:t>
              </a:r>
              <a:r>
                <a:rPr lang="en-US" altLang="ko-KR" sz="900" dirty="0" smtClean="0">
                  <a:latin typeface="+mn-ea"/>
                  <a:ea typeface="+mn-ea"/>
                </a:rPr>
                <a:t>“</a:t>
              </a:r>
              <a:r>
                <a:rPr lang="en-US" altLang="ko-KR" sz="900" dirty="0" err="1">
                  <a:latin typeface="+mn-ea"/>
                </a:rPr>
                <a:t>g</a:t>
              </a:r>
              <a:r>
                <a:rPr lang="en-US" altLang="ko-KR" sz="900" dirty="0" err="1" smtClean="0">
                  <a:latin typeface="+mn-ea"/>
                  <a:ea typeface="+mn-ea"/>
                </a:rPr>
                <a:t>List</a:t>
              </a:r>
              <a:r>
                <a:rPr lang="en-US" altLang="ko-KR" sz="900" dirty="0" smtClean="0">
                  <a:latin typeface="+mn-ea"/>
                  <a:ea typeface="+mn-ea"/>
                </a:rPr>
                <a:t>”, </a:t>
              </a:r>
              <a:r>
                <a:rPr lang="en-US" altLang="ko-KR" sz="900" dirty="0" err="1" smtClean="0">
                  <a:latin typeface="+mn-ea"/>
                  <a:ea typeface="+mn-ea"/>
                </a:rPr>
                <a:t>guest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List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4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32" cy="29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25" name="그룹 46"/>
          <p:cNvGrpSpPr>
            <a:grpSpLocks/>
          </p:cNvGrpSpPr>
          <p:nvPr/>
        </p:nvGrpSpPr>
        <p:grpSpPr bwMode="auto">
          <a:xfrm>
            <a:off x="7916730" y="4904144"/>
            <a:ext cx="1406525" cy="990600"/>
            <a:chOff x="4391888" y="626852"/>
            <a:chExt cx="1406288" cy="990014"/>
          </a:xfrm>
        </p:grpSpPr>
        <p:sp>
          <p:nvSpPr>
            <p:cNvPr id="126" name="직사각형 125"/>
            <p:cNvSpPr/>
            <p:nvPr/>
          </p:nvSpPr>
          <p:spPr>
            <a:xfrm>
              <a:off x="4499820" y="877529"/>
              <a:ext cx="1298356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27" name="직사각형 7"/>
            <p:cNvSpPr>
              <a:spLocks noChangeArrowheads="1"/>
            </p:cNvSpPr>
            <p:nvPr/>
          </p:nvSpPr>
          <p:spPr bwMode="auto">
            <a:xfrm>
              <a:off x="4391888" y="626852"/>
              <a:ext cx="1220581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7807192" y="3445232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07192" y="3823057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꺾인 연결선 129"/>
          <p:cNvCxnSpPr>
            <a:endCxn id="128" idx="1"/>
          </p:cNvCxnSpPr>
          <p:nvPr/>
        </p:nvCxnSpPr>
        <p:spPr>
          <a:xfrm rot="5400000" flipH="1" flipV="1">
            <a:off x="7102406" y="3947350"/>
            <a:ext cx="1021960" cy="38761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9" idx="2"/>
            <a:endCxn id="127" idx="0"/>
          </p:cNvCxnSpPr>
          <p:nvPr/>
        </p:nvCxnSpPr>
        <p:spPr>
          <a:xfrm rot="16200000" flipH="1">
            <a:off x="7960387" y="4338200"/>
            <a:ext cx="728662" cy="40322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 bwMode="auto">
          <a:xfrm>
            <a:off x="8630709" y="3127251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</p:spTree>
    <p:extLst>
      <p:ext uri="{BB962C8B-B14F-4D97-AF65-F5344CB8AC3E}">
        <p14:creationId xmlns:p14="http://schemas.microsoft.com/office/powerpoint/2010/main" val="35985912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guestbook3 </a:t>
            </a:r>
            <a:r>
              <a:rPr lang="ko-KR" altLang="en-US" dirty="0" smtClean="0"/>
              <a:t>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>
            <a:stCxn id="60" idx="2"/>
            <a:endCxn id="67" idx="1"/>
          </p:cNvCxnSpPr>
          <p:nvPr/>
        </p:nvCxnSpPr>
        <p:spPr>
          <a:xfrm rot="16200000" flipH="1">
            <a:off x="6631176" y="1685949"/>
            <a:ext cx="738341" cy="132820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guestInsert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guestDao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guestbook3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4805894" y="692151"/>
            <a:ext cx="2490258" cy="1288733"/>
            <a:chOff x="4496160" y="613461"/>
            <a:chExt cx="1511213" cy="965465"/>
          </a:xfrm>
        </p:grpSpPr>
        <p:sp>
          <p:nvSpPr>
            <p:cNvPr id="60" name="직사각형 59"/>
            <p:cNvSpPr/>
            <p:nvPr/>
          </p:nvSpPr>
          <p:spPr>
            <a:xfrm>
              <a:off x="4569104" y="864004"/>
              <a:ext cx="1438269" cy="7149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header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</a:t>
              </a:r>
              <a:r>
                <a:rPr lang="en-US" altLang="ko-KR" sz="1467" u="sng" dirty="0">
                  <a:solidFill>
                    <a:srgbClr val="222222"/>
                  </a:solidFill>
                  <a:latin typeface="+mn-ea"/>
                </a:rPr>
                <a:t>t </a:t>
              </a: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body</a:t>
              </a:r>
            </a:p>
            <a:p>
              <a:pPr>
                <a:defRPr/>
              </a:pP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67" u="sng" dirty="0" err="1" smtClean="0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)</a:t>
              </a:r>
              <a:r>
                <a:rPr lang="ko-KR" altLang="en-US" sz="1467" u="sng" dirty="0" smtClean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200" u="sng" dirty="0" smtClean="0">
                  <a:solidFill>
                    <a:srgbClr val="222222"/>
                  </a:solidFill>
                  <a:latin typeface="+mn-ea"/>
                </a:rPr>
                <a:t>name=,password=,content=</a:t>
              </a:r>
              <a:endParaRPr lang="en-US" altLang="ko-KR" sz="1200" u="sng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add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guestDao</a:t>
            </a:r>
            <a:endParaRPr lang="en-US" altLang="ko-KR" sz="1467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9950335" y="2611967"/>
            <a:ext cx="491182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664451" y="2472633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 flipV="1">
            <a:off x="3375592" y="3485598"/>
            <a:ext cx="4157625" cy="110414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46"/>
          <p:cNvGrpSpPr>
            <a:grpSpLocks/>
          </p:cNvGrpSpPr>
          <p:nvPr/>
        </p:nvGrpSpPr>
        <p:grpSpPr bwMode="auto">
          <a:xfrm>
            <a:off x="5421842" y="4255308"/>
            <a:ext cx="1828800" cy="1288735"/>
            <a:chOff x="3959932" y="626852"/>
            <a:chExt cx="1371308" cy="965979"/>
          </a:xfrm>
        </p:grpSpPr>
        <p:sp>
          <p:nvSpPr>
            <p:cNvPr id="52" name="직사각형 51"/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67" dirty="0" smtClean="0">
                  <a:solidFill>
                    <a:srgbClr val="222222"/>
                  </a:solidFill>
                  <a:latin typeface="+mn-ea"/>
                </a:rPr>
                <a:t>리다이렉트코드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55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64" name="꺾인 연결선 63"/>
          <p:cNvCxnSpPr>
            <a:stCxn id="68" idx="2"/>
            <a:endCxn id="52" idx="3"/>
          </p:cNvCxnSpPr>
          <p:nvPr/>
        </p:nvCxnSpPr>
        <p:spPr>
          <a:xfrm rot="5400000">
            <a:off x="6921926" y="3863992"/>
            <a:ext cx="1531617" cy="874184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704667" y="3065376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3" y="897340"/>
            <a:ext cx="2854860" cy="2519298"/>
          </a:xfrm>
          <a:prstGeom prst="rect">
            <a:avLst/>
          </a:prstGeom>
        </p:spPr>
      </p:pic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119332" y="2997201"/>
            <a:ext cx="4904314" cy="363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localhost:8000/guestbook3/GBC?</a:t>
            </a:r>
            <a:r>
              <a:rPr lang="en-US" altLang="ko-KR" sz="1467" dirty="0" smtClean="0">
                <a:solidFill>
                  <a:srgbClr val="00B050"/>
                </a:solidFill>
              </a:rPr>
              <a:t>action=add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3" y="3714214"/>
            <a:ext cx="2872358" cy="2955614"/>
          </a:xfrm>
          <a:prstGeom prst="rect">
            <a:avLst/>
          </a:prstGeom>
        </p:spPr>
      </p:pic>
      <p:cxnSp>
        <p:nvCxnSpPr>
          <p:cNvPr id="43" name="직선 화살표 연결선 42"/>
          <p:cNvCxnSpPr/>
          <p:nvPr/>
        </p:nvCxnSpPr>
        <p:spPr bwMode="auto">
          <a:xfrm flipV="1">
            <a:off x="4836189" y="2509814"/>
            <a:ext cx="2630089" cy="6690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33799" y="324433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err="1">
                <a:latin typeface="+mn-ea"/>
              </a:rPr>
              <a:t>guestDao</a:t>
            </a:r>
            <a:r>
              <a:rPr lang="en-US" altLang="ko-KR" dirty="0"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0689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guestbook3 </a:t>
            </a:r>
            <a:r>
              <a:rPr lang="ko-KR" altLang="en-US" dirty="0" err="1" smtClean="0"/>
              <a:t>삭제폼</a:t>
            </a: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</p:cNvCxnSpPr>
          <p:nvPr/>
        </p:nvCxnSpPr>
        <p:spPr bwMode="auto">
          <a:xfrm>
            <a:off x="4933951" y="1993900"/>
            <a:ext cx="2601383" cy="6180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guestDao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349956" y="1705961"/>
            <a:ext cx="4904314" cy="363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localhost:8000/guestbook3/GBC?</a:t>
            </a:r>
            <a:r>
              <a:rPr lang="en-US" altLang="ko-KR" sz="1467" dirty="0" smtClean="0">
                <a:solidFill>
                  <a:srgbClr val="00B050"/>
                </a:solidFill>
              </a:rPr>
              <a:t>action=dFrom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guestbook3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53246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dFrom.jsp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dFrom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guestList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>
            <a:off x="9385301" y="2965817"/>
            <a:ext cx="21166" cy="655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46"/>
          <p:cNvGrpSpPr>
            <a:grpSpLocks/>
          </p:cNvGrpSpPr>
          <p:nvPr/>
        </p:nvGrpSpPr>
        <p:grpSpPr bwMode="auto">
          <a:xfrm>
            <a:off x="5791201" y="2652589"/>
            <a:ext cx="1371600" cy="990600"/>
            <a:chOff x="3959932" y="626852"/>
            <a:chExt cx="1371308" cy="990014"/>
          </a:xfrm>
        </p:grpSpPr>
        <p:sp>
          <p:nvSpPr>
            <p:cNvPr id="113" name="직사각형 112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14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115" name="꺾인 연결선 114"/>
          <p:cNvCxnSpPr>
            <a:stCxn id="118" idx="3"/>
            <a:endCxn id="120" idx="0"/>
          </p:cNvCxnSpPr>
          <p:nvPr/>
        </p:nvCxnSpPr>
        <p:spPr>
          <a:xfrm>
            <a:off x="7232651" y="1796926"/>
            <a:ext cx="787400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21" idx="1"/>
            <a:endCxn id="113" idx="3"/>
          </p:cNvCxnSpPr>
          <p:nvPr/>
        </p:nvCxnSpPr>
        <p:spPr>
          <a:xfrm rot="10800000" flipV="1">
            <a:off x="7162801" y="2828801"/>
            <a:ext cx="536575" cy="44450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6"/>
          <p:cNvGrpSpPr>
            <a:grpSpLocks/>
          </p:cNvGrpSpPr>
          <p:nvPr/>
        </p:nvGrpSpPr>
        <p:grpSpPr bwMode="auto">
          <a:xfrm>
            <a:off x="5780618" y="753006"/>
            <a:ext cx="1441449" cy="1297264"/>
            <a:chOff x="4496162" y="613462"/>
            <a:chExt cx="1439852" cy="1295809"/>
          </a:xfrm>
        </p:grpSpPr>
        <p:sp>
          <p:nvSpPr>
            <p:cNvPr id="118" name="직사각형 117"/>
            <p:cNvSpPr/>
            <p:nvPr/>
          </p:nvSpPr>
          <p:spPr>
            <a:xfrm>
              <a:off x="4569105" y="864005"/>
              <a:ext cx="1366909" cy="1045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action=</a:t>
              </a:r>
              <a:r>
                <a:rPr lang="en-US" altLang="ko-KR" sz="900" b="1" dirty="0" err="1" smtClean="0">
                  <a:solidFill>
                    <a:srgbClr val="00B050"/>
                  </a:solidFill>
                  <a:latin typeface="+mn-ea"/>
                  <a:ea typeface="+mn-ea"/>
                </a:rPr>
                <a:t>dFrom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r>
                <a:rPr lang="ko-KR" altLang="en-US" sz="1100" dirty="0" err="1" smtClean="0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</a:rPr>
                <a:t>: no=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119" name="직사각형 7"/>
            <p:cNvSpPr>
              <a:spLocks noChangeArrowheads="1"/>
            </p:cNvSpPr>
            <p:nvPr/>
          </p:nvSpPr>
          <p:spPr bwMode="auto">
            <a:xfrm>
              <a:off x="4496162" y="613462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120" name="모서리가 둥근 직사각형 119"/>
          <p:cNvSpPr/>
          <p:nvPr/>
        </p:nvSpPr>
        <p:spPr>
          <a:xfrm>
            <a:off x="7699376" y="2257301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699376" y="2652589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2" name="그룹 6"/>
          <p:cNvGrpSpPr>
            <a:grpSpLocks/>
          </p:cNvGrpSpPr>
          <p:nvPr/>
        </p:nvGrpSpPr>
        <p:grpSpPr bwMode="auto">
          <a:xfrm>
            <a:off x="5879703" y="4416145"/>
            <a:ext cx="1800225" cy="1128713"/>
            <a:chOff x="4496160" y="613461"/>
            <a:chExt cx="1799812" cy="1127987"/>
          </a:xfrm>
        </p:grpSpPr>
        <p:sp>
          <p:nvSpPr>
            <p:cNvPr id="123" name="직사각형 122"/>
            <p:cNvSpPr/>
            <p:nvPr/>
          </p:nvSpPr>
          <p:spPr>
            <a:xfrm>
              <a:off x="4569168" y="864125"/>
              <a:ext cx="1726804" cy="87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B050"/>
                  </a:solidFill>
                </a:rPr>
                <a:t>action=</a:t>
              </a:r>
              <a:r>
                <a:rPr lang="en-US" altLang="ko-KR" sz="900" b="1" dirty="0" err="1" smtClean="0">
                  <a:solidFill>
                    <a:srgbClr val="00B050"/>
                  </a:solidFill>
                </a:rPr>
                <a:t>dFrom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900" dirty="0" err="1" smtClean="0">
                  <a:latin typeface="+mn-ea"/>
                </a:rPr>
                <a:t>파라미터</a:t>
              </a:r>
              <a:r>
                <a:rPr lang="en-US" altLang="ko-KR" sz="900" dirty="0" smtClean="0">
                  <a:latin typeface="+mn-ea"/>
                </a:rPr>
                <a:t>: no=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4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32" cy="29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25" name="그룹 46"/>
          <p:cNvGrpSpPr>
            <a:grpSpLocks/>
          </p:cNvGrpSpPr>
          <p:nvPr/>
        </p:nvGrpSpPr>
        <p:grpSpPr bwMode="auto">
          <a:xfrm>
            <a:off x="7916730" y="4904144"/>
            <a:ext cx="1406525" cy="990600"/>
            <a:chOff x="4391888" y="626852"/>
            <a:chExt cx="1406288" cy="990014"/>
          </a:xfrm>
        </p:grpSpPr>
        <p:sp>
          <p:nvSpPr>
            <p:cNvPr id="126" name="직사각형 125"/>
            <p:cNvSpPr/>
            <p:nvPr/>
          </p:nvSpPr>
          <p:spPr>
            <a:xfrm>
              <a:off x="4499820" y="877529"/>
              <a:ext cx="1298356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27" name="직사각형 7"/>
            <p:cNvSpPr>
              <a:spLocks noChangeArrowheads="1"/>
            </p:cNvSpPr>
            <p:nvPr/>
          </p:nvSpPr>
          <p:spPr bwMode="auto">
            <a:xfrm>
              <a:off x="4391888" y="626852"/>
              <a:ext cx="1220581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7807192" y="3445232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07192" y="3823057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꺾인 연결선 129"/>
          <p:cNvCxnSpPr>
            <a:endCxn id="128" idx="1"/>
          </p:cNvCxnSpPr>
          <p:nvPr/>
        </p:nvCxnSpPr>
        <p:spPr>
          <a:xfrm rot="5400000" flipH="1" flipV="1">
            <a:off x="7102406" y="3947350"/>
            <a:ext cx="1021960" cy="38761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9" idx="2"/>
            <a:endCxn id="127" idx="0"/>
          </p:cNvCxnSpPr>
          <p:nvPr/>
        </p:nvCxnSpPr>
        <p:spPr>
          <a:xfrm rot="16200000" flipH="1">
            <a:off x="7960387" y="4338200"/>
            <a:ext cx="728662" cy="40322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 bwMode="auto">
          <a:xfrm>
            <a:off x="8630709" y="3127251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3" y="3895975"/>
            <a:ext cx="3983445" cy="2223820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 bwMode="auto">
          <a:xfrm flipV="1">
            <a:off x="4039985" y="3943409"/>
            <a:ext cx="3501700" cy="40635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4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guestbook3 </a:t>
            </a:r>
            <a:r>
              <a:rPr lang="ko-KR" altLang="en-US" dirty="0" smtClean="0"/>
              <a:t>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426440" y="1166414"/>
            <a:ext cx="4594111" cy="3168520"/>
            <a:chOff x="1914367" y="3398763"/>
            <a:chExt cx="2401994" cy="2371949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14367" y="3398763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>
            <a:stCxn id="60" idx="2"/>
            <a:endCxn id="67" idx="1"/>
          </p:cNvCxnSpPr>
          <p:nvPr/>
        </p:nvCxnSpPr>
        <p:spPr>
          <a:xfrm rot="16200000" flipH="1">
            <a:off x="6631176" y="1685949"/>
            <a:ext cx="738341" cy="132820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guestDelete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guestDao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guestbook3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4596938" y="692151"/>
            <a:ext cx="2699214" cy="1104067"/>
            <a:chOff x="4496160" y="613461"/>
            <a:chExt cx="1511213" cy="827121"/>
          </a:xfrm>
        </p:grpSpPr>
        <p:sp>
          <p:nvSpPr>
            <p:cNvPr id="60" name="직사각형 59"/>
            <p:cNvSpPr/>
            <p:nvPr/>
          </p:nvSpPr>
          <p:spPr>
            <a:xfrm>
              <a:off x="4569104" y="864004"/>
              <a:ext cx="1438269" cy="576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header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</a:t>
              </a:r>
              <a:r>
                <a:rPr lang="en-US" altLang="ko-KR" sz="1467" u="sng" dirty="0">
                  <a:solidFill>
                    <a:srgbClr val="222222"/>
                  </a:solidFill>
                  <a:latin typeface="+mn-ea"/>
                </a:rPr>
                <a:t>t </a:t>
              </a: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body</a:t>
              </a:r>
            </a:p>
            <a:p>
              <a:pPr>
                <a:defRPr/>
              </a:pP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67" u="sng" dirty="0" err="1" smtClean="0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467" u="sng" dirty="0" smtClean="0">
                  <a:solidFill>
                    <a:srgbClr val="222222"/>
                  </a:solidFill>
                  <a:latin typeface="+mn-ea"/>
                </a:rPr>
                <a:t>): no=,password=</a:t>
              </a:r>
              <a:endParaRPr lang="en-US" altLang="ko-KR" sz="1467" u="sng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guestDao</a:t>
            </a:r>
            <a:endParaRPr lang="en-US" altLang="ko-KR" sz="1467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9950335" y="2611967"/>
            <a:ext cx="491182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664451" y="2472633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" name="그룹 46"/>
          <p:cNvGrpSpPr>
            <a:grpSpLocks/>
          </p:cNvGrpSpPr>
          <p:nvPr/>
        </p:nvGrpSpPr>
        <p:grpSpPr bwMode="auto">
          <a:xfrm>
            <a:off x="5421842" y="4255308"/>
            <a:ext cx="1828800" cy="1288735"/>
            <a:chOff x="3959932" y="626852"/>
            <a:chExt cx="1371308" cy="965979"/>
          </a:xfrm>
        </p:grpSpPr>
        <p:sp>
          <p:nvSpPr>
            <p:cNvPr id="52" name="직사각형 51"/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67" dirty="0" smtClean="0">
                  <a:solidFill>
                    <a:srgbClr val="222222"/>
                  </a:solidFill>
                  <a:latin typeface="+mn-ea"/>
                </a:rPr>
                <a:t>리다이렉트코드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55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64" name="꺾인 연결선 63"/>
          <p:cNvCxnSpPr>
            <a:stCxn id="68" idx="2"/>
            <a:endCxn id="52" idx="3"/>
          </p:cNvCxnSpPr>
          <p:nvPr/>
        </p:nvCxnSpPr>
        <p:spPr>
          <a:xfrm rot="5400000">
            <a:off x="6921926" y="3863992"/>
            <a:ext cx="1531617" cy="874184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704667" y="3065376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1" y="3147485"/>
            <a:ext cx="3976239" cy="35088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2" y="1055392"/>
            <a:ext cx="3353268" cy="1495634"/>
          </a:xfrm>
          <a:prstGeom prst="rect">
            <a:avLst/>
          </a:prstGeom>
        </p:spPr>
      </p:pic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87868" y="2374735"/>
            <a:ext cx="4904314" cy="363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localhost:8000/guestbook3/GBC?</a:t>
            </a:r>
            <a:r>
              <a:rPr lang="en-US" altLang="ko-KR" sz="1467" dirty="0" smtClean="0">
                <a:solidFill>
                  <a:srgbClr val="00B050"/>
                </a:solidFill>
              </a:rPr>
              <a:t>action=delete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 flipV="1">
            <a:off x="4983098" y="2509815"/>
            <a:ext cx="2483180" cy="502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 flipV="1">
            <a:off x="4091802" y="3485599"/>
            <a:ext cx="3441415" cy="8493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300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241</Words>
  <Application>Microsoft Office PowerPoint</Application>
  <PresentationFormat>와이드스크린</PresentationFormat>
  <Paragraphs>128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굴림</vt:lpstr>
      <vt:lpstr>맑은 고딕</vt:lpstr>
      <vt:lpstr>Arial</vt:lpstr>
      <vt:lpstr>Wingdings</vt:lpstr>
      <vt:lpstr>Office 테마</vt:lpstr>
      <vt:lpstr>guestbook3 리스트</vt:lpstr>
      <vt:lpstr>guestbook3 등록</vt:lpstr>
      <vt:lpstr>guestbook3 삭제폼</vt:lpstr>
      <vt:lpstr>guestbook3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phonebook2 개요 및 분석</dc:title>
  <dc:creator>pc777</dc:creator>
  <cp:lastModifiedBy>pc777</cp:lastModifiedBy>
  <cp:revision>18</cp:revision>
  <dcterms:created xsi:type="dcterms:W3CDTF">2023-09-06T06:19:51Z</dcterms:created>
  <dcterms:modified xsi:type="dcterms:W3CDTF">2023-09-13T08:48:19Z</dcterms:modified>
</cp:coreProperties>
</file>