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93"/>
    <a:srgbClr val="FAD6B6"/>
    <a:srgbClr val="E1D6B6"/>
    <a:srgbClr val="8FCEBD"/>
    <a:srgbClr val="FADD99"/>
    <a:srgbClr val="F7C6DB"/>
    <a:srgbClr val="C8BABA"/>
    <a:srgbClr val="ED6EA5"/>
    <a:srgbClr val="F4A9C8"/>
    <a:srgbClr val="29A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782BA-3710-4CFD-8C2F-83D26D088199}" v="18" dt="2022-04-16T11:33:4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50" d="100"/>
          <a:sy n="150" d="100"/>
        </p:scale>
        <p:origin x="-3540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2F85A-D530-4426-BC39-C251E60AC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DDDB0-11C6-4307-92B2-E4C6EA97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432C6-6272-4220-BF5C-C7B489EC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261A8-1B31-4818-95E5-77A4C8D8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37ECE-2845-486B-943D-4E7EF2BB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9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B9A0-0571-4CF1-8149-AACEEFE0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51BDD-EEAF-42EB-B210-DE21FF85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8C373-6CA2-470A-B8CE-6317ECBA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730AD-72CF-4424-9BCB-7CF04BE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3E9D-3F3D-464A-844E-5987EC7A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437DF0-5C2A-4C74-9DFF-FCD87FB4C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59B99-26A4-4980-8230-6BDE0B20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8C19D-1C44-4DF5-B75F-566BF97E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13F00-0056-4052-B702-4A4639EE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FEB2C-1435-40A1-9684-D0D5C9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057E-8FBA-4FF6-A93E-25384EAF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E9380-F8D3-4C89-8295-BAF6D0C7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707EA-072A-4A1E-9A37-2ECB53A9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93B21-C195-462C-9CFF-9B8F2CB6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C123C-DFAC-47E6-BDFD-3F019F8A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59686-2BE6-44A4-BB1B-FE7158F4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E9BCC-0887-45D5-83CB-D7C2F049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D22D5-E257-4DD3-B884-CADFE13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5AB75-B4B4-4F0E-9A9A-A57B940B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CE1D7-DEC1-4E26-AAB6-C54C7D84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3313D-5FDB-4D13-952C-C77BFEE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4544F-5E3D-43BC-B1D7-08BFDD21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BFE8F-0512-49DE-B42A-7F812781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483F4-8D4D-4411-9264-54E45081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C8527-059E-4DD9-929C-7AC20940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4467E-CD03-4477-99A0-EACE696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D93B-AB8A-4B8D-9C93-89FAB441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6CE9A-DD49-4F30-8FC7-331601350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3C400-C1B4-4734-B00B-2BFB26D2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C8B94-F2AD-485E-9501-76E16D167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1775F9-A6B3-4314-880F-8D8AB1929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CB5663-6174-4863-980B-801D1DB5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02DAF-622C-40D1-8DD6-CB81773E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2AAEB-85E9-4934-8088-C0547DD9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FAEE-4E0F-4DBF-B7B4-9DF870CF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2C976-0776-4BF7-8D5B-374FE70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A3D46-6824-4512-B8E2-0C8EAC0B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A1DD9C-E5CA-475B-8297-824640A3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9D8FA-9714-48F6-A84C-0F9868A0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1D65B-6BC6-4EBE-8DBB-9CE6F4A5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AD630-38B4-496E-8331-FFF7E4F1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2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8B1B7-D8D2-44A9-B6E2-EE093959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822ED-4755-4FAF-B078-D5876A30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769DB-5D3D-46DF-9C54-CE0AD42C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A54A8-F63E-4BE1-BADE-A6431BF7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CC7A6-7B91-45BC-9897-2223593A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F21E8-7DF0-4D9C-BEB8-1835D35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5806-E551-44D2-9962-D5E393FE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B0FE8F-B68D-4E6C-B1B1-91C7BBD5A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6068F-8B3F-487E-91AC-54E51F4C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7B175-A129-45A0-9260-DEC01CCD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A25F3-878A-4790-BF5F-DEF1EF6D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6E458-069D-464F-9BBF-63C9C398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5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AD7EF-FD90-470F-AB91-3A31F657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DD3EE-6461-4420-B681-1CF59776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C611E-EC61-42FB-B913-A6B0E3866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ED8B-2716-450A-9CED-F7EBB216797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3DE23-DDF6-42A0-BDC8-85678289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B6C31-EC81-49C0-A37C-2563F02F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3CC6-120A-44B0-B13C-947ED8135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4336F25E-A0BF-47E9-8321-432817B91819}"/>
              </a:ext>
            </a:extLst>
          </p:cNvPr>
          <p:cNvGrpSpPr/>
          <p:nvPr/>
        </p:nvGrpSpPr>
        <p:grpSpPr>
          <a:xfrm>
            <a:off x="2888217" y="551346"/>
            <a:ext cx="6753883" cy="6031500"/>
            <a:chOff x="2888217" y="551346"/>
            <a:chExt cx="6753883" cy="603150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7A25F3F-23D5-4A73-BC65-EC427D3E28DB}"/>
                </a:ext>
              </a:extLst>
            </p:cNvPr>
            <p:cNvSpPr/>
            <p:nvPr/>
          </p:nvSpPr>
          <p:spPr>
            <a:xfrm>
              <a:off x="7343982" y="5638658"/>
              <a:ext cx="547937" cy="547937"/>
            </a:xfrm>
            <a:prstGeom prst="ellipse">
              <a:avLst/>
            </a:prstGeom>
            <a:solidFill>
              <a:srgbClr val="FAD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C8D5B9D-99FC-46B4-AF7F-AA3BA2CB2E5E}"/>
                </a:ext>
              </a:extLst>
            </p:cNvPr>
            <p:cNvGrpSpPr/>
            <p:nvPr/>
          </p:nvGrpSpPr>
          <p:grpSpPr>
            <a:xfrm>
              <a:off x="2888217" y="1639787"/>
              <a:ext cx="946827" cy="946827"/>
              <a:chOff x="2055969" y="1185113"/>
              <a:chExt cx="643687" cy="643687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E79ABF3-AE26-4409-8F5F-651E29DFD694}"/>
                  </a:ext>
                </a:extLst>
              </p:cNvPr>
              <p:cNvSpPr/>
              <p:nvPr/>
            </p:nvSpPr>
            <p:spPr>
              <a:xfrm>
                <a:off x="2055969" y="1185113"/>
                <a:ext cx="643687" cy="643687"/>
              </a:xfrm>
              <a:prstGeom prst="ellipse">
                <a:avLst/>
              </a:prstGeom>
              <a:solidFill>
                <a:srgbClr val="F7BF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DD4C861-FEA3-40E7-B3B2-1181C9A661DF}"/>
                  </a:ext>
                </a:extLst>
              </p:cNvPr>
              <p:cNvSpPr/>
              <p:nvPr/>
            </p:nvSpPr>
            <p:spPr>
              <a:xfrm>
                <a:off x="2169886" y="1294266"/>
                <a:ext cx="415925" cy="415925"/>
              </a:xfrm>
              <a:prstGeom prst="ellipse">
                <a:avLst/>
              </a:prstGeom>
              <a:solidFill>
                <a:srgbClr val="EF834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6" name="图形 5">
                <a:extLst>
                  <a:ext uri="{FF2B5EF4-FFF2-40B4-BE49-F238E27FC236}">
                    <a16:creationId xmlns:a16="http://schemas.microsoft.com/office/drawing/2014/main" id="{BE9E57D9-DE4F-4707-99A0-87E244BF6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30032" y="1314887"/>
                <a:ext cx="315631" cy="315631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996E9E2-B36A-4B07-A09E-99C59E783407}"/>
                </a:ext>
              </a:extLst>
            </p:cNvPr>
            <p:cNvGrpSpPr/>
            <p:nvPr/>
          </p:nvGrpSpPr>
          <p:grpSpPr>
            <a:xfrm>
              <a:off x="5556990" y="551346"/>
              <a:ext cx="754135" cy="754135"/>
              <a:chOff x="3922869" y="1066504"/>
              <a:chExt cx="643687" cy="643687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BD33EA0-0AC8-4C0D-8ADB-595FCD6CA345}"/>
                  </a:ext>
                </a:extLst>
              </p:cNvPr>
              <p:cNvSpPr/>
              <p:nvPr/>
            </p:nvSpPr>
            <p:spPr>
              <a:xfrm>
                <a:off x="3922869" y="1066504"/>
                <a:ext cx="643687" cy="643687"/>
              </a:xfrm>
              <a:prstGeom prst="ellipse">
                <a:avLst/>
              </a:prstGeom>
              <a:solidFill>
                <a:srgbClr val="B5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BA94DD7-6C13-4F10-85BC-81D4CF7876B1}"/>
                  </a:ext>
                </a:extLst>
              </p:cNvPr>
              <p:cNvSpPr/>
              <p:nvPr/>
            </p:nvSpPr>
            <p:spPr>
              <a:xfrm>
                <a:off x="4043099" y="1177329"/>
                <a:ext cx="415925" cy="415925"/>
              </a:xfrm>
              <a:prstGeom prst="ellipse">
                <a:avLst/>
              </a:prstGeom>
              <a:solidFill>
                <a:srgbClr val="55B067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21" name="图形 20">
                <a:extLst>
                  <a:ext uri="{FF2B5EF4-FFF2-40B4-BE49-F238E27FC236}">
                    <a16:creationId xmlns:a16="http://schemas.microsoft.com/office/drawing/2014/main" id="{9B57CB23-8A05-4F6E-A7BC-4086A86D1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82805" y="1207856"/>
                <a:ext cx="342169" cy="342169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7EBC42D-BBD8-44C3-8054-83C0E48C10B8}"/>
                </a:ext>
              </a:extLst>
            </p:cNvPr>
            <p:cNvGrpSpPr/>
            <p:nvPr/>
          </p:nvGrpSpPr>
          <p:grpSpPr>
            <a:xfrm>
              <a:off x="7981205" y="1077035"/>
              <a:ext cx="1036166" cy="1036166"/>
              <a:chOff x="6096000" y="1074288"/>
              <a:chExt cx="643687" cy="643687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5347A0-06D1-4480-A75B-C966BC58A10B}"/>
                  </a:ext>
                </a:extLst>
              </p:cNvPr>
              <p:cNvSpPr/>
              <p:nvPr/>
            </p:nvSpPr>
            <p:spPr>
              <a:xfrm>
                <a:off x="6096000" y="1074288"/>
                <a:ext cx="643687" cy="643687"/>
              </a:xfrm>
              <a:prstGeom prst="ellipse">
                <a:avLst/>
              </a:prstGeom>
              <a:solidFill>
                <a:srgbClr val="C5BB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351E68-86C2-4BDA-9034-396BE0C953AD}"/>
                  </a:ext>
                </a:extLst>
              </p:cNvPr>
              <p:cNvSpPr/>
              <p:nvPr/>
            </p:nvSpPr>
            <p:spPr>
              <a:xfrm>
                <a:off x="6216230" y="1185113"/>
                <a:ext cx="415925" cy="415925"/>
              </a:xfrm>
              <a:prstGeom prst="ellipse">
                <a:avLst/>
              </a:prstGeom>
              <a:solidFill>
                <a:srgbClr val="8779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23" name="图形 22">
                <a:extLst>
                  <a:ext uri="{FF2B5EF4-FFF2-40B4-BE49-F238E27FC236}">
                    <a16:creationId xmlns:a16="http://schemas.microsoft.com/office/drawing/2014/main" id="{8639E06B-CBAD-48E2-B7BA-856BD9F55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61455" y="1216203"/>
                <a:ext cx="325476" cy="325476"/>
              </a:xfrm>
              <a:prstGeom prst="rect">
                <a:avLst/>
              </a:prstGeom>
            </p:spPr>
          </p:pic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5217FAA-1523-4060-A6E1-D018B9B471B6}"/>
                </a:ext>
              </a:extLst>
            </p:cNvPr>
            <p:cNvGrpSpPr/>
            <p:nvPr/>
          </p:nvGrpSpPr>
          <p:grpSpPr>
            <a:xfrm>
              <a:off x="8309976" y="4243412"/>
              <a:ext cx="1068594" cy="1068594"/>
              <a:chOff x="6511925" y="2709720"/>
              <a:chExt cx="643687" cy="643687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BCA5CA4-1AF9-43C4-AF56-00182B17EA85}"/>
                  </a:ext>
                </a:extLst>
              </p:cNvPr>
              <p:cNvSpPr/>
              <p:nvPr/>
            </p:nvSpPr>
            <p:spPr>
              <a:xfrm>
                <a:off x="6511925" y="2709720"/>
                <a:ext cx="643687" cy="643687"/>
              </a:xfrm>
              <a:prstGeom prst="ellipse">
                <a:avLst/>
              </a:prstGeom>
              <a:solidFill>
                <a:srgbClr val="FB9C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E5F0C2E-8F60-435D-9268-EC563B1092DC}"/>
                  </a:ext>
                </a:extLst>
              </p:cNvPr>
              <p:cNvSpPr/>
              <p:nvPr/>
            </p:nvSpPr>
            <p:spPr>
              <a:xfrm>
                <a:off x="6632155" y="2820545"/>
                <a:ext cx="415925" cy="415925"/>
              </a:xfrm>
              <a:prstGeom prst="ellipse">
                <a:avLst/>
              </a:prstGeom>
              <a:solidFill>
                <a:srgbClr val="FE454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25" name="图形 24">
                <a:extLst>
                  <a:ext uri="{FF2B5EF4-FFF2-40B4-BE49-F238E27FC236}">
                    <a16:creationId xmlns:a16="http://schemas.microsoft.com/office/drawing/2014/main" id="{76B98530-B5F3-48AB-932C-72121AE5D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58327" y="2856237"/>
                <a:ext cx="363582" cy="363582"/>
              </a:xfrm>
              <a:prstGeom prst="rect">
                <a:avLst/>
              </a:prstGeom>
            </p:spPr>
          </p:pic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CABD1BF-76D1-47DD-820F-B2971D6A40E1}"/>
                </a:ext>
              </a:extLst>
            </p:cNvPr>
            <p:cNvGrpSpPr/>
            <p:nvPr/>
          </p:nvGrpSpPr>
          <p:grpSpPr>
            <a:xfrm>
              <a:off x="3904098" y="5196759"/>
              <a:ext cx="1075325" cy="1053029"/>
              <a:chOff x="4386419" y="2574091"/>
              <a:chExt cx="643687" cy="64368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36BBCC8-6115-4785-835B-3BCF660A2935}"/>
                  </a:ext>
                </a:extLst>
              </p:cNvPr>
              <p:cNvSpPr/>
              <p:nvPr/>
            </p:nvSpPr>
            <p:spPr>
              <a:xfrm>
                <a:off x="4386419" y="2574091"/>
                <a:ext cx="643687" cy="643687"/>
              </a:xfrm>
              <a:prstGeom prst="ellipse">
                <a:avLst/>
              </a:prstGeom>
              <a:solidFill>
                <a:srgbClr val="91CB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2B1A346-85C7-437F-9E60-12F9FB2F31F5}"/>
                  </a:ext>
                </a:extLst>
              </p:cNvPr>
              <p:cNvSpPr/>
              <p:nvPr/>
            </p:nvSpPr>
            <p:spPr>
              <a:xfrm>
                <a:off x="4506649" y="2684916"/>
                <a:ext cx="415925" cy="415925"/>
              </a:xfrm>
              <a:prstGeom prst="ellipse">
                <a:avLst/>
              </a:prstGeom>
              <a:solidFill>
                <a:srgbClr val="29A7B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31" name="图形 30">
                <a:extLst>
                  <a:ext uri="{FF2B5EF4-FFF2-40B4-BE49-F238E27FC236}">
                    <a16:creationId xmlns:a16="http://schemas.microsoft.com/office/drawing/2014/main" id="{72528A9A-C0EB-419C-A07B-E830EEEBD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32711" y="2691266"/>
                <a:ext cx="351101" cy="351101"/>
              </a:xfrm>
              <a:prstGeom prst="rect">
                <a:avLst/>
              </a:prstGeom>
            </p:spPr>
          </p:pic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C405307-990F-4562-9FFE-A16DF88C6BC0}"/>
                </a:ext>
              </a:extLst>
            </p:cNvPr>
            <p:cNvGrpSpPr/>
            <p:nvPr/>
          </p:nvGrpSpPr>
          <p:grpSpPr>
            <a:xfrm>
              <a:off x="6699133" y="5734859"/>
              <a:ext cx="847987" cy="847987"/>
              <a:chOff x="4989913" y="1607150"/>
              <a:chExt cx="643687" cy="643687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189A198-C213-4B1F-AF0F-DAC1907F7163}"/>
                  </a:ext>
                </a:extLst>
              </p:cNvPr>
              <p:cNvSpPr/>
              <p:nvPr/>
            </p:nvSpPr>
            <p:spPr>
              <a:xfrm>
                <a:off x="4989913" y="1607150"/>
                <a:ext cx="643687" cy="643687"/>
              </a:xfrm>
              <a:prstGeom prst="ellipse">
                <a:avLst/>
              </a:prstGeom>
              <a:solidFill>
                <a:srgbClr val="F7F3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D31B7D3-48D9-411B-B4E7-F23A927780B3}"/>
                  </a:ext>
                </a:extLst>
              </p:cNvPr>
              <p:cNvSpPr/>
              <p:nvPr/>
            </p:nvSpPr>
            <p:spPr>
              <a:xfrm>
                <a:off x="5110143" y="1717975"/>
                <a:ext cx="415925" cy="415925"/>
              </a:xfrm>
              <a:prstGeom prst="ellipse">
                <a:avLst/>
              </a:prstGeom>
              <a:solidFill>
                <a:srgbClr val="EFCE0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pic>
            <p:nvPicPr>
              <p:cNvPr id="33" name="图形 32">
                <a:extLst>
                  <a:ext uri="{FF2B5EF4-FFF2-40B4-BE49-F238E27FC236}">
                    <a16:creationId xmlns:a16="http://schemas.microsoft.com/office/drawing/2014/main" id="{DFFFA007-8EC3-471E-B6E1-66F65F3B3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41065" y="1729880"/>
                <a:ext cx="353713" cy="353713"/>
              </a:xfrm>
              <a:prstGeom prst="rect">
                <a:avLst/>
              </a:prstGeom>
            </p:spPr>
          </p:pic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CDCA23F-B0F8-4EBF-9C4F-BA10325C578F}"/>
                </a:ext>
              </a:extLst>
            </p:cNvPr>
            <p:cNvSpPr/>
            <p:nvPr/>
          </p:nvSpPr>
          <p:spPr>
            <a:xfrm>
              <a:off x="4676902" y="2009902"/>
              <a:ext cx="2838195" cy="2838195"/>
            </a:xfrm>
            <a:prstGeom prst="ellipse">
              <a:avLst/>
            </a:prstGeom>
            <a:solidFill>
              <a:srgbClr val="F4A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F45118D-B3D3-40B7-AB0C-A9F97C4F8A1C}"/>
                </a:ext>
              </a:extLst>
            </p:cNvPr>
            <p:cNvSpPr/>
            <p:nvPr/>
          </p:nvSpPr>
          <p:spPr>
            <a:xfrm>
              <a:off x="4994955" y="2315068"/>
              <a:ext cx="2202087" cy="2202087"/>
            </a:xfrm>
            <a:prstGeom prst="ellipse">
              <a:avLst/>
            </a:prstGeom>
            <a:solidFill>
              <a:srgbClr val="ED6EA5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9B9B7602-B944-48EA-8E67-C0E9EE27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00782" y="2733783"/>
              <a:ext cx="1390431" cy="1390431"/>
            </a:xfrm>
            <a:prstGeom prst="rect">
              <a:avLst/>
            </a:prstGeom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683C59D-2C00-49D2-9112-776D8DAAD42A}"/>
                </a:ext>
              </a:extLst>
            </p:cNvPr>
            <p:cNvSpPr/>
            <p:nvPr/>
          </p:nvSpPr>
          <p:spPr>
            <a:xfrm>
              <a:off x="3987518" y="2918780"/>
              <a:ext cx="386443" cy="386443"/>
            </a:xfrm>
            <a:prstGeom prst="ellipse">
              <a:avLst/>
            </a:prstGeom>
            <a:solidFill>
              <a:srgbClr val="FAD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D09B2E-F157-476F-9A46-047FDF2B23C4}"/>
                </a:ext>
              </a:extLst>
            </p:cNvPr>
            <p:cNvSpPr/>
            <p:nvPr/>
          </p:nvSpPr>
          <p:spPr>
            <a:xfrm>
              <a:off x="9017371" y="3478998"/>
              <a:ext cx="332907" cy="332907"/>
            </a:xfrm>
            <a:prstGeom prst="ellipse">
              <a:avLst/>
            </a:prstGeom>
            <a:solidFill>
              <a:srgbClr val="F7C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B53A2E3-B03C-418D-A0CD-0E056CECC542}"/>
                </a:ext>
              </a:extLst>
            </p:cNvPr>
            <p:cNvSpPr/>
            <p:nvPr/>
          </p:nvSpPr>
          <p:spPr>
            <a:xfrm>
              <a:off x="3388165" y="4551496"/>
              <a:ext cx="85037" cy="85037"/>
            </a:xfrm>
            <a:prstGeom prst="ellipse">
              <a:avLst/>
            </a:prstGeom>
            <a:solidFill>
              <a:srgbClr val="C8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59084AC-7925-4728-B1EE-BE20509E73C2}"/>
                </a:ext>
              </a:extLst>
            </p:cNvPr>
            <p:cNvSpPr/>
            <p:nvPr/>
          </p:nvSpPr>
          <p:spPr>
            <a:xfrm>
              <a:off x="4180740" y="2606617"/>
              <a:ext cx="130861" cy="130861"/>
            </a:xfrm>
            <a:prstGeom prst="ellipse">
              <a:avLst/>
            </a:prstGeom>
            <a:solidFill>
              <a:srgbClr val="C8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9D3FCC4-25F4-4257-BCF2-811F6E2FDB37}"/>
                </a:ext>
              </a:extLst>
            </p:cNvPr>
            <p:cNvSpPr/>
            <p:nvPr/>
          </p:nvSpPr>
          <p:spPr>
            <a:xfrm>
              <a:off x="6377435" y="1377250"/>
              <a:ext cx="480088" cy="480088"/>
            </a:xfrm>
            <a:prstGeom prst="ellipse">
              <a:avLst/>
            </a:prstGeom>
            <a:solidFill>
              <a:srgbClr val="C8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E7DBB46-4AC9-4C0B-9369-E2436995177D}"/>
                </a:ext>
              </a:extLst>
            </p:cNvPr>
            <p:cNvSpPr/>
            <p:nvPr/>
          </p:nvSpPr>
          <p:spPr>
            <a:xfrm>
              <a:off x="8215573" y="2407587"/>
              <a:ext cx="221607" cy="221607"/>
            </a:xfrm>
            <a:prstGeom prst="ellipse">
              <a:avLst/>
            </a:prstGeom>
            <a:solidFill>
              <a:srgbClr val="C8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78F183F-8255-4D50-B51A-9022696B9678}"/>
                </a:ext>
              </a:extLst>
            </p:cNvPr>
            <p:cNvSpPr/>
            <p:nvPr/>
          </p:nvSpPr>
          <p:spPr>
            <a:xfrm>
              <a:off x="8239778" y="2886595"/>
              <a:ext cx="466205" cy="466205"/>
            </a:xfrm>
            <a:prstGeom prst="ellipse">
              <a:avLst/>
            </a:prstGeom>
            <a:solidFill>
              <a:srgbClr val="C8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6D0E081-1698-4DEC-901F-6AE1C8EFE28A}"/>
                </a:ext>
              </a:extLst>
            </p:cNvPr>
            <p:cNvSpPr/>
            <p:nvPr/>
          </p:nvSpPr>
          <p:spPr>
            <a:xfrm>
              <a:off x="9511239" y="3603491"/>
              <a:ext cx="130861" cy="130861"/>
            </a:xfrm>
            <a:prstGeom prst="ellipse">
              <a:avLst/>
            </a:prstGeom>
            <a:solidFill>
              <a:srgbClr val="C8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2423BA8-9362-499E-A235-D7F22282C035}"/>
                </a:ext>
              </a:extLst>
            </p:cNvPr>
            <p:cNvSpPr/>
            <p:nvPr/>
          </p:nvSpPr>
          <p:spPr>
            <a:xfrm>
              <a:off x="3328819" y="3706634"/>
              <a:ext cx="602408" cy="602408"/>
            </a:xfrm>
            <a:prstGeom prst="ellipse">
              <a:avLst/>
            </a:prstGeom>
            <a:solidFill>
              <a:srgbClr val="E1D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9FFC788-4948-4707-A29E-2008D5363DEF}"/>
                </a:ext>
              </a:extLst>
            </p:cNvPr>
            <p:cNvSpPr/>
            <p:nvPr/>
          </p:nvSpPr>
          <p:spPr>
            <a:xfrm>
              <a:off x="4949062" y="5873799"/>
              <a:ext cx="620019" cy="620019"/>
            </a:xfrm>
            <a:prstGeom prst="ellipse">
              <a:avLst/>
            </a:prstGeom>
            <a:solidFill>
              <a:srgbClr val="8FC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E2B6D2F-3CBC-415D-BCDB-82442472094E}"/>
                </a:ext>
              </a:extLst>
            </p:cNvPr>
            <p:cNvSpPr/>
            <p:nvPr/>
          </p:nvSpPr>
          <p:spPr>
            <a:xfrm>
              <a:off x="5678157" y="5312006"/>
              <a:ext cx="310329" cy="310329"/>
            </a:xfrm>
            <a:prstGeom prst="ellipse">
              <a:avLst/>
            </a:prstGeom>
            <a:solidFill>
              <a:srgbClr val="8FC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2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AB2FEC-E44F-4A84-93C1-287DE9A6D33D}"/>
              </a:ext>
            </a:extLst>
          </p:cNvPr>
          <p:cNvGrpSpPr/>
          <p:nvPr/>
        </p:nvGrpSpPr>
        <p:grpSpPr>
          <a:xfrm>
            <a:off x="5631499" y="1457131"/>
            <a:ext cx="2088000" cy="2949769"/>
            <a:chOff x="5631499" y="1457131"/>
            <a:chExt cx="2088000" cy="2949769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5BBC742-22A1-4C78-A81B-C305023B9D9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667500" y="3074900"/>
              <a:ext cx="2016000" cy="1332000"/>
            </a:xfrm>
            <a:prstGeom prst="triangl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ACB6793-9A02-4975-9ACA-D9621BB53257}"/>
                </a:ext>
              </a:extLst>
            </p:cNvPr>
            <p:cNvSpPr>
              <a:spLocks/>
            </p:cNvSpPr>
            <p:nvPr/>
          </p:nvSpPr>
          <p:spPr>
            <a:xfrm rot="10800000">
              <a:off x="5631499" y="2237441"/>
              <a:ext cx="2088000" cy="1332000"/>
            </a:xfrm>
            <a:prstGeom prst="triangle">
              <a:avLst/>
            </a:prstGeom>
            <a:solidFill>
              <a:srgbClr val="93939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EBB8FD8-1A66-4C5D-8D2E-302FA94929E0}"/>
                </a:ext>
              </a:extLst>
            </p:cNvPr>
            <p:cNvSpPr>
              <a:spLocks/>
            </p:cNvSpPr>
            <p:nvPr/>
          </p:nvSpPr>
          <p:spPr>
            <a:xfrm rot="10800000">
              <a:off x="5631499" y="1457131"/>
              <a:ext cx="2088000" cy="1332000"/>
            </a:xfrm>
            <a:custGeom>
              <a:avLst/>
              <a:gdLst>
                <a:gd name="connsiteX0" fmla="*/ 2088000 w 2088000"/>
                <a:gd name="connsiteY0" fmla="*/ 1332000 h 1332000"/>
                <a:gd name="connsiteX1" fmla="*/ 1508027 w 2088000"/>
                <a:gd name="connsiteY1" fmla="*/ 1332000 h 1332000"/>
                <a:gd name="connsiteX2" fmla="*/ 1044003 w 2088000"/>
                <a:gd name="connsiteY2" fmla="*/ 752670 h 1332000"/>
                <a:gd name="connsiteX3" fmla="*/ 579979 w 2088000"/>
                <a:gd name="connsiteY3" fmla="*/ 1332000 h 1332000"/>
                <a:gd name="connsiteX4" fmla="*/ 0 w 2088000"/>
                <a:gd name="connsiteY4" fmla="*/ 1332000 h 1332000"/>
                <a:gd name="connsiteX5" fmla="*/ 1044000 w 2088000"/>
                <a:gd name="connsiteY5" fmla="*/ 0 h 13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8000" h="1332000">
                  <a:moveTo>
                    <a:pt x="2088000" y="1332000"/>
                  </a:moveTo>
                  <a:lnTo>
                    <a:pt x="1508027" y="1332000"/>
                  </a:lnTo>
                  <a:lnTo>
                    <a:pt x="1044003" y="752670"/>
                  </a:lnTo>
                  <a:lnTo>
                    <a:pt x="579979" y="1332000"/>
                  </a:lnTo>
                  <a:lnTo>
                    <a:pt x="0" y="1332000"/>
                  </a:lnTo>
                  <a:lnTo>
                    <a:pt x="1044000" y="0"/>
                  </a:lnTo>
                  <a:close/>
                </a:path>
              </a:pathLst>
            </a:custGeom>
            <a:solidFill>
              <a:srgbClr val="939393"/>
            </a:solidFill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 Sonder</dc:creator>
  <cp:lastModifiedBy>Lau Sonder</cp:lastModifiedBy>
  <cp:revision>2</cp:revision>
  <dcterms:created xsi:type="dcterms:W3CDTF">2022-04-16T10:22:19Z</dcterms:created>
  <dcterms:modified xsi:type="dcterms:W3CDTF">2022-04-16T11:35:37Z</dcterms:modified>
</cp:coreProperties>
</file>