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0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0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 varScale="1">
        <p:scale>
          <a:sx n="84" d="100"/>
          <a:sy n="84" d="100"/>
        </p:scale>
        <p:origin x="1229" y="7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ru/ref.array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Часто используемые функции по работе с 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 err="1"/>
              <a:t>array_search</a:t>
            </a:r>
            <a:r>
              <a:rPr lang="en-US" sz="2400" b="1" dirty="0"/>
              <a:t>($</a:t>
            </a:r>
            <a:r>
              <a:rPr lang="en-US" sz="2400" b="1" dirty="0" err="1"/>
              <a:t>needly</a:t>
            </a:r>
            <a:r>
              <a:rPr lang="en-US" sz="2400" b="1" dirty="0"/>
              <a:t>, $</a:t>
            </a:r>
            <a:r>
              <a:rPr lang="en-US" sz="2400" b="1" dirty="0" err="1"/>
              <a:t>arr</a:t>
            </a:r>
            <a:r>
              <a:rPr lang="en-US" sz="2400" b="1" dirty="0"/>
              <a:t>) </a:t>
            </a:r>
            <a:r>
              <a:rPr lang="ru-RU" sz="2400" b="1" dirty="0"/>
              <a:t>о</a:t>
            </a:r>
            <a:r>
              <a:rPr lang="ru-RU" sz="2400" dirty="0"/>
              <a:t>существляет поиск данного значения </a:t>
            </a:r>
            <a:r>
              <a:rPr lang="en-US" sz="2400" dirty="0"/>
              <a:t>$</a:t>
            </a:r>
            <a:r>
              <a:rPr lang="en-US" sz="2400" i="1" dirty="0" err="1"/>
              <a:t>needly</a:t>
            </a:r>
            <a:r>
              <a:rPr lang="ru-RU" sz="2400" dirty="0"/>
              <a:t> в массиве </a:t>
            </a:r>
            <a:r>
              <a:rPr lang="en-US" sz="2400" dirty="0"/>
              <a:t>$</a:t>
            </a:r>
            <a:r>
              <a:rPr lang="en-US" sz="2400" i="1" dirty="0" err="1"/>
              <a:t>arr</a:t>
            </a:r>
            <a:r>
              <a:rPr lang="en-US" sz="2400" dirty="0"/>
              <a:t> </a:t>
            </a:r>
            <a:r>
              <a:rPr lang="ru-RU" sz="2400" dirty="0"/>
              <a:t>и возвращает ключ первого найденного элемента в случае удачи, иначе - </a:t>
            </a:r>
            <a:r>
              <a:rPr lang="en-US" sz="2400" i="1" dirty="0"/>
              <a:t>false</a:t>
            </a:r>
          </a:p>
          <a:p>
            <a:endParaRPr lang="en-US" sz="2400" dirty="0"/>
          </a:p>
          <a:p>
            <a:r>
              <a:rPr lang="ru-RU" sz="2400" dirty="0"/>
              <a:t>Функция </a:t>
            </a:r>
            <a:r>
              <a:rPr lang="en-US" sz="2400" b="1" dirty="0" err="1"/>
              <a:t>array_key_exists</a:t>
            </a:r>
            <a:r>
              <a:rPr lang="en-US" sz="2400" b="1" dirty="0"/>
              <a:t>($key, $</a:t>
            </a:r>
            <a:r>
              <a:rPr lang="en-US" sz="2400" b="1" dirty="0" err="1"/>
              <a:t>arr</a:t>
            </a:r>
            <a:r>
              <a:rPr lang="en-US" sz="2400" b="1" dirty="0"/>
              <a:t>)</a:t>
            </a:r>
            <a:r>
              <a:rPr lang="ru-RU" sz="2400" dirty="0"/>
              <a:t> осуществляет поиск ключа </a:t>
            </a:r>
            <a:r>
              <a:rPr lang="en-US" sz="2400" dirty="0"/>
              <a:t>$</a:t>
            </a:r>
            <a:r>
              <a:rPr lang="en-US" sz="2400" i="1" dirty="0"/>
              <a:t>key</a:t>
            </a:r>
            <a:r>
              <a:rPr lang="ru-RU" sz="2400" dirty="0"/>
              <a:t>, в массиве </a:t>
            </a:r>
            <a:r>
              <a:rPr lang="en-US" sz="2400" dirty="0"/>
              <a:t>$</a:t>
            </a:r>
            <a:r>
              <a:rPr lang="en-US" sz="2400" i="1" dirty="0" err="1"/>
              <a:t>arr</a:t>
            </a:r>
            <a:r>
              <a:rPr lang="ru-RU" sz="2400" dirty="0"/>
              <a:t>, если ключ существует – возвращает </a:t>
            </a:r>
            <a:r>
              <a:rPr lang="en-US" sz="2400" i="1" dirty="0"/>
              <a:t>true</a:t>
            </a:r>
            <a:r>
              <a:rPr lang="en-US" sz="2400" dirty="0"/>
              <a:t>,</a:t>
            </a:r>
            <a:r>
              <a:rPr lang="ru-RU" sz="2400" dirty="0"/>
              <a:t> иначе </a:t>
            </a:r>
            <a:r>
              <a:rPr lang="ru-RU" sz="2400" dirty="0" smtClean="0"/>
              <a:t>– </a:t>
            </a:r>
            <a:r>
              <a:rPr lang="en-US" sz="2400" i="1" dirty="0" smtClean="0"/>
              <a:t>false</a:t>
            </a:r>
            <a:endParaRPr lang="ru-RU" sz="2400" i="1" dirty="0" smtClean="0"/>
          </a:p>
          <a:p>
            <a:endParaRPr lang="ru-RU" sz="2400" i="1" dirty="0"/>
          </a:p>
          <a:p>
            <a:r>
              <a:rPr lang="ru-RU" sz="2400" dirty="0"/>
              <a:t>Функция </a:t>
            </a:r>
            <a:r>
              <a:rPr lang="en-US" sz="2400" b="1" dirty="0" err="1"/>
              <a:t>in_array</a:t>
            </a:r>
            <a:r>
              <a:rPr lang="ru-RU" sz="2400" b="1" dirty="0"/>
              <a:t>(</a:t>
            </a:r>
            <a:r>
              <a:rPr lang="en-US" sz="2400" b="1" dirty="0"/>
              <a:t>$</a:t>
            </a:r>
            <a:r>
              <a:rPr lang="en-US" sz="2400" b="1" dirty="0" err="1"/>
              <a:t>needly</a:t>
            </a:r>
            <a:r>
              <a:rPr lang="en-US" sz="2400" b="1" dirty="0"/>
              <a:t>, 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проверяет, есть ли в массиве </a:t>
            </a:r>
            <a:r>
              <a:rPr lang="en-US" sz="2400" dirty="0"/>
              <a:t>$</a:t>
            </a:r>
            <a:r>
              <a:rPr lang="en-US" sz="2400" i="1" dirty="0" err="1"/>
              <a:t>arr</a:t>
            </a:r>
            <a:r>
              <a:rPr lang="en-US" sz="2400" dirty="0"/>
              <a:t> </a:t>
            </a:r>
            <a:r>
              <a:rPr lang="ru-RU" sz="2400" dirty="0"/>
              <a:t>значение </a:t>
            </a:r>
            <a:r>
              <a:rPr lang="en-US" sz="2400" dirty="0"/>
              <a:t>$</a:t>
            </a:r>
            <a:r>
              <a:rPr lang="en-US" sz="2400" i="1" dirty="0" err="1"/>
              <a:t>needly</a:t>
            </a:r>
            <a:r>
              <a:rPr lang="ru-RU" sz="2400" dirty="0"/>
              <a:t>, возвращает </a:t>
            </a:r>
            <a:r>
              <a:rPr lang="en-US" sz="2400" i="1" dirty="0"/>
              <a:t>true</a:t>
            </a:r>
            <a:r>
              <a:rPr lang="ru-RU" sz="2400" dirty="0"/>
              <a:t> если элемент присутствует, иначе - </a:t>
            </a:r>
            <a:r>
              <a:rPr lang="en-US" sz="2400" i="1" dirty="0"/>
              <a:t>false</a:t>
            </a:r>
          </a:p>
          <a:p>
            <a:endParaRPr lang="en-US" sz="2400" i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72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Часто используемые функции по работе с 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Функция </a:t>
            </a:r>
            <a:r>
              <a:rPr lang="ru-RU" sz="2400" b="1" dirty="0" err="1" smtClean="0"/>
              <a:t>array_keys</a:t>
            </a:r>
            <a:r>
              <a:rPr lang="ru-RU" sz="2400" b="1" dirty="0" smtClean="0"/>
              <a:t>($</a:t>
            </a:r>
            <a:r>
              <a:rPr lang="ru-RU" sz="2400" b="1" dirty="0" err="1" smtClean="0"/>
              <a:t>arr</a:t>
            </a:r>
            <a:r>
              <a:rPr lang="ru-RU" sz="2400" b="1" dirty="0" smtClean="0"/>
              <a:t>) </a:t>
            </a:r>
            <a:r>
              <a:rPr lang="ru-RU" sz="2400" dirty="0"/>
              <a:t>- возвращает все или некоторое подмножество ключей </a:t>
            </a:r>
            <a:r>
              <a:rPr lang="ru-RU" sz="2400" dirty="0" smtClean="0"/>
              <a:t>массива $</a:t>
            </a:r>
            <a:r>
              <a:rPr lang="ru-RU" sz="2400" i="1" dirty="0" err="1" smtClean="0"/>
              <a:t>arr</a:t>
            </a:r>
            <a:endParaRPr lang="ru-RU" sz="2400" i="1" dirty="0" smtClean="0"/>
          </a:p>
          <a:p>
            <a:endParaRPr lang="en-US" sz="2400" i="1" dirty="0"/>
          </a:p>
          <a:p>
            <a:r>
              <a:rPr lang="ru-RU" sz="2400" dirty="0"/>
              <a:t>функция </a:t>
            </a:r>
            <a:r>
              <a:rPr lang="ru-RU" sz="2400" b="1" dirty="0" err="1"/>
              <a:t>array_map</a:t>
            </a:r>
            <a:r>
              <a:rPr lang="ru-RU" sz="2400" b="1" dirty="0"/>
              <a:t>() </a:t>
            </a:r>
            <a:r>
              <a:rPr lang="ru-RU" sz="2400" dirty="0"/>
              <a:t>- применяет </a:t>
            </a:r>
            <a:r>
              <a:rPr lang="ru-RU" sz="2400" dirty="0" err="1"/>
              <a:t>callback</a:t>
            </a:r>
            <a:r>
              <a:rPr lang="ru-RU" sz="2400" dirty="0"/>
              <a:t>-функцию ко всем элементам указанных массивов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84" y="3573016"/>
            <a:ext cx="3604333" cy="19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Часто используемые функции по работе с 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</a:t>
            </a:r>
            <a:r>
              <a:rPr lang="ru-RU" sz="2400" dirty="0" smtClean="0"/>
              <a:t>ункция </a:t>
            </a:r>
            <a:r>
              <a:rPr lang="ru-RU" sz="2400" b="1" dirty="0" err="1"/>
              <a:t>array_rand</a:t>
            </a:r>
            <a:r>
              <a:rPr lang="ru-RU" sz="2400" b="1" dirty="0" smtClean="0"/>
              <a:t>($</a:t>
            </a:r>
            <a:r>
              <a:rPr lang="ru-RU" sz="2400" b="1" dirty="0" err="1" smtClean="0"/>
              <a:t>arr</a:t>
            </a:r>
            <a:r>
              <a:rPr lang="ru-RU" sz="2400" b="1" dirty="0" smtClean="0"/>
              <a:t>, $</a:t>
            </a:r>
            <a:r>
              <a:rPr lang="ru-RU" sz="2400" b="1" dirty="0" err="1" smtClean="0"/>
              <a:t>min</a:t>
            </a:r>
            <a:r>
              <a:rPr lang="ru-RU" sz="2400" b="1" dirty="0" smtClean="0"/>
              <a:t>=1) </a:t>
            </a:r>
            <a:r>
              <a:rPr lang="ru-RU" sz="2400" dirty="0"/>
              <a:t>- выбирает одно или несколько случайных значений из </a:t>
            </a:r>
            <a:r>
              <a:rPr lang="ru-RU" sz="2400" dirty="0" smtClean="0"/>
              <a:t>массива </a:t>
            </a:r>
            <a:r>
              <a:rPr lang="ru-RU" sz="2400" i="1" dirty="0" smtClean="0"/>
              <a:t>$</a:t>
            </a:r>
            <a:r>
              <a:rPr lang="ru-RU" sz="2400" i="1" dirty="0" err="1" smtClean="0"/>
              <a:t>arr</a:t>
            </a:r>
            <a:endParaRPr lang="ru-RU" sz="2400" i="1" dirty="0" smtClean="0"/>
          </a:p>
          <a:p>
            <a:endParaRPr lang="ru-RU" sz="2400" i="1" dirty="0"/>
          </a:p>
          <a:p>
            <a:r>
              <a:rPr lang="ru-RU" sz="2400" dirty="0"/>
              <a:t>Функция </a:t>
            </a:r>
            <a:r>
              <a:rPr lang="ru-RU" sz="2400" b="1" dirty="0" err="1" smtClean="0"/>
              <a:t>array_reverse</a:t>
            </a:r>
            <a:r>
              <a:rPr lang="ru-RU" sz="2400" dirty="0" smtClean="0"/>
              <a:t>($</a:t>
            </a:r>
            <a:r>
              <a:rPr lang="ru-RU" sz="2400" dirty="0" err="1" smtClean="0"/>
              <a:t>arr</a:t>
            </a:r>
            <a:r>
              <a:rPr lang="ru-RU" sz="2400" dirty="0" smtClean="0"/>
              <a:t>) </a:t>
            </a:r>
            <a:r>
              <a:rPr lang="ru-RU" sz="2400" dirty="0"/>
              <a:t>- возвращает массив с элементами в обратном </a:t>
            </a:r>
            <a:r>
              <a:rPr lang="ru-RU" sz="2400" dirty="0" smtClean="0"/>
              <a:t>порядке</a:t>
            </a:r>
          </a:p>
          <a:p>
            <a:endParaRPr lang="ru-RU" sz="2400" dirty="0"/>
          </a:p>
          <a:p>
            <a:r>
              <a:rPr lang="ru-RU" sz="2400" dirty="0"/>
              <a:t>Ф</a:t>
            </a:r>
            <a:r>
              <a:rPr lang="ru-RU" sz="2400" dirty="0" smtClean="0"/>
              <a:t>ункция </a:t>
            </a:r>
            <a:r>
              <a:rPr lang="ru-RU" sz="2400" b="1" dirty="0" err="1"/>
              <a:t>array_sum</a:t>
            </a:r>
            <a:r>
              <a:rPr lang="ru-RU" sz="2400" dirty="0" smtClean="0"/>
              <a:t>($</a:t>
            </a:r>
            <a:r>
              <a:rPr lang="ru-RU" sz="2400" dirty="0" err="1" smtClean="0"/>
              <a:t>arr</a:t>
            </a:r>
            <a:r>
              <a:rPr lang="ru-RU" sz="2400" dirty="0" smtClean="0"/>
              <a:t>) </a:t>
            </a:r>
            <a:r>
              <a:rPr lang="ru-RU" sz="2400" dirty="0"/>
              <a:t>- вычисляет сумму значений </a:t>
            </a:r>
            <a:r>
              <a:rPr lang="ru-RU" sz="2400" dirty="0" smtClean="0"/>
              <a:t>массива $</a:t>
            </a:r>
            <a:r>
              <a:rPr lang="ru-RU" sz="2400" dirty="0" err="1" smtClean="0"/>
              <a:t>arr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Функция </a:t>
            </a:r>
            <a:r>
              <a:rPr lang="ru-RU" sz="2400" b="1" dirty="0" err="1" smtClean="0"/>
              <a:t>array_unique</a:t>
            </a:r>
            <a:r>
              <a:rPr lang="ru-RU" sz="2400" dirty="0"/>
              <a:t>() - убирает повторяющиеся значения из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14988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Часто используемые функции по работе с 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</a:t>
            </a:r>
            <a:r>
              <a:rPr lang="ru-RU" sz="2400" b="1" dirty="0" err="1"/>
              <a:t>range</a:t>
            </a:r>
            <a:r>
              <a:rPr lang="ru-RU" sz="2400" dirty="0" smtClean="0"/>
              <a:t>($</a:t>
            </a:r>
            <a:r>
              <a:rPr lang="ru-RU" sz="2400" dirty="0" err="1" smtClean="0"/>
              <a:t>start</a:t>
            </a:r>
            <a:r>
              <a:rPr lang="ru-RU" sz="2400" dirty="0" smtClean="0"/>
              <a:t>, $</a:t>
            </a:r>
            <a:r>
              <a:rPr lang="ru-RU" sz="2400" dirty="0" err="1" smtClean="0"/>
              <a:t>end</a:t>
            </a:r>
            <a:r>
              <a:rPr lang="ru-RU" sz="2400" dirty="0" smtClean="0"/>
              <a:t>, $</a:t>
            </a:r>
            <a:r>
              <a:rPr lang="ru-RU" sz="2400" dirty="0" err="1" smtClean="0"/>
              <a:t>step</a:t>
            </a:r>
            <a:r>
              <a:rPr lang="ru-RU" sz="2400" dirty="0" smtClean="0"/>
              <a:t> =1) </a:t>
            </a:r>
            <a:r>
              <a:rPr lang="ru-RU" sz="2400" dirty="0"/>
              <a:t>- создает массив, содержащий диапазон </a:t>
            </a:r>
            <a:r>
              <a:rPr lang="ru-RU" sz="2400" dirty="0" smtClean="0"/>
              <a:t>элементов 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00B050"/>
                </a:solidFill>
              </a:rPr>
              <a:t>Более подробную информацию про все функции для работы с массивами вы можете найти на </a:t>
            </a:r>
            <a:r>
              <a:rPr lang="ru-RU" sz="2400" dirty="0">
                <a:solidFill>
                  <a:srgbClr val="00B050"/>
                </a:solidFill>
                <a:hlinkClick r:id="rId2"/>
              </a:rPr>
              <a:t>странице официальной документации</a:t>
            </a:r>
            <a:r>
              <a:rPr lang="ru-RU" sz="2400" dirty="0">
                <a:solidFill>
                  <a:srgbClr val="00B050"/>
                </a:solidFill>
              </a:rPr>
              <a:t>.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Сортировка массивов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sort</a:t>
            </a:r>
            <a:r>
              <a:rPr lang="ru-RU" sz="2400" b="1" dirty="0"/>
              <a:t>(</a:t>
            </a:r>
            <a:r>
              <a:rPr lang="en-US" sz="2400" b="1" dirty="0"/>
              <a:t>&amp;$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сортирует массив по возрастанию (</a:t>
            </a:r>
            <a:r>
              <a:rPr lang="ru-RU" sz="2400" dirty="0" err="1"/>
              <a:t>клчючи</a:t>
            </a:r>
            <a:r>
              <a:rPr lang="ru-RU" sz="2400" dirty="0"/>
              <a:t> не сохраняются)</a:t>
            </a:r>
            <a:endParaRPr lang="en-US" sz="2400" dirty="0"/>
          </a:p>
          <a:p>
            <a:r>
              <a:rPr lang="ru-RU" sz="2400" dirty="0"/>
              <a:t>Функция </a:t>
            </a:r>
            <a:r>
              <a:rPr lang="en-US" sz="2400" b="1" dirty="0" err="1"/>
              <a:t>rsort</a:t>
            </a:r>
            <a:r>
              <a:rPr lang="ru-RU" sz="2400" b="1" dirty="0"/>
              <a:t>(</a:t>
            </a:r>
            <a:r>
              <a:rPr lang="en-US" sz="2400" b="1" dirty="0"/>
              <a:t>&amp;$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сортирует массив по убыванию, либо в обратном порядке(</a:t>
            </a:r>
            <a:r>
              <a:rPr lang="ru-RU" sz="2400" dirty="0" err="1"/>
              <a:t>клчючи</a:t>
            </a:r>
            <a:r>
              <a:rPr lang="ru-RU" sz="2400" dirty="0"/>
              <a:t> не сохраняются)</a:t>
            </a:r>
            <a:endParaRPr lang="en-US" sz="2400" dirty="0"/>
          </a:p>
          <a:p>
            <a:r>
              <a:rPr lang="ru-RU" sz="2400" dirty="0"/>
              <a:t>Функция </a:t>
            </a:r>
            <a:r>
              <a:rPr lang="en-US" sz="2400" b="1" dirty="0" err="1"/>
              <a:t>asort</a:t>
            </a:r>
            <a:r>
              <a:rPr lang="ru-RU" sz="2400" b="1" dirty="0"/>
              <a:t>(</a:t>
            </a:r>
            <a:r>
              <a:rPr lang="en-US" sz="2400" b="1" dirty="0"/>
              <a:t>&amp;$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сортирует массив по возрастанию с сохранением ключей</a:t>
            </a:r>
            <a:endParaRPr lang="en-US" sz="2400" dirty="0"/>
          </a:p>
          <a:p>
            <a:r>
              <a:rPr lang="ru-RU" sz="2400" dirty="0"/>
              <a:t>Функция </a:t>
            </a:r>
            <a:r>
              <a:rPr lang="en-US" sz="2400" b="1" dirty="0" err="1"/>
              <a:t>a</a:t>
            </a:r>
            <a:r>
              <a:rPr lang="en-US" sz="2400" dirty="0" err="1"/>
              <a:t>r</a:t>
            </a:r>
            <a:r>
              <a:rPr lang="en-US" sz="2400" b="1" dirty="0" err="1"/>
              <a:t>sort</a:t>
            </a:r>
            <a:r>
              <a:rPr lang="ru-RU" sz="2400" b="1" dirty="0"/>
              <a:t>(</a:t>
            </a:r>
            <a:r>
              <a:rPr lang="en-US" sz="2400" b="1" dirty="0"/>
              <a:t>&amp;$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сортирует массив по убыванию, либо в обратном порядке</a:t>
            </a:r>
            <a:r>
              <a:rPr lang="en-US" sz="2400" dirty="0"/>
              <a:t> </a:t>
            </a:r>
            <a:r>
              <a:rPr lang="ru-RU" sz="2400" dirty="0"/>
              <a:t>с сохранением ключей</a:t>
            </a:r>
            <a:endParaRPr lang="en-US" sz="2400" dirty="0"/>
          </a:p>
          <a:p>
            <a:r>
              <a:rPr lang="ru-RU" sz="2400" dirty="0"/>
              <a:t>Функция </a:t>
            </a:r>
            <a:r>
              <a:rPr lang="en-US" sz="2400" b="1" dirty="0" err="1"/>
              <a:t>ksort</a:t>
            </a:r>
            <a:r>
              <a:rPr lang="ru-RU" sz="2400" b="1" dirty="0"/>
              <a:t>(</a:t>
            </a:r>
            <a:r>
              <a:rPr lang="en-US" sz="2400" b="1" dirty="0"/>
              <a:t>&amp;$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сортирует массив по ключам по возрастанию</a:t>
            </a:r>
          </a:p>
          <a:p>
            <a:r>
              <a:rPr lang="ru-RU" sz="2400" dirty="0"/>
              <a:t>Функция </a:t>
            </a:r>
            <a:r>
              <a:rPr lang="en-US" sz="2400" b="1" dirty="0" err="1"/>
              <a:t>krsort</a:t>
            </a:r>
            <a:r>
              <a:rPr lang="ru-RU" sz="2400" b="1" dirty="0"/>
              <a:t>(</a:t>
            </a:r>
            <a:r>
              <a:rPr lang="en-US" sz="2400" b="1" dirty="0"/>
              <a:t>&amp;$</a:t>
            </a:r>
            <a:r>
              <a:rPr lang="en-US" sz="2400" b="1" dirty="0" err="1"/>
              <a:t>arr</a:t>
            </a:r>
            <a:r>
              <a:rPr lang="ru-RU" sz="2400" b="1" dirty="0"/>
              <a:t>)</a:t>
            </a:r>
            <a:r>
              <a:rPr lang="ru-RU" sz="2400" dirty="0"/>
              <a:t> сортирует массив по ключам по убыванию</a:t>
            </a:r>
            <a:endParaRPr lang="en-US" sz="2400" dirty="0"/>
          </a:p>
          <a:p>
            <a:endParaRPr lang="en-US" sz="2400" dirty="0"/>
          </a:p>
          <a:p>
            <a:endParaRPr lang="en-US" sz="2400" i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8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Навигация по массивам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Навигация по массива дает возможно узнать текущий , следующий, предыдущий, последний элемента массива.</a:t>
            </a:r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Для определения текущего элемента массива используют функцию </a:t>
            </a:r>
            <a:r>
              <a:rPr lang="ru-RU" sz="2400" b="1" dirty="0" err="1" smtClean="0"/>
              <a:t>current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/>
              <a:t>Для определения следующего элемента массива используют функцию </a:t>
            </a:r>
            <a:r>
              <a:rPr lang="ru-RU" sz="2400" b="1" dirty="0" err="1"/>
              <a:t>next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Для определения предыдущего элемента массива используют функцию </a:t>
            </a:r>
            <a:r>
              <a:rPr lang="ru-RU" sz="2400" b="1" dirty="0" err="1" smtClean="0"/>
              <a:t>prev</a:t>
            </a:r>
            <a:r>
              <a:rPr lang="ru-RU" sz="2400" dirty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Для определения последнего элемента массива используют функцию </a:t>
            </a:r>
            <a:r>
              <a:rPr lang="ru-RU" sz="2400" b="1" dirty="0" err="1" smtClean="0"/>
              <a:t>end</a:t>
            </a:r>
            <a:r>
              <a:rPr lang="ru-RU" sz="2400" dirty="0" smtClean="0"/>
              <a:t>.</a:t>
            </a:r>
            <a:endParaRPr lang="en-US" sz="2400" dirty="0"/>
          </a:p>
          <a:p>
            <a:endParaRPr lang="en-US" sz="2400" i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Навигация по массивам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определения первого (возврата указателя) элемента массива используют функцию </a:t>
            </a:r>
            <a:r>
              <a:rPr lang="ru-RU" sz="2400" b="1" dirty="0" err="1" smtClean="0"/>
              <a:t>reset</a:t>
            </a:r>
            <a:r>
              <a:rPr lang="ru-RU" sz="2400" dirty="0"/>
              <a:t>.</a:t>
            </a:r>
            <a:endParaRPr lang="ru-RU" sz="2400" dirty="0" smtClean="0"/>
          </a:p>
          <a:p>
            <a:r>
              <a:rPr lang="ru-RU" sz="2400" dirty="0"/>
              <a:t>Пример навигации по массивам:</a:t>
            </a:r>
            <a:endParaRPr lang="en-US" sz="2400" i="1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47" y="2809966"/>
            <a:ext cx="4505325" cy="2981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2996952"/>
            <a:ext cx="3377610" cy="2088232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880992" y="3531741"/>
            <a:ext cx="720110" cy="617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9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Преобразование строк в массивы и наоборот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PHP умеет преобразовывать данные из строки в массив и наоборот, для этого в PHP есть функция </a:t>
            </a:r>
            <a:r>
              <a:rPr lang="ru-RU" sz="2400" b="1" dirty="0" err="1"/>
              <a:t>implode</a:t>
            </a:r>
            <a:r>
              <a:rPr lang="ru-RU" sz="2400" dirty="0"/>
              <a:t> и </a:t>
            </a:r>
            <a:r>
              <a:rPr lang="ru-RU" sz="2400" b="1" dirty="0" err="1"/>
              <a:t>explode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 err="1"/>
              <a:t>implode</a:t>
            </a:r>
            <a:r>
              <a:rPr lang="ru-RU" sz="2400" dirty="0"/>
              <a:t> - формирует строку из массива.</a:t>
            </a:r>
          </a:p>
          <a:p>
            <a:endParaRPr lang="ru-RU" sz="2400" dirty="0"/>
          </a:p>
          <a:p>
            <a:r>
              <a:rPr lang="ru-RU" sz="2400" b="1" dirty="0" err="1"/>
              <a:t>explode</a:t>
            </a:r>
            <a:r>
              <a:rPr lang="ru-RU" sz="2400" dirty="0"/>
              <a:t> - формирует массив из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8249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Преобразование строк в массивы и наоборот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Использование функции </a:t>
            </a:r>
            <a:r>
              <a:rPr lang="en-US" sz="2400" dirty="0"/>
              <a:t>implode: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85" y="1988840"/>
            <a:ext cx="32289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Преобразование строк в массивы и наоборот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Использование функции </a:t>
            </a:r>
            <a:r>
              <a:rPr lang="en-US" sz="2400" dirty="0"/>
              <a:t>explode: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988840"/>
            <a:ext cx="3880911" cy="17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552" y="3933056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98634" y="4653136"/>
            <a:ext cx="7122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Занятие </a:t>
            </a:r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3. </a:t>
            </a:r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Массивы</a:t>
            </a:r>
            <a:endParaRPr lang="ru-RU" sz="540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Извлечение переменных из массивов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Если есть потребность для массива, который </a:t>
            </a:r>
            <a:r>
              <a:rPr lang="ru-RU" sz="2400" dirty="0" err="1"/>
              <a:t>проиндексированн</a:t>
            </a:r>
            <a:r>
              <a:rPr lang="ru-RU" sz="2400" dirty="0"/>
              <a:t> строчными данным, присвоить значение переменным, одноименным с соответствующими индексами, то можно использовать функцию </a:t>
            </a:r>
            <a:r>
              <a:rPr lang="ru-RU" sz="2400" dirty="0" err="1"/>
              <a:t>extract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3068960"/>
            <a:ext cx="3657600" cy="2905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88" y="3429000"/>
            <a:ext cx="3442141" cy="180020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808984" y="4077072"/>
            <a:ext cx="648072" cy="444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9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Извлечение переменных из массивов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Если нужно сложить из переменных массив, то нужно использовать функцию </a:t>
            </a:r>
            <a:r>
              <a:rPr lang="ru-RU" sz="2400" dirty="0" err="1"/>
              <a:t>compact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2204864"/>
            <a:ext cx="4333875" cy="2390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5523260"/>
            <a:ext cx="5467350" cy="542925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3368824" y="4797152"/>
            <a:ext cx="576064" cy="58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Слияние и разделение массивов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Если вам нужно добавить в массив несколько элементов другого массива, то вам поможет функция </a:t>
            </a:r>
            <a:r>
              <a:rPr lang="ru-RU" sz="2400" dirty="0" err="1"/>
              <a:t>array_slice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84" y="2276872"/>
            <a:ext cx="3667125" cy="2133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83" y="5328631"/>
            <a:ext cx="4505325" cy="504825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4160912" y="4509120"/>
            <a:ext cx="68143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Слияние и разделение массивов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Первый параметр функции </a:t>
            </a:r>
            <a:r>
              <a:rPr lang="ru-RU" sz="2400" b="1" dirty="0" err="1"/>
              <a:t>array_slice</a:t>
            </a:r>
            <a:r>
              <a:rPr lang="ru-RU" sz="2400" dirty="0"/>
              <a:t> - это название того массива, с которого будут браться элементы;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второй </a:t>
            </a:r>
            <a:r>
              <a:rPr lang="ru-RU" sz="2400" dirty="0"/>
              <a:t>- начальный номер элемента (с какого элемента начинать брать элементы);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третий </a:t>
            </a:r>
            <a:r>
              <a:rPr lang="ru-RU" sz="2400" dirty="0"/>
              <a:t>- количество элементов выборки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30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Слияние и разделение массивов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</a:t>
            </a:r>
            <a:r>
              <a:rPr lang="ru-RU" sz="2400" dirty="0"/>
              <a:t>соединения массивов в один нужно использовать функцию </a:t>
            </a:r>
            <a:r>
              <a:rPr lang="ru-RU" sz="2400" dirty="0" err="1"/>
              <a:t>array_merge</a:t>
            </a:r>
            <a:r>
              <a:rPr lang="ru-RU" sz="2400" dirty="0"/>
              <a:t>: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0" y="1945020"/>
            <a:ext cx="3895725" cy="3238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5710902"/>
            <a:ext cx="9686925" cy="428625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2288704" y="4149080"/>
            <a:ext cx="100811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Многомерные массивы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Кроме одномерных в PHP есть еще и многомерные массивы. Это такие массивы, какие имеют под одним индексом два или более значений. </a:t>
            </a:r>
            <a:r>
              <a:rPr lang="ru-RU" sz="2400" dirty="0" smtClean="0"/>
              <a:t>Например: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3068960"/>
            <a:ext cx="4048125" cy="14763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11760"/>
            <a:ext cx="50673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Операторы над 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В PHP, помимо специальных функций для работы с массивами, есть операторы, которые выполняют следующие </a:t>
            </a:r>
            <a:r>
              <a:rPr lang="ru-RU" sz="2400" dirty="0" smtClean="0"/>
              <a:t>действия:</a:t>
            </a:r>
          </a:p>
          <a:p>
            <a:endParaRPr lang="ru-RU" sz="2400" dirty="0" smtClean="0"/>
          </a:p>
          <a:p>
            <a:r>
              <a:rPr lang="ru-RU" sz="2400" b="1" dirty="0" smtClean="0"/>
              <a:t>Объединение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3174928"/>
            <a:ext cx="8337376" cy="21420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4245960"/>
            <a:ext cx="2695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Операторы над 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Сравнение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16832"/>
            <a:ext cx="8229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Функции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Массив - это набор данных, которые объединены под одним именем. Массив состоит из нескольких элементов, которые имеют свой определенный индекс.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Начиная с версии PHP 5.4, массивы можно создать через квадратные скобки:</a:t>
            </a:r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3789040"/>
            <a:ext cx="7378607" cy="12492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7" y="5229200"/>
            <a:ext cx="737860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Модификация элементов массива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Нередко, нужно изменить значение того, или иного элемента массива, для этого нужно всего лишь обратится к элементу массива по его индексу и присвоить ему новое значение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Например, у нас есть массив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/>
              <a:t>Для того, чтобы изменить значение элемента используем оператор присвоения: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98" y="3121273"/>
            <a:ext cx="2200275" cy="1466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5085184"/>
            <a:ext cx="3114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Модификация элементов массива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того, чтобы добавить новый элемент в конец массива использует конструкцию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Для отладки, чтобы просмотреть типы данных  в массиве, а также ключи – нужно использовать функцию </a:t>
            </a:r>
            <a:r>
              <a:rPr lang="ru-RU" sz="2400" b="1" dirty="0" err="1" smtClean="0"/>
              <a:t>var_dump</a:t>
            </a:r>
            <a:r>
              <a:rPr lang="ru-RU" sz="2400" b="1" dirty="0" smtClean="0"/>
              <a:t>($</a:t>
            </a:r>
            <a:r>
              <a:rPr lang="ru-RU" sz="2400" b="1" dirty="0" err="1" smtClean="0"/>
              <a:t>arr</a:t>
            </a:r>
            <a:r>
              <a:rPr lang="ru-RU" sz="2400" b="1" dirty="0" smtClean="0"/>
              <a:t>);</a:t>
            </a:r>
            <a:r>
              <a:rPr lang="ru-RU" sz="2400" dirty="0" smtClean="0"/>
              <a:t> 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492896"/>
            <a:ext cx="2705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Модификация элементов массива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того, чтобы вывести на экран массив можно </a:t>
            </a:r>
            <a:r>
              <a:rPr lang="ru-RU" sz="2400" dirty="0" smtClean="0"/>
              <a:t>использовать цикл </a:t>
            </a:r>
            <a:r>
              <a:rPr lang="ru-RU" sz="2400" dirty="0" err="1"/>
              <a:t>foreach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0" y="2708623"/>
            <a:ext cx="415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Удаление элементов массива в PHP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Если нам нужно удалить один из элементов массива, то для этого мы должны использовать функцию </a:t>
            </a:r>
            <a:r>
              <a:rPr lang="ru-RU" sz="2400" b="1" dirty="0" err="1"/>
              <a:t>unset</a:t>
            </a:r>
            <a:endParaRPr lang="ru-RU" sz="2400" b="1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32" y="2390040"/>
            <a:ext cx="3352761" cy="20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Часто используемые функции по работе с 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</a:t>
            </a:r>
            <a:r>
              <a:rPr lang="ru-RU" sz="2400" b="1" dirty="0" err="1"/>
              <a:t>is_array</a:t>
            </a:r>
            <a:r>
              <a:rPr lang="ru-RU" sz="2400" b="1" dirty="0" smtClean="0"/>
              <a:t>($</a:t>
            </a:r>
            <a:r>
              <a:rPr lang="ru-RU" sz="2400" b="1" dirty="0" err="1" smtClean="0"/>
              <a:t>att</a:t>
            </a:r>
            <a:r>
              <a:rPr lang="ru-RU" sz="2400" b="1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проверяет, является ли </a:t>
            </a:r>
            <a:r>
              <a:rPr lang="ru-RU" sz="2400" dirty="0" smtClean="0"/>
              <a:t>переменная </a:t>
            </a:r>
            <a:r>
              <a:rPr lang="ru-RU" sz="2400" i="1" dirty="0" smtClean="0"/>
              <a:t>$</a:t>
            </a:r>
            <a:r>
              <a:rPr lang="ru-RU" sz="2400" i="1" dirty="0" err="1" smtClean="0"/>
              <a:t>arr</a:t>
            </a:r>
            <a:r>
              <a:rPr lang="ru-RU" sz="2400" i="1" dirty="0" smtClean="0"/>
              <a:t> </a:t>
            </a:r>
            <a:r>
              <a:rPr lang="ru-RU" sz="2400" dirty="0" smtClean="0"/>
              <a:t>массивом</a:t>
            </a:r>
            <a:r>
              <a:rPr lang="ru-RU" sz="2400" dirty="0"/>
              <a:t>, и если является, то возвращает </a:t>
            </a:r>
            <a:r>
              <a:rPr lang="ru-RU" sz="2400" i="1" dirty="0" err="1"/>
              <a:t>true</a:t>
            </a:r>
            <a:r>
              <a:rPr lang="ru-RU" sz="2400" dirty="0"/>
              <a:t>, иначе возвращает </a:t>
            </a:r>
            <a:r>
              <a:rPr lang="ru-RU" sz="2400" i="1" dirty="0" err="1" smtClean="0"/>
              <a:t>false</a:t>
            </a:r>
            <a:endParaRPr lang="ru-RU" sz="2400" i="1" dirty="0" smtClean="0"/>
          </a:p>
          <a:p>
            <a:endParaRPr lang="ru-RU" sz="2400" i="1" dirty="0" smtClean="0"/>
          </a:p>
          <a:p>
            <a:r>
              <a:rPr lang="ru-RU" sz="2400" dirty="0"/>
              <a:t>Функция </a:t>
            </a:r>
            <a:r>
              <a:rPr lang="ru-RU" sz="2400" b="1" dirty="0" err="1"/>
              <a:t>count</a:t>
            </a:r>
            <a:r>
              <a:rPr lang="ru-RU" sz="2400" dirty="0" smtClean="0"/>
              <a:t>($</a:t>
            </a:r>
            <a:r>
              <a:rPr lang="ru-RU" sz="2400" dirty="0" err="1" smtClean="0"/>
              <a:t>arr</a:t>
            </a:r>
            <a:r>
              <a:rPr lang="ru-RU" sz="2400" dirty="0" smtClean="0"/>
              <a:t>) </a:t>
            </a:r>
            <a:r>
              <a:rPr lang="ru-RU" sz="2400" dirty="0"/>
              <a:t>и </a:t>
            </a:r>
            <a:r>
              <a:rPr lang="ru-RU" sz="2400" b="1" dirty="0" err="1"/>
              <a:t>sizeof</a:t>
            </a:r>
            <a:r>
              <a:rPr lang="ru-RU" sz="2400" dirty="0" smtClean="0"/>
              <a:t>(</a:t>
            </a:r>
            <a:r>
              <a:rPr lang="ru-RU" sz="2400" dirty="0"/>
              <a:t>$</a:t>
            </a:r>
            <a:r>
              <a:rPr lang="ru-RU" sz="2400" dirty="0" err="1"/>
              <a:t>arr</a:t>
            </a:r>
            <a:r>
              <a:rPr lang="ru-RU" sz="2400" dirty="0" smtClean="0"/>
              <a:t>) </a:t>
            </a:r>
            <a:r>
              <a:rPr lang="ru-RU" sz="2400" dirty="0"/>
              <a:t>получают количество элементов </a:t>
            </a:r>
            <a:r>
              <a:rPr lang="ru-RU" sz="2400" dirty="0" smtClean="0"/>
              <a:t>массива </a:t>
            </a:r>
            <a:r>
              <a:rPr lang="ru-RU" sz="2400" dirty="0"/>
              <a:t>$</a:t>
            </a:r>
            <a:r>
              <a:rPr lang="ru-RU" sz="2400" dirty="0" err="1" smtClean="0"/>
              <a:t>arr</a:t>
            </a:r>
            <a:r>
              <a:rPr lang="ru-RU" sz="2400" dirty="0" smtClean="0"/>
              <a:t>	</a:t>
            </a:r>
          </a:p>
          <a:p>
            <a:endParaRPr lang="ru-RU" sz="2400" i="1" dirty="0"/>
          </a:p>
          <a:p>
            <a:r>
              <a:rPr lang="ru-RU" sz="2400" dirty="0"/>
              <a:t>Функция </a:t>
            </a:r>
            <a:r>
              <a:rPr lang="ru-RU" sz="2400" b="1" dirty="0" err="1"/>
              <a:t>array_flip</a:t>
            </a:r>
            <a:r>
              <a:rPr lang="ru-RU" sz="2400" b="1" dirty="0"/>
              <a:t>($</a:t>
            </a:r>
            <a:r>
              <a:rPr lang="ru-RU" sz="2400" b="1" dirty="0" err="1"/>
              <a:t>arr</a:t>
            </a:r>
            <a:r>
              <a:rPr lang="ru-RU" sz="2400" dirty="0"/>
              <a:t>) — Меняет местами ключи с их значениями в массиве $</a:t>
            </a:r>
            <a:r>
              <a:rPr lang="ru-RU" sz="2400" i="1" dirty="0" err="1"/>
              <a:t>arr</a:t>
            </a:r>
            <a:endParaRPr lang="ru-RU" sz="2400" i="1" dirty="0"/>
          </a:p>
          <a:p>
            <a:endParaRPr lang="en-US" sz="2400" dirty="0"/>
          </a:p>
          <a:p>
            <a:endParaRPr lang="ru-RU" sz="2400" dirty="0" smtClean="0"/>
          </a:p>
          <a:p>
            <a:endParaRPr lang="en-US" sz="2400" dirty="0"/>
          </a:p>
          <a:p>
            <a:endParaRPr lang="en-US" sz="2400" i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22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err="1" smtClean="0">
                <a:solidFill>
                  <a:srgbClr val="1B4687"/>
                </a:solidFill>
                <a:latin typeface="HelveticaNeueCyr" pitchFamily="50" charset="-52"/>
              </a:rPr>
              <a:t>Частоиспользуемые</a:t>
            </a: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 функции по работе с </a:t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массивами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Функция </a:t>
            </a:r>
            <a:r>
              <a:rPr lang="ru-RU" sz="2400" b="1" dirty="0" err="1"/>
              <a:t>compact</a:t>
            </a:r>
            <a:r>
              <a:rPr lang="ru-RU" sz="2400" dirty="0"/>
              <a:t> позволяет создать из набора переменных ассоциативный массив, где ключами будут сами имена </a:t>
            </a:r>
            <a:r>
              <a:rPr lang="ru-RU" sz="2400" dirty="0" smtClean="0"/>
              <a:t>переменных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Результат:</a:t>
            </a:r>
            <a:endParaRPr lang="ru-RU" sz="2400" dirty="0"/>
          </a:p>
          <a:p>
            <a:endParaRPr lang="en-US" sz="2400" dirty="0"/>
          </a:p>
          <a:p>
            <a:endParaRPr lang="en-US" sz="2400" i="1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8" y="2564904"/>
            <a:ext cx="8769424" cy="2605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00" y="5425994"/>
            <a:ext cx="29432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11220</TotalTime>
  <Words>816</Words>
  <Application>Microsoft Office PowerPoint</Application>
  <PresentationFormat>Лист A4 (210x297 мм)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Функции</vt:lpstr>
      <vt:lpstr>Модификация элементов массива в PHP</vt:lpstr>
      <vt:lpstr>Модификация элементов массива в PHP</vt:lpstr>
      <vt:lpstr>Модификация элементов массива в PHP</vt:lpstr>
      <vt:lpstr>Удаление элементов массива в PHP</vt:lpstr>
      <vt:lpstr>Часто используемые функции по работе с  массивами</vt:lpstr>
      <vt:lpstr>Частоиспользуемые функции по работе с  массивами</vt:lpstr>
      <vt:lpstr>Часто используемые функции по работе с  массивами</vt:lpstr>
      <vt:lpstr>Часто используемые функции по работе с  массивами</vt:lpstr>
      <vt:lpstr>Часто используемые функции по работе с  массивами</vt:lpstr>
      <vt:lpstr>Часто используемые функции по работе с  массивами</vt:lpstr>
      <vt:lpstr>Сортировка массивов</vt:lpstr>
      <vt:lpstr>Навигация по массивам в PHP</vt:lpstr>
      <vt:lpstr>Навигация по массивам в PHP</vt:lpstr>
      <vt:lpstr>Преобразование строк в массивы и наоборот</vt:lpstr>
      <vt:lpstr>Преобразование строк в массивы и наоборот</vt:lpstr>
      <vt:lpstr>Преобразование строк в массивы и наоборот</vt:lpstr>
      <vt:lpstr>Извлечение переменных из массивов</vt:lpstr>
      <vt:lpstr>Извлечение переменных из массивов</vt:lpstr>
      <vt:lpstr>Слияние и разделение массивов</vt:lpstr>
      <vt:lpstr>Слияние и разделение массивов</vt:lpstr>
      <vt:lpstr>Слияние и разделение массивов</vt:lpstr>
      <vt:lpstr>Многомерные массивы в PHP</vt:lpstr>
      <vt:lpstr>Операторы над массивами</vt:lpstr>
      <vt:lpstr>Операторы над массивами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sveta</cp:lastModifiedBy>
  <cp:revision>355</cp:revision>
  <dcterms:created xsi:type="dcterms:W3CDTF">2016-09-27T12:25:58Z</dcterms:created>
  <dcterms:modified xsi:type="dcterms:W3CDTF">2020-02-26T13:14:09Z</dcterms:modified>
</cp:coreProperties>
</file>