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93" r:id="rId4"/>
    <p:sldId id="294" r:id="rId5"/>
    <p:sldId id="296" r:id="rId6"/>
    <p:sldId id="298" r:id="rId7"/>
    <p:sldId id="297" r:id="rId8"/>
    <p:sldId id="299" r:id="rId9"/>
    <p:sldId id="300" r:id="rId10"/>
    <p:sldId id="301" r:id="rId11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703187C-457E-4ABA-88AF-5F527C96FB79}">
          <p14:sldIdLst>
            <p14:sldId id="256"/>
          </p14:sldIdLst>
        </p14:section>
        <p14:section name="История Веб-дизайна" id="{C51C1DCC-1161-43C0-B3A1-98E01C4CC8B3}">
          <p14:sldIdLst>
            <p14:sldId id="259"/>
            <p14:sldId id="293"/>
            <p14:sldId id="294"/>
            <p14:sldId id="296"/>
            <p14:sldId id="298"/>
            <p14:sldId id="297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687"/>
    <a:srgbClr val="328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94" autoAdjust="0"/>
  </p:normalViewPr>
  <p:slideViewPr>
    <p:cSldViewPr>
      <p:cViewPr varScale="1">
        <p:scale>
          <a:sx n="84" d="100"/>
          <a:sy n="84" d="100"/>
        </p:scale>
        <p:origin x="1302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37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30" d="100"/>
          <a:sy n="130" d="100"/>
        </p:scale>
        <p:origin x="-48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E8D59-65BB-4C6C-BB5B-9604ED2E1B5B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D8F33-A136-4A66-83CF-254B46241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65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18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57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26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6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14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87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43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76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14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62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25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98C14-8E8E-4327-BED2-D242EB66C833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59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Функция </a:t>
            </a:r>
            <a:r>
              <a:rPr lang="en-US" sz="2100" b="1" dirty="0" err="1">
                <a:solidFill>
                  <a:srgbClr val="1B4687"/>
                </a:solidFill>
                <a:latin typeface="HelveticaNeueCyr" pitchFamily="50" charset="-52"/>
              </a:rPr>
              <a:t>strtotime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Функция </a:t>
            </a:r>
            <a:r>
              <a:rPr lang="ru-RU" sz="2400" b="1" dirty="0" err="1"/>
              <a:t>strtotime</a:t>
            </a:r>
            <a:r>
              <a:rPr lang="ru-RU" sz="2400" dirty="0"/>
              <a:t> - это аналог функции </a:t>
            </a:r>
            <a:r>
              <a:rPr lang="ru-RU" sz="2400" dirty="0" err="1"/>
              <a:t>mktime</a:t>
            </a:r>
            <a:r>
              <a:rPr lang="ru-RU" sz="2400" dirty="0"/>
              <a:t> (тоже возвращает </a:t>
            </a:r>
            <a:r>
              <a:rPr lang="ru-RU" sz="2400" dirty="0" err="1"/>
              <a:t>timestamp</a:t>
            </a:r>
            <a:r>
              <a:rPr lang="ru-RU" sz="2400" dirty="0"/>
              <a:t>), только в отличие от нее принимает дату в </a:t>
            </a:r>
            <a:r>
              <a:rPr lang="ru-RU" sz="2400" b="1" dirty="0"/>
              <a:t>более</a:t>
            </a:r>
            <a:r>
              <a:rPr lang="ru-RU" sz="2400" dirty="0"/>
              <a:t> свободном формате.</a:t>
            </a:r>
          </a:p>
          <a:p>
            <a:r>
              <a:rPr lang="ru-RU" sz="2400" dirty="0"/>
              <a:t>К примеру, я могу передать ей строку </a:t>
            </a:r>
            <a:r>
              <a:rPr lang="ru-RU" sz="2400" b="1" dirty="0"/>
              <a:t>'2025-12-31'</a:t>
            </a:r>
            <a:r>
              <a:rPr lang="ru-RU" sz="2400" dirty="0"/>
              <a:t> и функция сама разберет, где тут год, где месяц, а где день, и вернет эту дату в формате </a:t>
            </a:r>
            <a:r>
              <a:rPr lang="ru-RU" sz="2400" dirty="0" err="1"/>
              <a:t>timestamp</a:t>
            </a:r>
            <a:r>
              <a:rPr lang="ru-RU" sz="2400" dirty="0"/>
              <a:t>.</a:t>
            </a:r>
          </a:p>
          <a:p>
            <a:r>
              <a:rPr lang="ru-RU" sz="2400" dirty="0"/>
              <a:t>Что можно делать еще: можно написать так - </a:t>
            </a:r>
            <a:r>
              <a:rPr lang="ru-RU" sz="2400" b="1" dirty="0" err="1"/>
              <a:t>strtotime</a:t>
            </a:r>
            <a:r>
              <a:rPr lang="ru-RU" sz="2400" b="1" dirty="0"/>
              <a:t>('</a:t>
            </a:r>
            <a:r>
              <a:rPr lang="ru-RU" sz="2400" b="1" dirty="0" err="1"/>
              <a:t>now</a:t>
            </a:r>
            <a:r>
              <a:rPr lang="ru-RU" sz="2400" b="1" dirty="0"/>
              <a:t>')</a:t>
            </a:r>
            <a:r>
              <a:rPr lang="ru-RU" sz="2400" dirty="0"/>
              <a:t> - и мы получим текущий момент времени, или так - </a:t>
            </a:r>
            <a:r>
              <a:rPr lang="ru-RU" sz="2400" b="1" dirty="0" err="1"/>
              <a:t>strtotime</a:t>
            </a:r>
            <a:r>
              <a:rPr lang="ru-RU" sz="2400" b="1" dirty="0"/>
              <a:t>('</a:t>
            </a:r>
            <a:r>
              <a:rPr lang="ru-RU" sz="2400" b="1" dirty="0" err="1"/>
              <a:t>next</a:t>
            </a:r>
            <a:r>
              <a:rPr lang="ru-RU" sz="2400" b="1" dirty="0"/>
              <a:t> </a:t>
            </a:r>
            <a:r>
              <a:rPr lang="ru-RU" sz="2400" b="1" dirty="0" err="1"/>
              <a:t>Monday</a:t>
            </a:r>
            <a:r>
              <a:rPr lang="ru-RU" sz="2400" b="1" dirty="0"/>
              <a:t>')</a:t>
            </a:r>
            <a:r>
              <a:rPr lang="ru-RU" sz="2400" dirty="0"/>
              <a:t> - и мы получим следующий понедельник (</a:t>
            </a:r>
            <a:r>
              <a:rPr lang="ru-RU" sz="2400" dirty="0" err="1"/>
              <a:t>Monday</a:t>
            </a:r>
            <a:r>
              <a:rPr lang="ru-RU" sz="2400" dirty="0"/>
              <a:t> по-английски 'понедельник').</a:t>
            </a:r>
          </a:p>
        </p:txBody>
      </p:sp>
    </p:spTree>
    <p:extLst>
      <p:ext uri="{BB962C8B-B14F-4D97-AF65-F5344CB8AC3E}">
        <p14:creationId xmlns:p14="http://schemas.microsoft.com/office/powerpoint/2010/main" val="7687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5552" y="3933056"/>
            <a:ext cx="9906000" cy="2924944"/>
          </a:xfrm>
          <a:prstGeom prst="rect">
            <a:avLst/>
          </a:prstGeom>
          <a:solidFill>
            <a:srgbClr val="1B4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774034" y="4653136"/>
            <a:ext cx="58377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HelveticaNeueCyr" pitchFamily="50" charset="-52"/>
              </a:rPr>
              <a:t>PHP. </a:t>
            </a:r>
            <a:r>
              <a:rPr lang="ru-RU" sz="5400" dirty="0" smtClean="0">
                <a:solidFill>
                  <a:schemeClr val="bg1"/>
                </a:solidFill>
                <a:latin typeface="HelveticaNeueCyr" pitchFamily="50" charset="-52"/>
              </a:rPr>
              <a:t>Занятие </a:t>
            </a:r>
            <a:r>
              <a:rPr lang="en-US" sz="5400" dirty="0">
                <a:solidFill>
                  <a:schemeClr val="bg1"/>
                </a:solidFill>
                <a:latin typeface="HelveticaNeueCyr" pitchFamily="50" charset="-52"/>
              </a:rPr>
              <a:t>8</a:t>
            </a:r>
            <a:endParaRPr lang="en-US" sz="5400" dirty="0" smtClean="0">
              <a:solidFill>
                <a:schemeClr val="bg1"/>
              </a:solidFill>
              <a:latin typeface="HelveticaNeueCyr" pitchFamily="50" charset="-52"/>
            </a:endParaRPr>
          </a:p>
          <a:p>
            <a:pPr algn="ctr"/>
            <a:r>
              <a:rPr lang="ru-RU" sz="5400" b="1" dirty="0" smtClean="0">
                <a:solidFill>
                  <a:schemeClr val="bg1"/>
                </a:solidFill>
                <a:latin typeface="HelveticaNeueCyr" pitchFamily="50" charset="-52"/>
              </a:rPr>
              <a:t>Работа с датами</a:t>
            </a:r>
            <a:endParaRPr lang="ru-RU" sz="540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7508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Функция 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time, </a:t>
            </a:r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формат 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timestamp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Функция </a:t>
            </a:r>
            <a:r>
              <a:rPr lang="ru-RU" sz="2400" b="1" dirty="0" err="1"/>
              <a:t>time</a:t>
            </a:r>
            <a:r>
              <a:rPr lang="ru-RU" sz="2400" dirty="0"/>
              <a:t> возвращает разницу в секундах между </a:t>
            </a:r>
            <a:r>
              <a:rPr lang="ru-RU" sz="2400" b="1" dirty="0"/>
              <a:t>1-го января 1970 года</a:t>
            </a:r>
            <a:r>
              <a:rPr lang="ru-RU" sz="2400" dirty="0"/>
              <a:t> и </a:t>
            </a:r>
            <a:r>
              <a:rPr lang="ru-RU" sz="2400" b="1" dirty="0"/>
              <a:t>текущим моментом времени</a:t>
            </a:r>
            <a:r>
              <a:rPr lang="ru-RU" sz="2400" dirty="0"/>
              <a:t>. Такое представление </a:t>
            </a:r>
            <a:r>
              <a:rPr lang="ru-RU" sz="2400" dirty="0" smtClean="0"/>
              <a:t>даты </a:t>
            </a:r>
            <a:r>
              <a:rPr lang="ru-RU" sz="2400" dirty="0"/>
              <a:t>называется форматом </a:t>
            </a:r>
            <a:r>
              <a:rPr lang="ru-RU" sz="2400" b="1" dirty="0" err="1"/>
              <a:t>timestamp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Время в формате </a:t>
            </a:r>
            <a:r>
              <a:rPr lang="ru-RU" sz="2400" b="1" dirty="0" err="1"/>
              <a:t>timestamp</a:t>
            </a:r>
            <a:r>
              <a:rPr lang="ru-RU" sz="2400" dirty="0"/>
              <a:t> </a:t>
            </a:r>
            <a:r>
              <a:rPr lang="ru-RU" sz="2400" dirty="0" smtClean="0"/>
              <a:t> чаще всего используется </a:t>
            </a:r>
            <a:r>
              <a:rPr lang="ru-RU" sz="2400" dirty="0"/>
              <a:t>для того, чтобы найти разницу между датами в </a:t>
            </a:r>
            <a:r>
              <a:rPr lang="ru-RU" sz="2400" dirty="0" smtClean="0"/>
              <a:t>секундах.</a:t>
            </a:r>
          </a:p>
          <a:p>
            <a:r>
              <a:rPr lang="ru-RU" sz="2400" dirty="0"/>
              <a:t>С помощью функции </a:t>
            </a:r>
            <a:r>
              <a:rPr lang="ru-RU" sz="2400" b="1" dirty="0" err="1"/>
              <a:t>time</a:t>
            </a:r>
            <a:r>
              <a:rPr lang="ru-RU" sz="2400" dirty="0"/>
              <a:t> мы можем получить только текущий момент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35954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Функция </a:t>
            </a:r>
            <a:r>
              <a:rPr lang="en-US" sz="2100" b="1" dirty="0" err="1">
                <a:solidFill>
                  <a:srgbClr val="1B4687"/>
                </a:solidFill>
                <a:latin typeface="HelveticaNeueCyr" pitchFamily="50" charset="-52"/>
              </a:rPr>
              <a:t>mktime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Функция </a:t>
            </a:r>
            <a:r>
              <a:rPr lang="ru-RU" sz="2400" b="1" dirty="0" err="1"/>
              <a:t>mktime</a:t>
            </a:r>
            <a:r>
              <a:rPr lang="ru-RU" sz="2400" dirty="0"/>
              <a:t> работает аналогично функции </a:t>
            </a:r>
            <a:r>
              <a:rPr lang="ru-RU" sz="2400" b="1" dirty="0" err="1"/>
              <a:t>time</a:t>
            </a:r>
            <a:r>
              <a:rPr lang="ru-RU" sz="2400" dirty="0"/>
              <a:t>, но, в отличие от нее, принимает параметры: </a:t>
            </a:r>
            <a:r>
              <a:rPr lang="ru-RU" sz="2400" b="1" dirty="0" err="1"/>
              <a:t>mktime</a:t>
            </a:r>
            <a:r>
              <a:rPr lang="ru-RU" sz="2400" b="1" dirty="0"/>
              <a:t>(час, минута, секунда, месяц, день, год)</a:t>
            </a:r>
            <a:r>
              <a:rPr lang="ru-RU" sz="2400" dirty="0"/>
              <a:t> (обратите внимание на то, что месяц и день переставлены местами). </a:t>
            </a:r>
            <a:endParaRPr lang="ru-RU" sz="2400" dirty="0" smtClean="0"/>
          </a:p>
          <a:p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" y="3678560"/>
            <a:ext cx="9906000" cy="19294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2" y="2943842"/>
            <a:ext cx="9906000" cy="54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7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Функция </a:t>
            </a:r>
            <a:r>
              <a:rPr lang="en-US" sz="2100" b="1" dirty="0" err="1">
                <a:solidFill>
                  <a:srgbClr val="1B4687"/>
                </a:solidFill>
                <a:latin typeface="HelveticaNeueCyr" pitchFamily="50" charset="-52"/>
              </a:rPr>
              <a:t>mktime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b="1" dirty="0"/>
              <a:t>Параметры можно опускать с конца</a:t>
            </a:r>
            <a:r>
              <a:rPr lang="ru-RU" sz="2400" dirty="0"/>
              <a:t>. Если мы не напишем год (последний параметр) - то автоматически возьмется текущий год, если не напишем еще и день (предпоследний параметр) - то возьмется текущий день и текущий год.</a:t>
            </a:r>
          </a:p>
        </p:txBody>
      </p:sp>
    </p:spTree>
    <p:extLst>
      <p:ext uri="{BB962C8B-B14F-4D97-AF65-F5344CB8AC3E}">
        <p14:creationId xmlns:p14="http://schemas.microsoft.com/office/powerpoint/2010/main" val="198917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Функция 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date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Функция </a:t>
            </a:r>
            <a:r>
              <a:rPr lang="ru-RU" sz="2400" b="1" dirty="0" err="1"/>
              <a:t>date</a:t>
            </a:r>
            <a:r>
              <a:rPr lang="ru-RU" sz="2400" dirty="0"/>
              <a:t> выводит текущие дату и время в заданном формате</a:t>
            </a:r>
            <a:r>
              <a:rPr lang="ru-RU" sz="2400" dirty="0" smtClean="0"/>
              <a:t>.</a:t>
            </a:r>
          </a:p>
          <a:p>
            <a:r>
              <a:rPr lang="ru-RU" sz="2400" b="1" dirty="0"/>
              <a:t>Формат</a:t>
            </a:r>
            <a:r>
              <a:rPr lang="ru-RU" sz="2400" dirty="0"/>
              <a:t> задается управляющими командами (английскими буквами), при этом можно вставлять любые разделители между ними (дефисы, двоеточие и так далее</a:t>
            </a:r>
            <a:r>
              <a:rPr lang="ru-RU" sz="2400" dirty="0" smtClean="0"/>
              <a:t>).</a:t>
            </a:r>
          </a:p>
          <a:p>
            <a:r>
              <a:rPr lang="ru-RU" sz="2400" b="1" dirty="0"/>
              <a:t>Команды</a:t>
            </a:r>
            <a:r>
              <a:rPr lang="ru-RU" sz="2400" dirty="0"/>
              <a:t> (заглавные буквы отличаются от обычных, обратите внимание</a:t>
            </a:r>
            <a:r>
              <a:rPr lang="ru-RU" sz="2400" dirty="0" smtClean="0"/>
              <a:t>!):</a:t>
            </a:r>
          </a:p>
          <a:p>
            <a:r>
              <a:rPr lang="ru-RU" sz="2400" b="1" dirty="0"/>
              <a:t>U</a:t>
            </a:r>
            <a:r>
              <a:rPr lang="ru-RU" sz="2400" dirty="0"/>
              <a:t> – количество секунд, прошедших с 1 января 1970 года (то есть </a:t>
            </a:r>
            <a:r>
              <a:rPr lang="ru-RU" sz="2400" dirty="0" err="1"/>
              <a:t>timestamp</a:t>
            </a:r>
            <a:r>
              <a:rPr lang="ru-RU" sz="2400" dirty="0"/>
              <a:t>).</a:t>
            </a:r>
          </a:p>
          <a:p>
            <a:r>
              <a:rPr lang="ru-RU" sz="2400" b="1" dirty="0"/>
              <a:t>z</a:t>
            </a:r>
            <a:r>
              <a:rPr lang="ru-RU" sz="2400" dirty="0"/>
              <a:t> – номер дня от начала года.</a:t>
            </a:r>
          </a:p>
          <a:p>
            <a:r>
              <a:rPr lang="ru-RU" sz="2400" b="1" dirty="0"/>
              <a:t>Y</a:t>
            </a:r>
            <a:r>
              <a:rPr lang="ru-RU" sz="2400" dirty="0"/>
              <a:t> – год, 4 цифры.</a:t>
            </a:r>
          </a:p>
          <a:p>
            <a:pPr marL="0" indent="0">
              <a:buNone/>
            </a:pP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8569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Функция 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date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y</a:t>
            </a:r>
            <a:r>
              <a:rPr lang="ru-RU" sz="2400" dirty="0"/>
              <a:t> - год, две цифры.</a:t>
            </a:r>
          </a:p>
          <a:p>
            <a:r>
              <a:rPr lang="ru-RU" sz="2400" b="1" dirty="0"/>
              <a:t>m</a:t>
            </a:r>
            <a:r>
              <a:rPr lang="ru-RU" sz="2400" dirty="0"/>
              <a:t> – номер месяца (с нулем спереди).</a:t>
            </a:r>
          </a:p>
          <a:p>
            <a:r>
              <a:rPr lang="ru-RU" sz="2400" b="1" dirty="0"/>
              <a:t>n</a:t>
            </a:r>
            <a:r>
              <a:rPr lang="ru-RU" sz="2400" dirty="0"/>
              <a:t> – номер месяца без нуля впереди.</a:t>
            </a:r>
          </a:p>
          <a:p>
            <a:r>
              <a:rPr lang="ru-RU" sz="2400" b="1" dirty="0"/>
              <a:t>d</a:t>
            </a:r>
            <a:r>
              <a:rPr lang="ru-RU" sz="2400" dirty="0"/>
              <a:t> – номер дня в месяце, всегда две цифры (то есть первая может быть нулем).</a:t>
            </a:r>
          </a:p>
          <a:p>
            <a:r>
              <a:rPr lang="ru-RU" sz="2400" b="1" dirty="0"/>
              <a:t>j</a:t>
            </a:r>
            <a:r>
              <a:rPr lang="ru-RU" sz="2400" dirty="0"/>
              <a:t> – номер дня в месяце без предваряющего нуля.</a:t>
            </a:r>
          </a:p>
          <a:p>
            <a:r>
              <a:rPr lang="ru-RU" sz="2400" b="1" dirty="0"/>
              <a:t>w</a:t>
            </a:r>
            <a:r>
              <a:rPr lang="ru-RU" sz="2400" dirty="0"/>
              <a:t> – день недели (0 - воскресенье, 1 - понедельник и т.д.).</a:t>
            </a:r>
          </a:p>
          <a:p>
            <a:r>
              <a:rPr lang="ru-RU" sz="2400" b="1" dirty="0"/>
              <a:t>h</a:t>
            </a:r>
            <a:r>
              <a:rPr lang="ru-RU" sz="2400" dirty="0"/>
              <a:t> – часы в 12-часовом формате.</a:t>
            </a:r>
          </a:p>
          <a:p>
            <a:r>
              <a:rPr lang="ru-RU" sz="2400" b="1" dirty="0"/>
              <a:t>H</a:t>
            </a:r>
            <a:r>
              <a:rPr lang="ru-RU" sz="2400" dirty="0"/>
              <a:t> – часы в 24-часовом формате.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8868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Функция 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date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i</a:t>
            </a:r>
            <a:r>
              <a:rPr lang="ru-RU" sz="2400" dirty="0" smtClean="0"/>
              <a:t> – минуты.</a:t>
            </a:r>
          </a:p>
          <a:p>
            <a:r>
              <a:rPr lang="ru-RU" sz="2400" b="1" dirty="0" smtClean="0"/>
              <a:t>s</a:t>
            </a:r>
            <a:r>
              <a:rPr lang="ru-RU" sz="2400" dirty="0" smtClean="0"/>
              <a:t> – секунды.</a:t>
            </a:r>
          </a:p>
          <a:p>
            <a:r>
              <a:rPr lang="ru-RU" sz="2400" b="1" dirty="0" smtClean="0"/>
              <a:t>L</a:t>
            </a:r>
            <a:r>
              <a:rPr lang="ru-RU" sz="2400" dirty="0" smtClean="0"/>
              <a:t> – 1, если високосный год, 0, если не високосный.</a:t>
            </a:r>
          </a:p>
          <a:p>
            <a:r>
              <a:rPr lang="ru-RU" sz="2400" b="1" dirty="0" smtClean="0"/>
              <a:t>W</a:t>
            </a:r>
            <a:r>
              <a:rPr lang="ru-RU" sz="2400" dirty="0" smtClean="0"/>
              <a:t> – порядковый номер недели года.</a:t>
            </a:r>
          </a:p>
          <a:p>
            <a:r>
              <a:rPr lang="ru-RU" sz="2400" b="1" dirty="0" smtClean="0"/>
              <a:t>t</a:t>
            </a:r>
            <a:r>
              <a:rPr lang="ru-RU" sz="2400" dirty="0" smtClean="0"/>
              <a:t> – количество дней в указанном месяце.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7142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Второй параметр функции 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date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Функция </a:t>
            </a:r>
            <a:r>
              <a:rPr lang="ru-RU" sz="2400" b="1" dirty="0" err="1"/>
              <a:t>date</a:t>
            </a:r>
            <a:r>
              <a:rPr lang="ru-RU" sz="2400" dirty="0"/>
              <a:t> имеет второй </a:t>
            </a:r>
            <a:r>
              <a:rPr lang="ru-RU" sz="2400" b="1" dirty="0"/>
              <a:t>необязательный параметр</a:t>
            </a:r>
            <a:r>
              <a:rPr lang="ru-RU" sz="2400" dirty="0"/>
              <a:t>, который принимает момент времени в формате </a:t>
            </a:r>
            <a:r>
              <a:rPr lang="ru-RU" sz="2400" dirty="0" err="1"/>
              <a:t>timestamp</a:t>
            </a:r>
            <a:r>
              <a:rPr lang="ru-RU" sz="2400" dirty="0"/>
              <a:t>. Если передать этот параметр, то функция </a:t>
            </a:r>
            <a:r>
              <a:rPr lang="ru-RU" sz="2400" dirty="0" err="1"/>
              <a:t>date</a:t>
            </a:r>
            <a:r>
              <a:rPr lang="ru-RU" sz="2400" dirty="0"/>
              <a:t> отформатирует не текущий момент времени, а тот, который передан вторым параметром. </a:t>
            </a:r>
          </a:p>
        </p:txBody>
      </p:sp>
    </p:spTree>
    <p:extLst>
      <p:ext uri="{BB962C8B-B14F-4D97-AF65-F5344CB8AC3E}">
        <p14:creationId xmlns:p14="http://schemas.microsoft.com/office/powerpoint/2010/main" val="27545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9426</TotalTime>
  <Words>76</Words>
  <Application>Microsoft Office PowerPoint</Application>
  <PresentationFormat>Лист A4 (210x297 мм)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HelveticaNeueCyr</vt:lpstr>
      <vt:lpstr>Тема Office</vt:lpstr>
      <vt:lpstr>Презентация PowerPoint</vt:lpstr>
      <vt:lpstr>Презентация PowerPoint</vt:lpstr>
      <vt:lpstr>Функция time, формат timestamp</vt:lpstr>
      <vt:lpstr>Функция mktime</vt:lpstr>
      <vt:lpstr>Функция mktime</vt:lpstr>
      <vt:lpstr>Функция date</vt:lpstr>
      <vt:lpstr>Функция date</vt:lpstr>
      <vt:lpstr>Функция date</vt:lpstr>
      <vt:lpstr>Второй параметр функции date</vt:lpstr>
      <vt:lpstr>Функция strtotime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Yulia</dc:creator>
  <cp:lastModifiedBy>Svetlana</cp:lastModifiedBy>
  <cp:revision>232</cp:revision>
  <dcterms:created xsi:type="dcterms:W3CDTF">2016-09-27T12:25:58Z</dcterms:created>
  <dcterms:modified xsi:type="dcterms:W3CDTF">2019-02-04T12:59:48Z</dcterms:modified>
</cp:coreProperties>
</file>