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</p14:sldIdLst>
        </p14:section>
        <p14:section name="История Веб-дизайна" id="{C51C1DCC-1161-43C0-B3A1-98E01C4CC8B3}">
          <p14:sldIdLst>
            <p14:sldId id="25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>
      <p:cViewPr varScale="1">
        <p:scale>
          <a:sx n="84" d="100"/>
          <a:sy n="84" d="100"/>
        </p:scale>
        <p:origin x="1229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Конструкторы \ деструкторы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в PHP представлены </a:t>
            </a:r>
            <a:r>
              <a:rPr lang="ru-RU" sz="2400" b="1" dirty="0"/>
              <a:t>деструкторы.</a:t>
            </a:r>
            <a:r>
              <a:rPr lang="ru-RU" sz="2400" dirty="0"/>
              <a:t> Деструктор будет вызван при освобождении всех ссылок на определенный объект или при завершении скрипта (порядок выполнения деструкторов не гарантируется</a:t>
            </a:r>
            <a:r>
              <a:rPr lang="ru-RU" sz="2400" dirty="0" smtClean="0"/>
              <a:t>).</a:t>
            </a:r>
          </a:p>
          <a:p>
            <a:endParaRPr lang="ru-RU" sz="2400" i="1" dirty="0"/>
          </a:p>
          <a:p>
            <a:r>
              <a:rPr lang="ru-RU" sz="2400" dirty="0"/>
              <a:t>Синтаксис: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32" y="3531741"/>
            <a:ext cx="4476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Свойства 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Переменные в классе, называются "свойствами". Также их называют, используя другие термины, такие как "атрибуты" или "поля". Они определяются с помощью ключевых слов </a:t>
            </a:r>
            <a:r>
              <a:rPr lang="ru-RU" sz="2400" dirty="0" err="1"/>
              <a:t>public</a:t>
            </a:r>
            <a:r>
              <a:rPr lang="ru-RU" sz="2400" dirty="0"/>
              <a:t>, </a:t>
            </a:r>
            <a:r>
              <a:rPr lang="ru-RU" sz="2400" dirty="0" err="1"/>
              <a:t>protected</a:t>
            </a:r>
            <a:r>
              <a:rPr lang="ru-RU" sz="2400" dirty="0"/>
              <a:t>, или </a:t>
            </a:r>
            <a:r>
              <a:rPr lang="ru-RU" sz="2400" dirty="0" err="1"/>
              <a:t>private</a:t>
            </a:r>
            <a:r>
              <a:rPr lang="ru-RU" sz="2400" dirty="0"/>
              <a:t>, следуя правилам правильного описания переменных.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Пример определения свойств.</a:t>
            </a:r>
          </a:p>
          <a:p>
            <a:endParaRPr lang="ru-RU" sz="2400" dirty="0"/>
          </a:p>
          <a:p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08" y="4077072"/>
            <a:ext cx="4229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Свойства 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Ключевые слова </a:t>
            </a:r>
            <a:r>
              <a:rPr lang="ru-RU" sz="2400" dirty="0" err="1"/>
              <a:t>public</a:t>
            </a:r>
            <a:r>
              <a:rPr lang="ru-RU" sz="2400" dirty="0"/>
              <a:t>, </a:t>
            </a:r>
            <a:r>
              <a:rPr lang="ru-RU" sz="2400" dirty="0" err="1"/>
              <a:t>protected</a:t>
            </a:r>
            <a:r>
              <a:rPr lang="ru-RU" sz="2400" dirty="0"/>
              <a:t>, </a:t>
            </a:r>
            <a:r>
              <a:rPr lang="ru-RU" sz="2400" dirty="0" err="1"/>
              <a:t>private</a:t>
            </a:r>
            <a:r>
              <a:rPr lang="ru-RU" sz="2400" dirty="0"/>
              <a:t> это область </a:t>
            </a:r>
            <a:r>
              <a:rPr lang="ru-RU" sz="2400" dirty="0" smtClean="0"/>
              <a:t>видимости.</a:t>
            </a:r>
          </a:p>
          <a:p>
            <a:r>
              <a:rPr lang="ru-RU" sz="2400" dirty="0"/>
              <a:t>Функция в классах называются "методом". Процесс описания метода происходит как при описании обычной функции. Например: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0" y="3182584"/>
            <a:ext cx="45243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Свойства 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В пределах методов класса доступ к свойствам может быть получен с помощью -&gt; (объектного оператора) и указателя $</a:t>
            </a:r>
            <a:r>
              <a:rPr lang="ru-RU" sz="2400" dirty="0" err="1"/>
              <a:t>this</a:t>
            </a:r>
            <a:r>
              <a:rPr lang="ru-RU" sz="2400" dirty="0"/>
              <a:t>, например $</a:t>
            </a:r>
            <a:r>
              <a:rPr lang="ru-RU" sz="2400" dirty="0" err="1"/>
              <a:t>this</a:t>
            </a:r>
            <a:r>
              <a:rPr lang="ru-RU" sz="2400" dirty="0"/>
              <a:t>-&gt;var1 (где var1 – имя переменной) или $</a:t>
            </a:r>
            <a:r>
              <a:rPr lang="ru-RU" sz="2400" dirty="0" err="1"/>
              <a:t>this</a:t>
            </a:r>
            <a:r>
              <a:rPr lang="ru-RU" sz="2400" dirty="0"/>
              <a:t>-&gt;</a:t>
            </a:r>
            <a:r>
              <a:rPr lang="ru-RU" sz="2400" dirty="0" err="1"/>
              <a:t>firstFunction</a:t>
            </a:r>
            <a:r>
              <a:rPr lang="ru-RU" sz="2400" dirty="0"/>
              <a:t>() (где, </a:t>
            </a:r>
            <a:r>
              <a:rPr lang="ru-RU" sz="2400" dirty="0" err="1"/>
              <a:t>firstFunction</a:t>
            </a:r>
            <a:r>
              <a:rPr lang="ru-RU" sz="2400" dirty="0"/>
              <a:t> – имя метода).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539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Константы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Отличие переменных и констант состоит в том, что при объявлении последних или при обращении к ним не используется символ $.</a:t>
            </a:r>
          </a:p>
          <a:p>
            <a:r>
              <a:rPr lang="ru-RU" sz="2400" dirty="0"/>
              <a:t>Значение должно быть неизменяемым выражением, не свойством, или вызовом функции.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696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Область видимости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Слова </a:t>
            </a:r>
            <a:r>
              <a:rPr lang="ru-RU" sz="2400" i="1" dirty="0" err="1"/>
              <a:t>public</a:t>
            </a:r>
            <a:r>
              <a:rPr lang="ru-RU" sz="2400" dirty="0"/>
              <a:t>, </a:t>
            </a:r>
            <a:r>
              <a:rPr lang="ru-RU" sz="2400" i="1" dirty="0" err="1"/>
              <a:t>private</a:t>
            </a:r>
            <a:r>
              <a:rPr lang="ru-RU" sz="2400" dirty="0"/>
              <a:t>, </a:t>
            </a:r>
            <a:r>
              <a:rPr lang="ru-RU" sz="2400" i="1" dirty="0" err="1"/>
              <a:t>protected</a:t>
            </a:r>
            <a:r>
              <a:rPr lang="ru-RU" sz="2400" dirty="0"/>
              <a:t> определяют область видимости переменной или класса.</a:t>
            </a:r>
          </a:p>
          <a:p>
            <a:r>
              <a:rPr lang="ru-RU" sz="2400" b="1" dirty="0" err="1"/>
              <a:t>public</a:t>
            </a:r>
            <a:r>
              <a:rPr lang="ru-RU" sz="2400" dirty="0"/>
              <a:t> — элементы доступны всем</a:t>
            </a:r>
            <a:br>
              <a:rPr lang="ru-RU" sz="2400" dirty="0"/>
            </a:br>
            <a:r>
              <a:rPr lang="ru-RU" sz="2400" b="1" dirty="0" err="1"/>
              <a:t>private</a:t>
            </a:r>
            <a:r>
              <a:rPr lang="ru-RU" sz="2400" dirty="0"/>
              <a:t> — элементы не доступны извне (за пределами класса)</a:t>
            </a:r>
            <a:br>
              <a:rPr lang="ru-RU" sz="2400" dirty="0"/>
            </a:br>
            <a:r>
              <a:rPr lang="ru-RU" sz="2400" b="1" dirty="0" err="1"/>
              <a:t>protected</a:t>
            </a:r>
            <a:r>
              <a:rPr lang="ru-RU" sz="2400" dirty="0"/>
              <a:t> — элементы доступны только классу и всем его потомкам 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973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Наследование полезно использовать, когда вы расширяете класс, дочерний класс наследует все публичные (</a:t>
            </a:r>
            <a:r>
              <a:rPr lang="ru-RU" sz="2400" dirty="0" err="1"/>
              <a:t>public</a:t>
            </a:r>
            <a:r>
              <a:rPr lang="ru-RU" sz="2400" dirty="0"/>
              <a:t>) и защищенные (</a:t>
            </a:r>
            <a:r>
              <a:rPr lang="ru-RU" sz="2400" dirty="0" err="1"/>
              <a:t>protected</a:t>
            </a:r>
            <a:r>
              <a:rPr lang="ru-RU" sz="2400" dirty="0"/>
              <a:t>) методы из родительского класса. Эти методы будут иметь исходную функциональность до тех пор, пока не будут переопределены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Такой подход полезный для абстрагирования функциональности. Позволяет реализовать дополнительную функциональность в похожих объектах без необходимости реализовывать всю общую функциональность.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1760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Чтобы создать наследование от другого класса нужно использовать оператор </a:t>
            </a:r>
            <a:r>
              <a:rPr lang="ru-RU" sz="2400" i="1" dirty="0" err="1"/>
              <a:t>extends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411760"/>
            <a:ext cx="4257675" cy="3667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2780928"/>
            <a:ext cx="5067300" cy="196215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953000" y="3140968"/>
            <a:ext cx="362447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Абстрактные классы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Класс, который содержит хотя бы один абстрактный метод, должен быть определен как абстрактный. Абстрактные классы реализуют на практике один из принципов ООП — полиморфизм. Нужно помнить, что нельзя создать экземпляр абстрактного класса. Методы, объявленные абстрактными, лишь описывают смысл и не могут включать реализации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При наследовании от абстрактного класса, все методы, помеченные абстрактными в родительском классе, должны быть определены в классе-потомке; кроме того, область видимости этих методов должна совпадать (или быть менее строгой). Более того, контроль типов (будет рассмотрено) и количество обязательных аргументов должно быть одинаковым.</a:t>
            </a:r>
            <a:endParaRPr lang="ru-RU" sz="2400" dirty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0851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Ключевое слово "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static"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Объявление свойств и методов класса статическими (</a:t>
            </a:r>
            <a:r>
              <a:rPr lang="ru-RU" sz="2400" dirty="0" err="1"/>
              <a:t>static</a:t>
            </a:r>
            <a:r>
              <a:rPr lang="ru-RU" sz="2400" dirty="0"/>
              <a:t>) позволяет обращаться к ним без создания экземпляра класса. Атрибут класса, объявленный статическим, не может быть доступен посредством экземпляра класса (но статический метод может быть вызван</a:t>
            </a:r>
            <a:r>
              <a:rPr lang="ru-RU" sz="2400" dirty="0" smtClean="0"/>
              <a:t>).</a:t>
            </a:r>
          </a:p>
          <a:p>
            <a:endParaRPr lang="ru-RU" sz="2400" i="1" dirty="0"/>
          </a:p>
          <a:p>
            <a:r>
              <a:rPr lang="ru-RU" sz="2400" dirty="0"/>
              <a:t>Доступ к статическим свойствам класса может быть получен через оператор ::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1729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552" y="3933056"/>
            <a:ext cx="9906000" cy="2924944"/>
          </a:xfrm>
          <a:prstGeom prst="rect">
            <a:avLst/>
          </a:prstGeom>
          <a:solidFill>
            <a:srgbClr val="1B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002765" y="4653136"/>
            <a:ext cx="5514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Занятие 4. ООП</a:t>
            </a:r>
            <a:endParaRPr lang="ru-RU" sz="540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50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Ключевое слово "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static"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1247048"/>
            <a:ext cx="39052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Интерфейсы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С помощью интерфейсов можно описать методы, которые должны быть реализованы в классе без необходимости описания их функционала.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Интерфейсы объявляются так же, как и обычные классы, но с использованием ключевого слова </a:t>
            </a:r>
            <a:r>
              <a:rPr lang="ru-RU" sz="2400" dirty="0" err="1"/>
              <a:t>interface</a:t>
            </a:r>
            <a:r>
              <a:rPr lang="ru-RU" sz="2400" dirty="0"/>
              <a:t>. Тела методов интерфейсов должны быть пустыми</a:t>
            </a:r>
            <a:r>
              <a:rPr lang="ru-RU" sz="2400" dirty="0" smtClean="0"/>
              <a:t>.</a:t>
            </a:r>
          </a:p>
          <a:p>
            <a:endParaRPr lang="ru-RU" sz="2400" i="1" dirty="0"/>
          </a:p>
          <a:p>
            <a:r>
              <a:rPr lang="ru-RU" sz="2400" dirty="0"/>
              <a:t>Методы, внутри интерфейса, должны быть определены как публичные.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1293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Интерфейсы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Пример интерфейса</a:t>
            </a:r>
          </a:p>
          <a:p>
            <a:endParaRPr lang="ru-RU" sz="2400" dirty="0"/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2060848"/>
            <a:ext cx="6570119" cy="27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Интерфейсы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реализации интерфейса используется оператор </a:t>
            </a:r>
            <a:r>
              <a:rPr lang="ru-RU" sz="2400" b="1" dirty="0" err="1"/>
              <a:t>implements</a:t>
            </a:r>
            <a:r>
              <a:rPr lang="ru-RU" sz="2400" dirty="0"/>
              <a:t>. Класс должен реализовать все методы, описанные в интерфейсе; иначе произойдет фатальная ошибка. Если нужно, то классы могут реализовывать более одного интерфейса, реализуемые интерфейсы должны разделяться запятой.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92" y="3284984"/>
            <a:ext cx="4133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Основные термины и понятия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ООП расшифровывается как объектно-ориентированное программирование. Это парадигма (совокупность идей и понятий) программирования, в которой основными концепциями являются понятия объектов и классов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b="1" dirty="0"/>
              <a:t>Абстракция</a:t>
            </a:r>
            <a:r>
              <a:rPr lang="ru-RU" sz="2400" dirty="0"/>
              <a:t> — абстрагирование, это способ описания общих характеристик объекта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b="1" dirty="0"/>
              <a:t>Инкапсуляция</a:t>
            </a:r>
            <a:r>
              <a:rPr lang="ru-RU" sz="2400" dirty="0"/>
              <a:t> — это свойство системы, позволяющее объединить данные и методы, работающие с ними, в классе, и скрыть детали реализации от пользователя.</a:t>
            </a:r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1530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Основные термины и понятия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/>
              <a:t>Наследование</a:t>
            </a:r>
            <a:r>
              <a:rPr lang="ru-RU" sz="2400" dirty="0"/>
              <a:t> —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базовым, родительским. Новый класс — потомком или дочерним классом</a:t>
            </a:r>
            <a:r>
              <a:rPr lang="ru-RU" sz="2400" dirty="0" smtClean="0"/>
              <a:t>.</a:t>
            </a:r>
          </a:p>
          <a:p>
            <a:endParaRPr lang="ru-RU" sz="2400" i="1" dirty="0"/>
          </a:p>
          <a:p>
            <a:r>
              <a:rPr lang="ru-RU" sz="2400" b="1" dirty="0"/>
              <a:t>Полиморфизм</a:t>
            </a:r>
            <a:r>
              <a:rPr lang="ru-RU" sz="2400" dirty="0"/>
              <a:t> — это свойство системы использовать объекты с одинаковым интерфейсом без информации о типе и внутренней структуре объекта.</a:t>
            </a:r>
          </a:p>
          <a:p>
            <a:pPr marL="0" indent="0">
              <a:buNone/>
            </a:pP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9723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Основные термины и понятия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/>
              <a:t>Класс</a:t>
            </a:r>
            <a:r>
              <a:rPr lang="ru-RU" sz="2400" dirty="0"/>
              <a:t> является описываемой на языке терминологии исходного кода моделью ещё не существующей сущности (объекта). Фактически он описывает устройство объекта, являясь своего рода чертежом</a:t>
            </a:r>
            <a:r>
              <a:rPr lang="ru-RU" sz="2400" dirty="0" smtClean="0"/>
              <a:t>.</a:t>
            </a:r>
          </a:p>
          <a:p>
            <a:endParaRPr lang="ru-RU" sz="2400" i="1" dirty="0"/>
          </a:p>
          <a:p>
            <a:r>
              <a:rPr lang="ru-RU" sz="2400" b="1" dirty="0"/>
              <a:t>Объект</a:t>
            </a:r>
            <a:r>
              <a:rPr lang="ru-RU" sz="2400" dirty="0"/>
              <a:t> — это экземпляр класса, совокупность данных (свойств) и функций (методов) для обработки данных.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5216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Классы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Класс является одним из типов данных. Каждое определение класса начинается с ключевого слова </a:t>
            </a:r>
            <a:r>
              <a:rPr lang="ru-RU" sz="2400" dirty="0" err="1"/>
              <a:t>class</a:t>
            </a:r>
            <a:r>
              <a:rPr lang="ru-RU" sz="2400" dirty="0"/>
              <a:t>, затем следует имя класса, пара фигурных скобок, внутри которых можно определять свойства и методы (будет рассмотрено) этого класса.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Именем класса может быть любое слово, при условии, что оно не входит в список зарезервированных слов PHP, начинается с буквы или символа подчеркивания и за которым следует любое количество букв, цифр или символов подчеркивания.</a:t>
            </a:r>
          </a:p>
          <a:p>
            <a:endParaRPr lang="ru-RU" sz="2400" dirty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388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Классы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Пример создания класса</a:t>
            </a:r>
            <a:endParaRPr lang="ru-RU" sz="2400" dirty="0"/>
          </a:p>
          <a:p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44" y="2564904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Объекты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создания экземпляра (объекта) класса используется директива </a:t>
            </a:r>
            <a:r>
              <a:rPr lang="ru-RU" sz="2400" dirty="0" err="1"/>
              <a:t>new</a:t>
            </a:r>
            <a:r>
              <a:rPr lang="ru-RU" sz="2400" dirty="0"/>
              <a:t>.</a:t>
            </a:r>
          </a:p>
          <a:p>
            <a:r>
              <a:rPr lang="ru-RU" sz="2400" dirty="0"/>
              <a:t>Пример создания объекта:</a:t>
            </a:r>
          </a:p>
          <a:p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4" y="2852936"/>
            <a:ext cx="5181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Конструкторы \ деструкторы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PHP позволяет объявлять методы-конструкторы. Классы, в которых объявлен метод-конструктор, будут вызывать этот метод при каждом создании нового объекта</a:t>
            </a:r>
            <a:r>
              <a:rPr lang="ru-RU" sz="2400" dirty="0" smtClean="0"/>
              <a:t>.</a:t>
            </a:r>
          </a:p>
          <a:p>
            <a:endParaRPr lang="ru-RU" sz="2400" i="1" dirty="0"/>
          </a:p>
          <a:p>
            <a:r>
              <a:rPr lang="ru-RU" sz="2400" dirty="0"/>
              <a:t>Синтаксис: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3717032"/>
            <a:ext cx="7610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11780</TotalTime>
  <Words>577</Words>
  <Application>Microsoft Office PowerPoint</Application>
  <PresentationFormat>Лист A4 (210x297 мм)</PresentationFormat>
  <Paragraphs>76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HelveticaNeueCyr</vt:lpstr>
      <vt:lpstr>Тема Office</vt:lpstr>
      <vt:lpstr>Презентация PowerPoint</vt:lpstr>
      <vt:lpstr>Презентация PowerPoint</vt:lpstr>
      <vt:lpstr>Основные термины и понятия</vt:lpstr>
      <vt:lpstr>Основные термины и понятия</vt:lpstr>
      <vt:lpstr>Основные термины и понятия</vt:lpstr>
      <vt:lpstr>Классы</vt:lpstr>
      <vt:lpstr>Классы</vt:lpstr>
      <vt:lpstr>Объекты</vt:lpstr>
      <vt:lpstr>Конструкторы \ деструкторы</vt:lpstr>
      <vt:lpstr>Конструкторы \ деструкторы</vt:lpstr>
      <vt:lpstr>Свойства и функции</vt:lpstr>
      <vt:lpstr>Свойства и функции</vt:lpstr>
      <vt:lpstr>Свойства и функции</vt:lpstr>
      <vt:lpstr>Константы</vt:lpstr>
      <vt:lpstr>Область видимости</vt:lpstr>
      <vt:lpstr>Наследование</vt:lpstr>
      <vt:lpstr>Наследование</vt:lpstr>
      <vt:lpstr>Абстрактные классы</vt:lpstr>
      <vt:lpstr>Ключевое слово "static"</vt:lpstr>
      <vt:lpstr>Ключевое слово "static"</vt:lpstr>
      <vt:lpstr>Интерфейсы</vt:lpstr>
      <vt:lpstr>Интерфейсы</vt:lpstr>
      <vt:lpstr>Интерфейсы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sveta</cp:lastModifiedBy>
  <cp:revision>377</cp:revision>
  <dcterms:created xsi:type="dcterms:W3CDTF">2016-09-27T12:25:58Z</dcterms:created>
  <dcterms:modified xsi:type="dcterms:W3CDTF">2020-03-04T15:19:29Z</dcterms:modified>
</cp:coreProperties>
</file>