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5" r:id="rId4"/>
    <p:sldId id="277" r:id="rId5"/>
    <p:sldId id="276" r:id="rId6"/>
    <p:sldId id="278" r:id="rId7"/>
    <p:sldId id="281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03187C-457E-4ABA-88AF-5F527C96FB79}">
          <p14:sldIdLst>
            <p14:sldId id="256"/>
          </p14:sldIdLst>
        </p14:section>
        <p14:section name="История Веб-дизайна" id="{C51C1DCC-1161-43C0-B3A1-98E01C4CC8B3}">
          <p14:sldIdLst>
            <p14:sldId id="259"/>
            <p14:sldId id="275"/>
            <p14:sldId id="277"/>
            <p14:sldId id="276"/>
            <p14:sldId id="278"/>
            <p14:sldId id="281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87"/>
    <a:srgbClr val="32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4694" autoAdjust="0"/>
  </p:normalViewPr>
  <p:slideViewPr>
    <p:cSldViewPr>
      <p:cViewPr varScale="1">
        <p:scale>
          <a:sx n="88" d="100"/>
          <a:sy n="88" d="100"/>
        </p:scale>
        <p:origin x="1290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8D59-65BB-4C6C-BB5B-9604ED2E1B5B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8F33-A136-4A66-83CF-254B46241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3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4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94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43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8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10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6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0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62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7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14-8E8E-4327-BED2-D242EB66C833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ru/book.pdo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faq.ru/pdo" TargetMode="External"/><Relationship Id="rId4" Type="http://schemas.openxmlformats.org/officeDocument/2006/relationships/hyperlink" Target="http://php.net/manual/ru/pdo.prepared-statements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ru/pdo.constants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Выполнение запросов.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Для выполнения запросов можно пользоваться двумя методами. </a:t>
            </a:r>
            <a:br>
              <a:rPr lang="ru-RU" dirty="0"/>
            </a:br>
            <a:r>
              <a:rPr lang="ru-RU" dirty="0"/>
              <a:t>Если в запрос не передаются никакие переменные, то можно воспользоваться функцией </a:t>
            </a:r>
            <a:r>
              <a:rPr lang="ru-RU" dirty="0" err="1"/>
              <a:t>query</a:t>
            </a:r>
            <a:r>
              <a:rPr lang="ru-RU" dirty="0"/>
              <a:t>(). </a:t>
            </a: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84" y="3356992"/>
            <a:ext cx="7818232" cy="21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9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Выполнение запросов.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Если же в запрос передаётся хотя бы одна переменная, то этот запрос в обязательном порядке должен выполняться только через </a:t>
            </a:r>
            <a:r>
              <a:rPr lang="ru-RU" b="1" dirty="0"/>
              <a:t>подготовленные выражения</a:t>
            </a:r>
            <a:r>
              <a:rPr lang="ru-RU" dirty="0"/>
              <a:t>.  Это обычный SQL запрос, в котором вместо переменной ставится специальный маркер - </a:t>
            </a:r>
            <a:r>
              <a:rPr lang="ru-RU" dirty="0" err="1"/>
              <a:t>плейсхолдер</a:t>
            </a:r>
            <a:r>
              <a:rPr lang="ru-RU" dirty="0"/>
              <a:t>. PDO поддерживает позиционные </a:t>
            </a:r>
            <a:r>
              <a:rPr lang="ru-RU" dirty="0" err="1"/>
              <a:t>плейсхолдеры</a:t>
            </a:r>
            <a:r>
              <a:rPr lang="ru-RU" dirty="0"/>
              <a:t> (?), для которых важен порядок передаваемых переменных, и именованные (:</a:t>
            </a:r>
            <a:r>
              <a:rPr lang="ru-RU" dirty="0" err="1"/>
              <a:t>name</a:t>
            </a:r>
            <a:r>
              <a:rPr lang="ru-RU" dirty="0"/>
              <a:t>), для которых порядок не важен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Выполнение запросов.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Чтобы выполнить такой запрос,</a:t>
            </a: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сначала его надо подготовить с помощью функции </a:t>
            </a:r>
            <a:r>
              <a:rPr lang="ru-RU" dirty="0" err="1"/>
              <a:t>prepare</a:t>
            </a:r>
            <a:r>
              <a:rPr lang="ru-RU" dirty="0"/>
              <a:t>(). Она также возвращает PDO </a:t>
            </a:r>
            <a:r>
              <a:rPr lang="ru-RU" dirty="0" err="1"/>
              <a:t>statement</a:t>
            </a:r>
            <a:r>
              <a:rPr lang="ru-RU" dirty="0"/>
              <a:t>, но ещё без данных. Чтобы их получить, надо исполнить этот запрос, предварительно передав в него переменные. Передать можно двумя способами:</a:t>
            </a:r>
            <a:br>
              <a:rPr lang="ru-RU" dirty="0"/>
            </a:br>
            <a:r>
              <a:rPr lang="ru-RU" dirty="0"/>
              <a:t>Чаще всего можно просто выполнить метод </a:t>
            </a:r>
            <a:r>
              <a:rPr lang="ru-RU" dirty="0" err="1"/>
              <a:t>execute</a:t>
            </a:r>
            <a:r>
              <a:rPr lang="ru-RU" dirty="0"/>
              <a:t>(), передав ему массив с переменными: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52" y="2066925"/>
            <a:ext cx="7718726" cy="9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9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Выполнение запросов.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endParaRPr lang="ru-RU" dirty="0"/>
          </a:p>
          <a:p>
            <a:pPr marL="0" indent="0" algn="just">
              <a:spcBef>
                <a:spcPct val="0"/>
              </a:spcBef>
              <a:buNone/>
            </a:pPr>
            <a:endParaRPr lang="ru-RU" dirty="0"/>
          </a:p>
          <a:p>
            <a:pPr marL="0" indent="0" algn="just">
              <a:spcBef>
                <a:spcPct val="0"/>
              </a:spcBef>
              <a:buNone/>
            </a:pPr>
            <a:endParaRPr lang="ru-RU" dirty="0"/>
          </a:p>
          <a:p>
            <a:pPr marL="0" indent="0" algn="just">
              <a:spcBef>
                <a:spcPct val="0"/>
              </a:spcBef>
              <a:buNone/>
            </a:pPr>
            <a:endParaRPr lang="ru-RU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Как видно, в случае именованных </a:t>
            </a:r>
            <a:r>
              <a:rPr lang="ru-RU" dirty="0" err="1"/>
              <a:t>плейсхолдеров</a:t>
            </a:r>
            <a:r>
              <a:rPr lang="ru-RU" dirty="0"/>
              <a:t> в </a:t>
            </a:r>
            <a:r>
              <a:rPr lang="ru-RU" dirty="0" err="1"/>
              <a:t>execute</a:t>
            </a:r>
            <a:r>
              <a:rPr lang="ru-RU" dirty="0"/>
              <a:t>() должен передаваться массив, в котором ключи должны совпадать с именами </a:t>
            </a:r>
            <a:r>
              <a:rPr lang="ru-RU" dirty="0" err="1"/>
              <a:t>плейсхолдеров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1600201"/>
            <a:ext cx="7996917" cy="18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Получение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dirty="0"/>
              <a:t>fetch()</a:t>
            </a:r>
            <a:endParaRPr lang="ru-RU" dirty="0"/>
          </a:p>
          <a:p>
            <a:pPr algn="just">
              <a:spcBef>
                <a:spcPct val="0"/>
              </a:spcBef>
            </a:pPr>
            <a:r>
              <a:rPr lang="en-US" dirty="0" err="1"/>
              <a:t>fetchColumn</a:t>
            </a:r>
            <a:r>
              <a:rPr lang="en-US" dirty="0"/>
              <a:t>()</a:t>
            </a:r>
            <a:endParaRPr lang="ru-RU" dirty="0"/>
          </a:p>
          <a:p>
            <a:pPr algn="just">
              <a:spcBef>
                <a:spcPct val="0"/>
              </a:spcBef>
            </a:pPr>
            <a:r>
              <a:rPr lang="en-US" dirty="0" err="1"/>
              <a:t>fetchAll</a:t>
            </a:r>
            <a:r>
              <a:rPr lang="en-US" dirty="0"/>
              <a:t>()</a:t>
            </a:r>
            <a:endParaRPr lang="ru-RU" dirty="0"/>
          </a:p>
          <a:p>
            <a:pPr marL="0" indent="0" algn="just">
              <a:spcBef>
                <a:spcPct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05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Полезные ссылки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dirty="0">
                <a:hlinkClick r:id="rId3"/>
              </a:rPr>
              <a:t>http://php.net/manual/ru/book.pdo.php</a:t>
            </a:r>
            <a:endParaRPr lang="ru-RU" dirty="0"/>
          </a:p>
          <a:p>
            <a:pPr algn="just">
              <a:spcBef>
                <a:spcPct val="0"/>
              </a:spcBef>
            </a:pPr>
            <a:r>
              <a:rPr lang="en-US" dirty="0">
                <a:hlinkClick r:id="rId4"/>
              </a:rPr>
              <a:t>http://php.net/manual/ru/pdo.prepared-statements.php</a:t>
            </a:r>
            <a:endParaRPr lang="ru-RU" dirty="0"/>
          </a:p>
          <a:p>
            <a:pPr algn="just">
              <a:spcBef>
                <a:spcPct val="0"/>
              </a:spcBef>
            </a:pPr>
            <a:r>
              <a:rPr lang="en-US" dirty="0">
                <a:hlinkClick r:id="rId5"/>
              </a:rPr>
              <a:t>http://phpfaq.ru/pdo</a:t>
            </a:r>
            <a:endParaRPr lang="ru-RU" dirty="0"/>
          </a:p>
          <a:p>
            <a:pPr algn="just">
              <a:spcBef>
                <a:spcPct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20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1569" y="3904185"/>
            <a:ext cx="9906000" cy="2924944"/>
          </a:xfrm>
          <a:prstGeom prst="rect">
            <a:avLst/>
          </a:prstGeom>
          <a:solidFill>
            <a:srgbClr val="1B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473509" y="4232853"/>
            <a:ext cx="3844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HelveticaNeueCyr" pitchFamily="50" charset="-52"/>
              </a:rPr>
              <a:t>PDO </a:t>
            </a:r>
            <a:r>
              <a:rPr lang="ru-RU" sz="5400" dirty="0">
                <a:solidFill>
                  <a:schemeClr val="bg1"/>
                </a:solidFill>
                <a:latin typeface="HelveticaNeueCyr" pitchFamily="50" charset="-52"/>
              </a:rPr>
              <a:t>+ </a:t>
            </a:r>
            <a:r>
              <a:rPr lang="en-US" sz="5400" dirty="0">
                <a:solidFill>
                  <a:schemeClr val="bg1"/>
                </a:solidFill>
                <a:latin typeface="HelveticaNeueCyr" pitchFamily="50" charset="-52"/>
              </a:rPr>
              <a:t>PHP</a:t>
            </a:r>
            <a:endParaRPr lang="ru-RU" sz="54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7508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Что такое </a:t>
            </a:r>
            <a:r>
              <a:rPr lang="en-US" sz="2300" b="1" dirty="0">
                <a:solidFill>
                  <a:srgbClr val="1B4687"/>
                </a:solidFill>
                <a:latin typeface="HelveticaNeueCyr" pitchFamily="50" charset="-52"/>
              </a:rPr>
              <a:t>PDO</a:t>
            </a:r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Расширение Объекты данных PHP (PDO) определяет простой и согласованный интерфейс для доступа к базам данных в PHP. Каждый драйвер базы данных, в котором реализован этот интерфейс, может представить специфичный для базы данных функционал в виде стандартных функций расширения. Но надо заметить, что само по себе расширение PDO не позволяет манипулировать доступом к базе данных. Чтобы воспользоваться возможностями PDO, необходимо использовать соответствующий конкретной базе </a:t>
            </a:r>
            <a:r>
              <a:rPr lang="ru-RU" dirty="0" err="1"/>
              <a:t>данныхPDO</a:t>
            </a:r>
            <a:r>
              <a:rPr lang="ru-RU" dirty="0"/>
              <a:t> драйвер.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Что такое </a:t>
            </a:r>
            <a:r>
              <a:rPr lang="en-US" sz="2300" b="1" dirty="0">
                <a:solidFill>
                  <a:srgbClr val="1B4687"/>
                </a:solidFill>
                <a:latin typeface="HelveticaNeueCyr" pitchFamily="50" charset="-52"/>
              </a:rPr>
              <a:t>PDO</a:t>
            </a:r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Расширение PDO внедрено в PHP 5.1, но также доступно в 5.0 в виде PECL расширения; PDO использует новый OO функционал из ядра PHP 5, соответственно оно не будет работать с ранними версиями PHP.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1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Подключение к </a:t>
            </a:r>
            <a:r>
              <a:rPr lang="en-US" sz="2300" b="1" dirty="0">
                <a:solidFill>
                  <a:srgbClr val="1B4687"/>
                </a:solidFill>
                <a:latin typeface="HelveticaNeueCyr" pitchFamily="50" charset="-52"/>
              </a:rPr>
              <a:t>MySQL</a:t>
            </a:r>
            <a:endParaRPr lang="ru-RU" sz="23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Соединения устанавливаются автоматически при создании объекта PDO от его базового класса. Не имеет значения, какой драйвер вы хотите использовать; все что требуется, это имя базового класса. Конструктор класса принимает аргументы для задания источника данных (DSN), а также необязательные имя пользователя и пароль 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Подключение к </a:t>
            </a:r>
            <a:r>
              <a:rPr lang="en-US" sz="2300" b="1" dirty="0">
                <a:solidFill>
                  <a:srgbClr val="1B4687"/>
                </a:solidFill>
                <a:latin typeface="HelveticaNeueCyr" pitchFamily="50" charset="-52"/>
              </a:rPr>
              <a:t>MySQL</a:t>
            </a:r>
            <a:endParaRPr lang="ru-RU" sz="23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Пример правильного соединения: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30" y="2662237"/>
            <a:ext cx="6566257" cy="19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Подключение к </a:t>
            </a:r>
            <a:r>
              <a:rPr lang="en-US" sz="2300" b="1" dirty="0">
                <a:solidFill>
                  <a:srgbClr val="1B4687"/>
                </a:solidFill>
                <a:latin typeface="HelveticaNeueCyr" pitchFamily="50" charset="-52"/>
              </a:rPr>
              <a:t>MySQL</a:t>
            </a:r>
            <a:endParaRPr lang="ru-RU" sz="23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- в $</a:t>
            </a:r>
            <a:r>
              <a:rPr lang="ru-RU" dirty="0" err="1"/>
              <a:t>dsn</a:t>
            </a:r>
            <a:r>
              <a:rPr lang="ru-RU" dirty="0"/>
              <a:t> задается тип БД, с которым будем работать (</a:t>
            </a:r>
            <a:r>
              <a:rPr lang="ru-RU" dirty="0" err="1"/>
              <a:t>mysql</a:t>
            </a:r>
            <a:r>
              <a:rPr lang="ru-RU" dirty="0"/>
              <a:t>), хост, имя базы данных и кодировка.</a:t>
            </a:r>
            <a:br>
              <a:rPr lang="ru-RU" dirty="0"/>
            </a:br>
            <a:r>
              <a:rPr lang="ru-RU" dirty="0"/>
              <a:t>- затем идут имя пользователя и пароль</a:t>
            </a:r>
            <a:br>
              <a:rPr lang="ru-RU" dirty="0"/>
            </a:br>
            <a:r>
              <a:rPr lang="ru-RU" dirty="0"/>
              <a:t>- после задается массив опций (полный список опций </a:t>
            </a:r>
            <a:r>
              <a:rPr lang="en-US" dirty="0">
                <a:hlinkClick r:id="rId3"/>
              </a:rPr>
              <a:t>http://php.net/manual/ru/pdo.constants.php</a:t>
            </a:r>
            <a:r>
              <a:rPr lang="ru-RU" dirty="0"/>
              <a:t> )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Закрытие соединения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Во многих приложениях может оказаться полезным использование постоянных соединений к базам данных. Постоянные соединения не закрываются при завершении работы скрипта, они кэшируются и используются повторно, когда другой скрипт запрашивает соединение с теми же учетными данными. Постоянные соединения позволяют избежать создания новых подключений каждый раз, когда требуется обмен данными с базой, что в результате дает прирост скорости работы таких приложений.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8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1925" y="263143"/>
            <a:ext cx="8915400" cy="1143000"/>
          </a:xfrm>
        </p:spPr>
        <p:txBody>
          <a:bodyPr>
            <a:normAutofit/>
          </a:bodyPr>
          <a:lstStyle/>
          <a:p>
            <a:r>
              <a:rPr lang="ru-RU" sz="2300" b="1" dirty="0">
                <a:solidFill>
                  <a:srgbClr val="1B4687"/>
                </a:solidFill>
                <a:latin typeface="HelveticaNeueCyr" pitchFamily="50" charset="-52"/>
              </a:rPr>
              <a:t>Закрытие соединения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dirty="0"/>
              <a:t>Пример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2420888"/>
            <a:ext cx="8486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30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419</Words>
  <Application>Microsoft Office PowerPoint</Application>
  <PresentationFormat>Лист A4 (210x297 мм)</PresentationFormat>
  <Paragraphs>59</Paragraphs>
  <Slides>15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Что такое PDO?</vt:lpstr>
      <vt:lpstr>Что такое PDO?</vt:lpstr>
      <vt:lpstr>Подключение к MySQL</vt:lpstr>
      <vt:lpstr>Подключение к MySQL</vt:lpstr>
      <vt:lpstr>Подключение к MySQL</vt:lpstr>
      <vt:lpstr>Закрытие соединения</vt:lpstr>
      <vt:lpstr>Закрытие соединения</vt:lpstr>
      <vt:lpstr>Выполнение запросов.</vt:lpstr>
      <vt:lpstr>Выполнение запросов.</vt:lpstr>
      <vt:lpstr>Выполнение запросов.</vt:lpstr>
      <vt:lpstr>Выполнение запросов.</vt:lpstr>
      <vt:lpstr>Получение данных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Svetlana</cp:lastModifiedBy>
  <cp:revision>259</cp:revision>
  <dcterms:created xsi:type="dcterms:W3CDTF">2016-09-27T12:25:58Z</dcterms:created>
  <dcterms:modified xsi:type="dcterms:W3CDTF">2017-02-15T13:09:43Z</dcterms:modified>
</cp:coreProperties>
</file>