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5" r:id="rId7"/>
    <p:sldId id="373" r:id="rId8"/>
    <p:sldId id="382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FBFE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EC2F5-475C-AC20-5FB6-A31EB71D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4C37F8-8374-BF11-86B7-C0456EDB7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C0B3D-E8E3-9D6B-EE71-47161CFBE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682C5-3B0C-CF02-D9EC-47400073C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world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Dataset info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dataset contains </a:t>
            </a:r>
            <a:r>
              <a:rPr lang="en-US" b="1" dirty="0"/>
              <a:t>historical and current world population data</a:t>
            </a:r>
            <a:r>
              <a:rPr lang="en-US" dirty="0"/>
              <a:t> for each country from 1970 to 2022.</a:t>
            </a:r>
            <a:br>
              <a:rPr lang="en-US" dirty="0"/>
            </a:br>
            <a:r>
              <a:rPr lang="en-US" dirty="0"/>
              <a:t>It is based on official records from the </a:t>
            </a:r>
            <a:r>
              <a:rPr lang="en-US" b="1" dirty="0"/>
              <a:t>UN and US Census Bureau</a:t>
            </a:r>
            <a:r>
              <a:rPr lang="en-US" dirty="0"/>
              <a:t> and provides indicators such as:</a:t>
            </a:r>
          </a:p>
          <a:p>
            <a:pPr>
              <a:lnSpc>
                <a:spcPct val="100000"/>
              </a:lnSpc>
            </a:pPr>
            <a:r>
              <a:rPr lang="en-US" dirty="0"/>
              <a:t>Population by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Continent and area (km²)</a:t>
            </a:r>
          </a:p>
          <a:p>
            <a:pPr>
              <a:lnSpc>
                <a:spcPct val="100000"/>
              </a:lnSpc>
            </a:pPr>
            <a:r>
              <a:rPr lang="en-US" dirty="0"/>
              <a:t>Population density</a:t>
            </a:r>
          </a:p>
          <a:p>
            <a:pPr>
              <a:lnSpc>
                <a:spcPct val="100000"/>
              </a:lnSpc>
            </a:pPr>
            <a:r>
              <a:rPr lang="en-US" dirty="0"/>
              <a:t>Growth rate</a:t>
            </a:r>
          </a:p>
          <a:p>
            <a:pPr>
              <a:lnSpc>
                <a:spcPct val="100000"/>
              </a:lnSpc>
            </a:pPr>
            <a:r>
              <a:rPr lang="en-US" dirty="0"/>
              <a:t>Percentage of world population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2871019"/>
            <a:ext cx="11562303" cy="3001461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2AE90-6E6F-FAA2-405F-1301F579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3781-31D4-9ADF-0216-9F9CB6E0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Power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CFC5-B638-07BE-3664-646B1FE6604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A26FB-3AB0-5843-F006-13C8BF7F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{4C989F72-6CA2-49E1-8BD3-BE95A19FFE26}TFe8699e8e-689b-4d7e-abcf-e888fd749829db3118dc_win32-d573b439b56f</Template>
  <TotalTime>122</TotalTime>
  <Words>420</Words>
  <Application>Microsoft Office PowerPoint</Application>
  <PresentationFormat>Widescreen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world</vt:lpstr>
      <vt:lpstr>Agenda</vt:lpstr>
      <vt:lpstr>Dataset information</vt:lpstr>
      <vt:lpstr>PowerPoint Presentation</vt:lpstr>
      <vt:lpstr>Power query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Salsabel Ghonem</dc:creator>
  <cp:lastModifiedBy>Salsabel Ghonem</cp:lastModifiedBy>
  <cp:revision>1</cp:revision>
  <dcterms:created xsi:type="dcterms:W3CDTF">2025-10-16T08:13:21Z</dcterms:created>
  <dcterms:modified xsi:type="dcterms:W3CDTF">2025-10-16T10:16:06Z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