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94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Topic: T1/T2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Participants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Andresen, Jon Eirik Lisle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Foslien, Sondre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6" name="Shape 56"/>
          <p:cNvSpPr txBox="1"/>
          <p:nvPr/>
        </p:nvSpPr>
        <p:spPr>
          <a:xfrm>
            <a:off x="8022650" y="44725"/>
            <a:ext cx="1069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2018</a:t>
            </a:r>
            <a:endParaRPr sz="1200"/>
          </a:p>
        </p:txBody>
      </p:sp>
      <p:sp>
        <p:nvSpPr>
          <p:cNvPr id="57" name="Shape 57"/>
          <p:cNvSpPr txBox="1"/>
          <p:nvPr/>
        </p:nvSpPr>
        <p:spPr>
          <a:xfrm>
            <a:off x="36475" y="44725"/>
            <a:ext cx="1069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TDT4265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16240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6475" y="4768025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Group</a:t>
            </a:r>
            <a:r>
              <a:rPr lang="en" sz="1200"/>
              <a:t>: 94, Andresen and Foslien</a:t>
            </a:r>
            <a:endParaRPr sz="1200"/>
          </a:p>
        </p:txBody>
      </p:sp>
      <p:sp>
        <p:nvSpPr>
          <p:cNvPr id="64" name="Shape 64"/>
          <p:cNvSpPr txBox="1"/>
          <p:nvPr/>
        </p:nvSpPr>
        <p:spPr>
          <a:xfrm>
            <a:off x="7743300" y="4815309"/>
            <a:ext cx="1349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Topic</a:t>
            </a:r>
            <a:r>
              <a:rPr lang="en" sz="1200"/>
              <a:t>: T1/T2</a:t>
            </a:r>
            <a:endParaRPr sz="1200"/>
          </a:p>
        </p:txBody>
      </p:sp>
      <p:sp>
        <p:nvSpPr>
          <p:cNvPr id="65" name="Shape 65"/>
          <p:cNvSpPr txBox="1"/>
          <p:nvPr/>
        </p:nvSpPr>
        <p:spPr>
          <a:xfrm>
            <a:off x="8022650" y="44725"/>
            <a:ext cx="1069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2018</a:t>
            </a:r>
            <a:endParaRPr sz="1200"/>
          </a:p>
        </p:txBody>
      </p:sp>
      <p:sp>
        <p:nvSpPr>
          <p:cNvPr id="66" name="Shape 66"/>
          <p:cNvSpPr txBox="1"/>
          <p:nvPr/>
        </p:nvSpPr>
        <p:spPr>
          <a:xfrm>
            <a:off x="36475" y="44725"/>
            <a:ext cx="1069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TDT4265</a:t>
            </a:r>
            <a:endParaRPr sz="1200"/>
          </a:p>
        </p:txBody>
      </p:sp>
      <p:sp>
        <p:nvSpPr>
          <p:cNvPr id="67" name="Shape 67"/>
          <p:cNvSpPr txBox="1"/>
          <p:nvPr/>
        </p:nvSpPr>
        <p:spPr>
          <a:xfrm>
            <a:off x="311700" y="982050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1) Perceptron VS Sigmoid neuron</a:t>
            </a:r>
            <a:endParaRPr sz="1200"/>
          </a:p>
        </p:txBody>
      </p:sp>
      <p:sp>
        <p:nvSpPr>
          <p:cNvPr id="68" name="Shape 68"/>
          <p:cNvSpPr txBox="1"/>
          <p:nvPr/>
        </p:nvSpPr>
        <p:spPr>
          <a:xfrm>
            <a:off x="311700" y="2263700"/>
            <a:ext cx="54144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r>
              <a:rPr lang="en" sz="1200"/>
              <a:t>) What do we use a cost function for? Give an example of such a function.</a:t>
            </a:r>
            <a:endParaRPr sz="1200"/>
          </a:p>
        </p:txBody>
      </p:sp>
      <p:sp>
        <p:nvSpPr>
          <p:cNvPr id="69" name="Shape 69"/>
          <p:cNvSpPr txBox="1"/>
          <p:nvPr/>
        </p:nvSpPr>
        <p:spPr>
          <a:xfrm>
            <a:off x="311700" y="2772852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r>
              <a:rPr lang="en" sz="1200"/>
              <a:t>) What is the key difference between CL and classical programming?</a:t>
            </a:r>
            <a:endParaRPr sz="1200"/>
          </a:p>
        </p:txBody>
      </p:sp>
      <p:sp>
        <p:nvSpPr>
          <p:cNvPr id="70" name="Shape 70"/>
          <p:cNvSpPr txBox="1"/>
          <p:nvPr/>
        </p:nvSpPr>
        <p:spPr>
          <a:xfrm>
            <a:off x="518800" y="1395163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1a</a:t>
            </a:r>
            <a:r>
              <a:rPr lang="en" sz="1200"/>
              <a:t>) Explain the different activation functions</a:t>
            </a:r>
            <a:endParaRPr sz="1200"/>
          </a:p>
        </p:txBody>
      </p:sp>
      <p:sp>
        <p:nvSpPr>
          <p:cNvPr id="71" name="Shape 71"/>
          <p:cNvSpPr txBox="1"/>
          <p:nvPr/>
        </p:nvSpPr>
        <p:spPr>
          <a:xfrm>
            <a:off x="497599" y="1723375"/>
            <a:ext cx="6720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1b) Why are sigmoid neurons better suited for NNs used for classification?</a:t>
            </a:r>
            <a:endParaRPr sz="1200"/>
          </a:p>
        </p:txBody>
      </p:sp>
      <p:sp>
        <p:nvSpPr>
          <p:cNvPr id="72" name="Shape 72"/>
          <p:cNvSpPr txBox="1"/>
          <p:nvPr/>
        </p:nvSpPr>
        <p:spPr>
          <a:xfrm>
            <a:off x="311700" y="3310750"/>
            <a:ext cx="70554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4) Why is the ReLU-function often </a:t>
            </a:r>
            <a:r>
              <a:rPr lang="en" sz="1200"/>
              <a:t>preferred as a activation function</a:t>
            </a:r>
            <a:r>
              <a:rPr lang="en" sz="1200"/>
              <a:t> over the sigmoid-function?</a:t>
            </a:r>
            <a:endParaRPr sz="1200"/>
          </a:p>
        </p:txBody>
      </p:sp>
      <p:sp>
        <p:nvSpPr>
          <p:cNvPr id="73" name="Shape 73"/>
          <p:cNvSpPr txBox="1"/>
          <p:nvPr/>
        </p:nvSpPr>
        <p:spPr>
          <a:xfrm>
            <a:off x="311700" y="3940400"/>
            <a:ext cx="6605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5) Complete a forward pass in the network in figure 1. The activation function is the sigmoid function and the weights and input is given in figure 2.</a:t>
            </a:r>
            <a:endParaRPr sz="12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695" y="3515620"/>
            <a:ext cx="1766425" cy="10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225" y="608931"/>
            <a:ext cx="3409176" cy="18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5924975" y="2522025"/>
            <a:ext cx="266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Figure 1: Neural network for task 5</a:t>
            </a:r>
            <a:endParaRPr sz="1000"/>
          </a:p>
        </p:txBody>
      </p:sp>
      <p:sp>
        <p:nvSpPr>
          <p:cNvPr id="77" name="Shape 77"/>
          <p:cNvSpPr txBox="1"/>
          <p:nvPr/>
        </p:nvSpPr>
        <p:spPr>
          <a:xfrm>
            <a:off x="6692913" y="4519250"/>
            <a:ext cx="266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Figure 2: Values for task 5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6240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</a:t>
            </a:r>
            <a:r>
              <a:rPr lang="en"/>
              <a:t>As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6475" y="4768025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Group: 94, Andresen and Foslien</a:t>
            </a:r>
            <a:endParaRPr sz="1200"/>
          </a:p>
        </p:txBody>
      </p:sp>
      <p:sp>
        <p:nvSpPr>
          <p:cNvPr id="84" name="Shape 84"/>
          <p:cNvSpPr txBox="1"/>
          <p:nvPr/>
        </p:nvSpPr>
        <p:spPr>
          <a:xfrm>
            <a:off x="7743300" y="4815309"/>
            <a:ext cx="1349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Topic: T1/T2</a:t>
            </a:r>
            <a:endParaRPr sz="1200"/>
          </a:p>
        </p:txBody>
      </p:sp>
      <p:sp>
        <p:nvSpPr>
          <p:cNvPr id="85" name="Shape 85"/>
          <p:cNvSpPr txBox="1"/>
          <p:nvPr/>
        </p:nvSpPr>
        <p:spPr>
          <a:xfrm>
            <a:off x="8022650" y="44725"/>
            <a:ext cx="1069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2018</a:t>
            </a:r>
            <a:endParaRPr sz="1200"/>
          </a:p>
        </p:txBody>
      </p:sp>
      <p:sp>
        <p:nvSpPr>
          <p:cNvPr id="86" name="Shape 86"/>
          <p:cNvSpPr txBox="1"/>
          <p:nvPr/>
        </p:nvSpPr>
        <p:spPr>
          <a:xfrm>
            <a:off x="36475" y="44725"/>
            <a:ext cx="1069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TDT4265</a:t>
            </a:r>
            <a:endParaRPr sz="1200"/>
          </a:p>
        </p:txBody>
      </p:sp>
      <p:sp>
        <p:nvSpPr>
          <p:cNvPr id="87" name="Shape 87"/>
          <p:cNvSpPr txBox="1"/>
          <p:nvPr/>
        </p:nvSpPr>
        <p:spPr>
          <a:xfrm>
            <a:off x="311700" y="982050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1) Question one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11700" y="2801575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2) Question two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11700" y="3784800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3) Question three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18800" y="1395163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1a) Question one a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18800" y="1723363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1b) Question one b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215075" y="1395175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Perceptron:                                     Sigmoid:</a:t>
            </a:r>
            <a:endParaRPr sz="1200"/>
          </a:p>
        </p:txBody>
      </p:sp>
      <p:sp>
        <p:nvSpPr>
          <p:cNvPr id="93" name="Shape 93"/>
          <p:cNvSpPr txBox="1"/>
          <p:nvPr/>
        </p:nvSpPr>
        <p:spPr>
          <a:xfrm>
            <a:off x="3215075" y="1723375"/>
            <a:ext cx="50415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changing the weights in a network consisting of perceptrons the flipping of a single neuron might uncontrollably flip many other neurons in the network, giving a very unpredictable response. A sigmoid neuron will change much more gradually.</a:t>
            </a:r>
            <a:endParaRPr sz="1200"/>
          </a:p>
        </p:txBody>
      </p:sp>
      <p:sp>
        <p:nvSpPr>
          <p:cNvPr id="94" name="Shape 94"/>
          <p:cNvSpPr txBox="1"/>
          <p:nvPr/>
        </p:nvSpPr>
        <p:spPr>
          <a:xfrm>
            <a:off x="3215075" y="2801575"/>
            <a:ext cx="50415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cost function is used in an optimization algorithm, for example </a:t>
            </a:r>
            <a:r>
              <a:rPr i="1" lang="en" sz="1200"/>
              <a:t>gradient descent, </a:t>
            </a:r>
            <a:r>
              <a:rPr lang="en" sz="1200"/>
              <a:t>as a basis for minimizing the error the NN makes. An example of a cost function is the Mean Square Error(MSE) </a:t>
            </a:r>
            <a:endParaRPr sz="1200"/>
          </a:p>
        </p:txBody>
      </p:sp>
      <p:sp>
        <p:nvSpPr>
          <p:cNvPr id="95" name="Shape 95"/>
          <p:cNvSpPr txBox="1"/>
          <p:nvPr/>
        </p:nvSpPr>
        <p:spPr>
          <a:xfrm>
            <a:off x="3215075" y="3784800"/>
            <a:ext cx="50415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classical programming you supply data and rules to get answers. In CL you supply data and answers to get rules.</a:t>
            </a:r>
            <a:endParaRPr sz="1200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425" y="1438078"/>
            <a:ext cx="1349100" cy="32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3811" y="1325212"/>
            <a:ext cx="1113988" cy="4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b="15290" l="0" r="0" t="15241"/>
          <a:stretch/>
        </p:blipFill>
        <p:spPr>
          <a:xfrm>
            <a:off x="4452350" y="3488525"/>
            <a:ext cx="2252051" cy="4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6240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</a:t>
            </a:r>
            <a:r>
              <a:rPr lang="en"/>
              <a:t>As (2)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36475" y="4768025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Group: 94, Andresen and Foslien</a:t>
            </a:r>
            <a:endParaRPr sz="1200"/>
          </a:p>
        </p:txBody>
      </p:sp>
      <p:sp>
        <p:nvSpPr>
          <p:cNvPr id="105" name="Shape 105"/>
          <p:cNvSpPr txBox="1"/>
          <p:nvPr/>
        </p:nvSpPr>
        <p:spPr>
          <a:xfrm>
            <a:off x="7743300" y="4815309"/>
            <a:ext cx="1349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Topic: T1/T2</a:t>
            </a:r>
            <a:endParaRPr sz="1200"/>
          </a:p>
        </p:txBody>
      </p:sp>
      <p:sp>
        <p:nvSpPr>
          <p:cNvPr id="106" name="Shape 106"/>
          <p:cNvSpPr txBox="1"/>
          <p:nvPr/>
        </p:nvSpPr>
        <p:spPr>
          <a:xfrm>
            <a:off x="8022650" y="44725"/>
            <a:ext cx="1069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2018</a:t>
            </a:r>
            <a:endParaRPr sz="1200"/>
          </a:p>
        </p:txBody>
      </p:sp>
      <p:sp>
        <p:nvSpPr>
          <p:cNvPr id="107" name="Shape 107"/>
          <p:cNvSpPr txBox="1"/>
          <p:nvPr/>
        </p:nvSpPr>
        <p:spPr>
          <a:xfrm>
            <a:off x="36475" y="44725"/>
            <a:ext cx="1069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TDT4265</a:t>
            </a:r>
            <a:endParaRPr sz="1200"/>
          </a:p>
        </p:txBody>
      </p:sp>
      <p:sp>
        <p:nvSpPr>
          <p:cNvPr id="108" name="Shape 108"/>
          <p:cNvSpPr txBox="1"/>
          <p:nvPr/>
        </p:nvSpPr>
        <p:spPr>
          <a:xfrm>
            <a:off x="311700" y="1223025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4) Question four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11700" y="2995525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5) Question five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2224475" y="1242775"/>
            <a:ext cx="5041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sigmoid function has two flatter parts at its end and beginning. These are areas where its derivative approaches zero. When backpropagating through the network the resulting multiplication of close-to-zero-terms when using the chain rule will cause the weights and biases of the network to change slowly. The ReLu function on the other hand has a smaller area with a small derivative, but still has a non linearity for capturing non-linear behaviour.</a:t>
            </a:r>
            <a:endParaRPr sz="1200"/>
          </a:p>
        </p:txBody>
      </p:sp>
      <p:sp>
        <p:nvSpPr>
          <p:cNvPr id="111" name="Shape 111"/>
          <p:cNvSpPr txBox="1"/>
          <p:nvPr/>
        </p:nvSpPr>
        <p:spPr>
          <a:xfrm>
            <a:off x="2224475" y="3005400"/>
            <a:ext cx="5041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Forward pass: </a:t>
            </a:r>
            <a:endParaRPr sz="12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775" y="2879925"/>
            <a:ext cx="3965536" cy="11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