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Fira Sans Extra Condensed Medium"/>
      <p:regular r:id="rId49"/>
      <p:bold r:id="rId50"/>
      <p:italic r:id="rId51"/>
      <p:boldItalic r:id="rId52"/>
    </p:embeddedFont>
    <p:embeddedFont>
      <p:font typeface="Proxima Nova Semibold"/>
      <p:regular r:id="rId53"/>
      <p:bold r:id="rId54"/>
      <p:boldItalic r:id="rId55"/>
    </p:embeddedFont>
    <p:embeddedFont>
      <p:font typeface="Fira Sans Extra Condensed SemiBold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4E04EE-907A-4B40-8A5D-36C8686311D8}">
  <a:tblStyle styleId="{6D4E04EE-907A-4B40-8A5D-36C8686311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italic.fntdata"/><Relationship Id="rId50" Type="http://schemas.openxmlformats.org/officeDocument/2006/relationships/font" Target="fonts/FiraSansExtraCondensedMedium-bold.fntdata"/><Relationship Id="rId53" Type="http://schemas.openxmlformats.org/officeDocument/2006/relationships/font" Target="fonts/ProximaNovaSemibold-regular.fntdata"/><Relationship Id="rId52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bold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SemiBold-regular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bold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4e70190a_0_2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4e70190a_0_2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7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4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34e70190a_0_2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34e70190a_0_2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ecae1ce14a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Google Shape;4098;gecae1ce14a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ecae1ce14a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ecae1ce14a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ecae1ce14a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ecae1ce14a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your template begins</a:t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37" name="Google Shape;1437;p2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rect b="b" l="l" r="r" t="t"/>
              <a:pathLst>
                <a:path extrusionOk="0" h="43697" w="24539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rect b="b" l="l" r="r" t="t"/>
              <a:pathLst>
                <a:path extrusionOk="0" h="1096" w="834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rect b="b" l="l" r="r" t="t"/>
              <a:pathLst>
                <a:path extrusionOk="0" h="540" w="478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rect b="b" l="l" r="r" t="t"/>
                <a:pathLst>
                  <a:path extrusionOk="0" h="58143" w="50412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rect b="b" l="l" r="r" t="t"/>
                <a:pathLst>
                  <a:path extrusionOk="0" h="58032" w="50078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rect b="b" l="l" r="r" t="t"/>
                <a:pathLst>
                  <a:path extrusionOk="0" h="38601" w="47161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</a:t>
              </a: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rect b="b" l="l" r="r" t="t"/>
              <a:pathLst>
                <a:path extrusionOk="0" h="5108" w="10562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rect b="b" l="l" r="r" t="t"/>
              <a:pathLst>
                <a:path extrusionOk="0" h="8764" w="989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rect b="b" l="l" r="r" t="t"/>
              <a:pathLst>
                <a:path extrusionOk="0" h="3014" w="5216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rect b="b" l="l" r="r" t="t"/>
              <a:pathLst>
                <a:path extrusionOk="0" h="10657" w="4276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rect b="b" l="l" r="r" t="t"/>
              <a:pathLst>
                <a:path extrusionOk="0" h="1168" w="1239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rect b="b" l="l" r="r" t="t"/>
              <a:pathLst>
                <a:path extrusionOk="0" h="48841" w="38923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rect b="b" l="l" r="r" t="t"/>
              <a:pathLst>
                <a:path extrusionOk="0" h="48977" w="38315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rect b="b" l="l" r="r" t="t"/>
              <a:pathLst>
                <a:path extrusionOk="0" h="48972" w="38315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rect b="b" l="l" r="r" t="t"/>
              <a:pathLst>
                <a:path extrusionOk="0" h="46745" w="36768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rect b="b" l="l" r="r" t="t"/>
              <a:pathLst>
                <a:path extrusionOk="0" h="9002" w="20968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rect b="b" l="l" r="r" t="t"/>
              <a:pathLst>
                <a:path extrusionOk="0" h="11990" w="21194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rect b="b" l="l" r="r" t="t"/>
              <a:pathLst>
                <a:path extrusionOk="0" h="11979" w="2098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rect b="b" l="l" r="r" t="t"/>
              <a:pathLst>
                <a:path extrusionOk="0" h="10315" w="17468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rect b="b" l="l" r="r" t="t"/>
              <a:pathLst>
                <a:path extrusionOk="0" h="16681" w="17932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rect b="b" l="l" r="r" t="t"/>
              <a:pathLst>
                <a:path extrusionOk="0" h="12908" w="1642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rect b="b" l="l" r="r" t="t"/>
              <a:pathLst>
                <a:path extrusionOk="0" fill="none" h="11371" w="1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rect b="b" l="l" r="r" t="t"/>
              <a:pathLst>
                <a:path extrusionOk="0" fill="none" h="12133" w="21111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rect b="b" l="l" r="r" t="t"/>
              <a:pathLst>
                <a:path extrusionOk="0" h="9815" w="9847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rect b="b" l="l" r="r" t="t"/>
              <a:pathLst>
                <a:path extrusionOk="0" h="6490" w="3204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rect b="b" l="l" r="r" t="t"/>
              <a:pathLst>
                <a:path extrusionOk="0" h="14394" w="11503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rect b="b" l="l" r="r" t="t"/>
              <a:pathLst>
                <a:path extrusionOk="0" h="17241" w="19563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rect b="b" l="l" r="r" t="t"/>
              <a:pathLst>
                <a:path extrusionOk="0" h="41006" w="26981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rect b="b" l="l" r="r" t="t"/>
              <a:pathLst>
                <a:path extrusionOk="0" h="3823" w="5276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rect b="b" l="l" r="r" t="t"/>
              <a:pathLst>
                <a:path extrusionOk="0" h="32577" w="21433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rect b="b" l="l" r="r" t="t"/>
              <a:pathLst>
                <a:path extrusionOk="0" h="26909" w="17217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rect b="b" l="l" r="r" t="t"/>
              <a:pathLst>
                <a:path extrusionOk="0" h="30755" w="20349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System—it’s only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351647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rect b="b" l="l" r="r" t="t"/>
              <a:pathLst>
                <a:path extrusionOk="0" h="40315" w="42808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rect b="b" l="l" r="r" t="t"/>
              <a:pathLst>
                <a:path extrusionOk="0" h="40192" w="42808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700" name="Google Shape;1700;p27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2" name="Google Shape;1712;p28"/>
          <p:cNvSpPr/>
          <p:nvPr/>
        </p:nvSpPr>
        <p:spPr>
          <a:xfrm flipH="1" rot="10800000">
            <a:off x="3050825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28"/>
          <p:cNvSpPr/>
          <p:nvPr/>
        </p:nvSpPr>
        <p:spPr>
          <a:xfrm flipH="1" rot="10800000">
            <a:off x="3050825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28"/>
          <p:cNvSpPr/>
          <p:nvPr/>
        </p:nvSpPr>
        <p:spPr>
          <a:xfrm flipH="1" rot="10800000">
            <a:off x="499796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28"/>
          <p:cNvSpPr/>
          <p:nvPr/>
        </p:nvSpPr>
        <p:spPr>
          <a:xfrm flipH="1" rot="10800000">
            <a:off x="499796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28"/>
          <p:cNvSpPr/>
          <p:nvPr/>
        </p:nvSpPr>
        <p:spPr>
          <a:xfrm flipH="1" rot="10800000">
            <a:off x="694511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28"/>
          <p:cNvSpPr/>
          <p:nvPr/>
        </p:nvSpPr>
        <p:spPr>
          <a:xfrm flipH="1" rot="10800000">
            <a:off x="694511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6" name="Google Shape;1726;p2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rect b="b" l="l" r="r" t="t"/>
              <a:pathLst>
                <a:path extrusionOk="0" h="32124" w="55508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rect b="b" l="l" r="r" t="t"/>
              <a:pathLst>
                <a:path extrusionOk="0" h="32124" w="55508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rect b="b" l="l" r="r" t="t"/>
              <a:pathLst>
                <a:path extrusionOk="0" h="7335" w="15729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rect b="b" l="l" r="r" t="t"/>
              <a:pathLst>
                <a:path extrusionOk="0" h="18575" w="24147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rect b="b" l="l" r="r" t="t"/>
              <a:pathLst>
                <a:path extrusionOk="0" h="18920" w="1817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rect b="b" l="l" r="r" t="t"/>
              <a:pathLst>
                <a:path extrusionOk="0" h="19634" w="16955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rect b="b" l="l" r="r" t="t"/>
              <a:pathLst>
                <a:path extrusionOk="0" h="40853" w="41042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planet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1771" name="Google Shape;1771;p29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6599625" y="1202396"/>
            <a:ext cx="1872400" cy="881292"/>
            <a:chOff x="6548650" y="1164421"/>
            <a:chExt cx="1872400" cy="881292"/>
          </a:xfrm>
        </p:grpSpPr>
        <p:sp>
          <p:nvSpPr>
            <p:cNvPr id="1774" name="Google Shape;1774;p29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671337" y="3504460"/>
            <a:ext cx="1872499" cy="881295"/>
            <a:chOff x="722950" y="3466471"/>
            <a:chExt cx="1872499" cy="881295"/>
          </a:xfrm>
        </p:grpSpPr>
        <p:sp>
          <p:nvSpPr>
            <p:cNvPr id="1777" name="Google Shape;1777;p29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6599625" y="3504446"/>
            <a:ext cx="1872400" cy="881295"/>
            <a:chOff x="6548850" y="3466471"/>
            <a:chExt cx="1872400" cy="881295"/>
          </a:xfrm>
        </p:grpSpPr>
        <p:sp>
          <p:nvSpPr>
            <p:cNvPr id="1780" name="Google Shape;1780;p29"/>
            <p:cNvSpPr txBox="1"/>
            <p:nvPr/>
          </p:nvSpPr>
          <p:spPr>
            <a:xfrm flipH="1">
              <a:off x="65488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third planet from the Sun and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 flipH="1">
              <a:off x="6548950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671337" y="2353435"/>
            <a:ext cx="1872499" cy="881288"/>
            <a:chOff x="722950" y="2315446"/>
            <a:chExt cx="1872499" cy="881288"/>
          </a:xfrm>
        </p:grpSpPr>
        <p:sp>
          <p:nvSpPr>
            <p:cNvPr id="1783" name="Google Shape;1783;p29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giant. 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6599625" y="2353421"/>
            <a:ext cx="1872400" cy="881295"/>
            <a:chOff x="6548750" y="2315446"/>
            <a:chExt cx="1872400" cy="881295"/>
          </a:xfrm>
        </p:grpSpPr>
        <p:sp>
          <p:nvSpPr>
            <p:cNvPr id="1786" name="Google Shape;1786;p29"/>
            <p:cNvSpPr txBox="1"/>
            <p:nvPr/>
          </p:nvSpPr>
          <p:spPr>
            <a:xfrm flipH="1">
              <a:off x="6548750" y="2646841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 flipH="1">
              <a:off x="6548850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rect b="b" l="l" r="r" t="t"/>
              <a:pathLst>
                <a:path extrusionOk="0" h="479" w="561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rect b="b" l="l" r="r" t="t"/>
              <a:pathLst>
                <a:path extrusionOk="0" h="477" w="489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rect b="b" l="l" r="r" t="t"/>
                <a:pathLst>
                  <a:path extrusionOk="0" h="489" w="489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rect b="b" l="l" r="r" t="t"/>
                <a:pathLst>
                  <a:path extrusionOk="0" h="477" w="478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rect b="b" l="l" r="r" t="t"/>
                  <a:pathLst>
                    <a:path extrusionOk="0" h="985" w="218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rect b="b" l="l" r="r" t="t"/>
                  <a:pathLst>
                    <a:path extrusionOk="0" h="974" w="2168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rect b="b" l="l" r="r" t="t"/>
                  <a:pathLst>
                    <a:path extrusionOk="0" h="980" w="2179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rect b="b" l="l" r="r" t="t"/>
                  <a:pathLst>
                    <a:path extrusionOk="0" h="4025" w="3383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rect b="b" l="l" r="r" t="t"/>
                  <a:pathLst>
                    <a:path extrusionOk="0" h="1966" w="3727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rect b="b" l="l" r="r" t="t"/>
                  <a:pathLst>
                    <a:path extrusionOk="0" h="5621" w="4715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rect b="b" l="l" r="r" t="t"/>
                  <a:pathLst>
                    <a:path extrusionOk="0" h="2738" w="5168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rect b="b" l="l" r="r" t="t"/>
                  <a:pathLst>
                    <a:path extrusionOk="0" h="5621" w="4716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rect b="b" l="l" r="r" t="t"/>
                  <a:pathLst>
                    <a:path extrusionOk="0" h="5633" w="4716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rect b="b" l="l" r="r" t="t"/>
                  <a:pathLst>
                    <a:path extrusionOk="0" h="973" w="2168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rect b="b" l="l" r="r" t="t"/>
                  <a:pathLst>
                    <a:path extrusionOk="0" h="979" w="2168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rect b="b" l="l" r="r" t="t"/>
                  <a:pathLst>
                    <a:path extrusionOk="0" h="8407" w="18039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rect b="b" l="l" r="r" t="t"/>
                  <a:pathLst>
                    <a:path extrusionOk="0" h="21265" w="27695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rect b="b" l="l" r="r" t="t"/>
                  <a:pathLst>
                    <a:path extrusionOk="0" h="21682" w="20837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rect b="b" l="l" r="r" t="t"/>
                  <a:pathLst>
                    <a:path extrusionOk="0" h="22468" w="19444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rect b="b" l="l" r="r" t="t"/>
                  <a:pathLst>
                    <a:path extrusionOk="0" h="46819" w="4703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rect b="b" l="l" r="r" t="t"/>
                  <a:pathLst>
                    <a:path extrusionOk="0" h="489" w="478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rect b="b" l="l" r="r" t="t"/>
                  <a:pathLst>
                    <a:path extrusionOk="0" h="489" w="489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rect b="b" l="l" r="r" t="t"/>
                  <a:pathLst>
                    <a:path extrusionOk="0" h="483" w="572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rect b="b" l="l" r="r" t="t"/>
                  <a:pathLst>
                    <a:path extrusionOk="0" h="4930" w="8525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rect b="b" l="l" r="r" t="t"/>
                  <a:pathLst>
                    <a:path extrusionOk="0" h="10979" w="17813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rect b="b" l="l" r="r" t="t"/>
                  <a:pathLst>
                    <a:path extrusionOk="0" h="10978" w="17813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rect b="b" l="l" r="r" t="t"/>
                  <a:pathLst>
                    <a:path extrusionOk="0" h="3460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rect b="b" l="l" r="r" t="t"/>
                  <a:pathLst>
                    <a:path extrusionOk="0" h="4061" w="7025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rect b="b" l="l" r="r" t="t"/>
                  <a:pathLst>
                    <a:path extrusionOk="0" h="3168" w="5478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rect b="b" l="l" r="r" t="t"/>
                  <a:pathLst>
                    <a:path extrusionOk="0" h="1733" w="3299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rect b="b" l="l" r="r" t="t"/>
                  <a:pathLst>
                    <a:path extrusionOk="0" h="9240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rect b="b" l="l" r="r" t="t"/>
                  <a:pathLst>
                    <a:path extrusionOk="0" h="3460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rect b="b" l="l" r="r" t="t"/>
                  <a:pathLst>
                    <a:path extrusionOk="0" h="3459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rect b="b" l="l" r="r" t="t"/>
                  <a:pathLst>
                    <a:path extrusionOk="0" h="9228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rect b="b" l="l" r="r" t="t"/>
                  <a:pathLst>
                    <a:path extrusionOk="0" h="3454" w="6549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rect b="b" l="l" r="r" t="t"/>
                  <a:pathLst>
                    <a:path extrusionOk="0" h="10991" w="17821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rect b="b" l="l" r="r" t="t"/>
                  <a:pathLst>
                    <a:path extrusionOk="0" h="3168" w="5477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rect b="b" l="l" r="r" t="t"/>
                  <a:pathLst>
                    <a:path extrusionOk="0" h="1728" w="3299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rect b="b" l="l" r="r" t="t"/>
                  <a:pathLst>
                    <a:path extrusionOk="0" h="9217" w="14955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rect b="b" l="l" r="r" t="t"/>
                  <a:pathLst>
                    <a:path extrusionOk="0" h="9515" w="16432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rect b="b" l="l" r="r" t="t"/>
                  <a:pathLst>
                    <a:path extrusionOk="0" h="4943" w="8538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rect b="b" l="l" r="r" t="t"/>
                  <a:pathLst>
                    <a:path extrusionOk="0" h="4061" w="7026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rect b="b" l="l" r="r" t="t"/>
                  <a:pathLst>
                    <a:path extrusionOk="0" h="4930" w="8538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rect b="b" l="l" r="r" t="t"/>
                  <a:pathLst>
                    <a:path extrusionOk="0" h="3463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rect b="b" l="l" r="r" t="t"/>
                  <a:pathLst>
                    <a:path extrusionOk="0" h="11335" w="19575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rect b="b" l="l" r="r" t="t"/>
                  <a:pathLst>
                    <a:path extrusionOk="0" h="4942" w="8538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rect b="b" l="l" r="r" t="t"/>
                  <a:pathLst>
                    <a:path extrusionOk="0" h="3061" w="4978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rect b="b" l="l" r="r" t="t"/>
                  <a:pathLst>
                    <a:path extrusionOk="0" h="3180" w="5466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rect b="b" l="l" r="r" t="t"/>
                  <a:pathLst>
                    <a:path extrusionOk="0" h="2477" w="4275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rect b="b" l="l" r="r" t="t"/>
                  <a:pathLst>
                    <a:path extrusionOk="0" h="1736" w="3299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rect b="b" l="l" r="r" t="t"/>
                  <a:pathLst>
                    <a:path extrusionOk="0" h="17098" w="299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rect b="b" l="l" r="r" t="t"/>
                  <a:pathLst>
                    <a:path extrusionOk="0" h="479" w="56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rect b="b" l="l" r="r" t="t"/>
                    <a:pathLst>
                      <a:path extrusionOk="0" h="4930" w="8525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rect b="b" l="l" r="r" t="t"/>
                    <a:pathLst>
                      <a:path extrusionOk="0" h="10979" w="17813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rect b="b" l="l" r="r" t="t"/>
                    <a:pathLst>
                      <a:path extrusionOk="0" h="10978" w="17813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rect b="b" l="l" r="r" t="t"/>
                    <a:pathLst>
                      <a:path extrusionOk="0" h="3460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rect b="b" l="l" r="r" t="t"/>
                    <a:pathLst>
                      <a:path extrusionOk="0" h="4061" w="7025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rect b="b" l="l" r="r" t="t"/>
                    <a:pathLst>
                      <a:path extrusionOk="0" h="3168" w="5478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rect b="b" l="l" r="r" t="t"/>
                    <a:pathLst>
                      <a:path extrusionOk="0" h="1733" w="3299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rect b="b" l="l" r="r" t="t"/>
                    <a:pathLst>
                      <a:path extrusionOk="0" h="9240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rect b="b" l="l" r="r" t="t"/>
                    <a:pathLst>
                      <a:path extrusionOk="0" h="3460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rect b="b" l="l" r="r" t="t"/>
                    <a:pathLst>
                      <a:path extrusionOk="0" h="3459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rect b="b" l="l" r="r" t="t"/>
                    <a:pathLst>
                      <a:path extrusionOk="0" h="9228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rect b="b" l="l" r="r" t="t"/>
                    <a:pathLst>
                      <a:path extrusionOk="0" h="3454" w="6549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rect b="b" l="l" r="r" t="t"/>
                    <a:pathLst>
                      <a:path extrusionOk="0" h="10991" w="17821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rect b="b" l="l" r="r" t="t"/>
                    <a:pathLst>
                      <a:path extrusionOk="0" h="3168" w="5477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rect b="b" l="l" r="r" t="t"/>
                    <a:pathLst>
                      <a:path extrusionOk="0" h="1728" w="3299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rect b="b" l="l" r="r" t="t"/>
                    <a:pathLst>
                      <a:path extrusionOk="0" h="9217" w="14955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rect b="b" l="l" r="r" t="t"/>
                    <a:pathLst>
                      <a:path extrusionOk="0" h="9515" w="16432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rect b="b" l="l" r="r" t="t"/>
                    <a:pathLst>
                      <a:path extrusionOk="0" h="4943" w="8538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rect b="b" l="l" r="r" t="t"/>
                    <a:pathLst>
                      <a:path extrusionOk="0" h="4061" w="7026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rect b="b" l="l" r="r" t="t"/>
                    <a:pathLst>
                      <a:path extrusionOk="0" h="4930" w="8538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rect b="b" l="l" r="r" t="t"/>
                    <a:pathLst>
                      <a:path extrusionOk="0" h="3463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rect b="b" l="l" r="r" t="t"/>
                    <a:pathLst>
                      <a:path extrusionOk="0" h="11335" w="19575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rect b="b" l="l" r="r" t="t"/>
                    <a:pathLst>
                      <a:path extrusionOk="0" h="4942" w="8538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rect b="b" l="l" r="r" t="t"/>
                    <a:pathLst>
                      <a:path extrusionOk="0" h="3061" w="4978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rect b="b" l="l" r="r" t="t"/>
                    <a:pathLst>
                      <a:path extrusionOk="0" h="3180" w="5466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rect b="b" l="l" r="r" t="t"/>
                    <a:pathLst>
                      <a:path extrusionOk="0" h="2477" w="4275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rect b="b" l="l" r="r" t="t"/>
                    <a:pathLst>
                      <a:path extrusionOk="0" h="1736" w="3299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rect b="b" l="l" r="r" t="t"/>
                    <a:pathLst>
                      <a:path extrusionOk="0" h="17098" w="299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rect b="b" l="l" r="r" t="t"/>
                    <a:pathLst>
                      <a:path extrusionOk="0" h="479" w="56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052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2053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rect b="b" l="l" r="r" t="t"/>
              <a:pathLst>
                <a:path extrusionOk="0" h="52816" w="76177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rect b="b" l="l" r="r" t="t"/>
              <a:pathLst>
                <a:path extrusionOk="0" h="51799" w="75177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rect b="b" l="l" r="r" t="t"/>
              <a:pathLst>
                <a:path extrusionOk="0" h="37257" w="3516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rect b="b" l="l" r="r" t="t"/>
              <a:pathLst>
                <a:path extrusionOk="0" h="36271" w="34172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rect b="b" l="l" r="r" t="t"/>
              <a:pathLst>
                <a:path extrusionOk="0" h="31672" w="54484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rect b="b" l="l" r="r" t="t"/>
              <a:pathLst>
                <a:path extrusionOk="0" h="20015" w="54508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rect b="b" l="l" r="r" t="t"/>
              <a:pathLst>
                <a:path extrusionOk="0" h="28123" w="47864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rect b="b" l="l" r="r" t="t"/>
              <a:pathLst>
                <a:path extrusionOk="0" h="1764" w="3514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rect b="b" l="l" r="r" t="t"/>
              <a:pathLst>
                <a:path extrusionOk="0" h="7025" w="1751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rect b="b" l="l" r="r" t="t"/>
              <a:pathLst>
                <a:path extrusionOk="0" h="7025" w="1764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rect b="b" l="l" r="r" t="t"/>
              <a:pathLst>
                <a:path extrusionOk="0" h="7026" w="1751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rect b="b" l="l" r="r" t="t"/>
              <a:pathLst>
                <a:path extrusionOk="0" h="7026" w="1764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rect b="b" l="l" r="r" t="t"/>
              <a:pathLst>
                <a:path extrusionOk="0" h="12288" w="1751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rect b="b" l="l" r="r" t="t"/>
              <a:pathLst>
                <a:path extrusionOk="0" h="12288" w="1764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rect b="b" l="l" r="r" t="t"/>
              <a:pathLst>
                <a:path extrusionOk="0" h="3108" w="6228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rect b="b" l="l" r="r" t="t"/>
              <a:pathLst>
                <a:path extrusionOk="0" h="9335" w="312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rect b="b" l="l" r="r" t="t"/>
              <a:pathLst>
                <a:path extrusionOk="0" h="9335" w="3108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rect b="b" l="l" r="r" t="t"/>
              <a:pathLst>
                <a:path extrusionOk="0" h="3121" w="6228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rect b="b" l="l" r="r" t="t"/>
              <a:pathLst>
                <a:path extrusionOk="0" h="6228" w="312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rect b="b" l="l" r="r" t="t"/>
              <a:pathLst>
                <a:path extrusionOk="0" h="6228" w="3108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rect b="b" l="l" r="r" t="t"/>
              <a:pathLst>
                <a:path extrusionOk="0" h="13991" w="312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rect b="b" l="l" r="r" t="t"/>
              <a:pathLst>
                <a:path extrusionOk="0" h="13991" w="3108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rect b="b" l="l" r="r" t="t"/>
              <a:pathLst>
                <a:path extrusionOk="0" h="1751" w="3513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rect b="b" l="l" r="r" t="t"/>
              <a:pathLst>
                <a:path extrusionOk="0" h="1752" w="3513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rect b="b" l="l" r="r" t="t"/>
              <a:pathLst>
                <a:path extrusionOk="0" h="3513" w="1751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rect b="b" l="l" r="r" t="t"/>
              <a:pathLst>
                <a:path extrusionOk="0" h="3513" w="1763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rect b="b" l="l" r="r" t="t"/>
              <a:pathLst>
                <a:path extrusionOk="0" h="2632" w="1751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rect b="b" l="l" r="r" t="t"/>
              <a:pathLst>
                <a:path extrusionOk="0" h="2632" w="1763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rect b="b" l="l" r="r" t="t"/>
              <a:pathLst>
                <a:path extrusionOk="0" h="6145" w="1751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rect b="b" l="l" r="r" t="t"/>
              <a:pathLst>
                <a:path extrusionOk="0" h="6145" w="1763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rect b="b" l="l" r="r" t="t"/>
              <a:pathLst>
                <a:path extrusionOk="0" h="4442" w="886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rect b="b" l="l" r="r" t="t"/>
              <a:pathLst>
                <a:path extrusionOk="0" h="4966" w="1018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rect b="b" l="l" r="r" t="t"/>
              <a:pathLst>
                <a:path extrusionOk="0" h="3954" w="8264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3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094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9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100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104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1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112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5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116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9" name="Google Shape;2119;p30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1130433" y="2449395"/>
            <a:ext cx="1752902" cy="694194"/>
            <a:chOff x="1130433" y="2425385"/>
            <a:chExt cx="1752902" cy="694194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130435" y="2678880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3660580" y="1325753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3660580" y="2449394"/>
            <a:ext cx="1752912" cy="694198"/>
            <a:chOff x="3660580" y="2414153"/>
            <a:chExt cx="1752912" cy="694198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3660580" y="3573036"/>
            <a:ext cx="1752912" cy="694217"/>
            <a:chOff x="3660580" y="3573036"/>
            <a:chExt cx="1752912" cy="694217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91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rect b="b" l="l" r="r" t="t"/>
              <a:pathLst>
                <a:path extrusionOk="0" h="11657" w="1191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rect b="b" l="l" r="r" t="t"/>
            <a:pathLst>
              <a:path extrusionOk="0" h="70504" w="127529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rect b="b" l="l" r="r" t="t"/>
            <a:pathLst>
              <a:path extrusionOk="0" h="69989" w="126921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rect b="b" l="l" r="r" t="t"/>
            <a:pathLst>
              <a:path extrusionOk="0" h="12693" w="28874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rect b="b" l="l" r="r" t="t"/>
            <a:pathLst>
              <a:path extrusionOk="0" h="16677" w="28874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rect b="b" l="l" r="r" t="t"/>
            <a:pathLst>
              <a:path extrusionOk="0" h="16276" w="28207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rect b="b" l="l" r="r" t="t"/>
            <a:pathLst>
              <a:path extrusionOk="0" h="1200" w="2144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rect b="b" l="l" r="r" t="t"/>
            <a:pathLst>
              <a:path extrusionOk="0" h="1207" w="2144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rect b="b" l="l" r="r" t="t"/>
            <a:pathLst>
              <a:path extrusionOk="0" h="1205" w="2145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rect b="b" l="l" r="r" t="t"/>
            <a:pathLst>
              <a:path extrusionOk="0" h="1201" w="2145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rect b="b" l="l" r="r" t="t"/>
            <a:pathLst>
              <a:path extrusionOk="0" h="1201" w="2144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rect b="b" l="l" r="r" t="t"/>
            <a:pathLst>
              <a:path extrusionOk="0" h="1201" w="2144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rect b="b" l="l" r="r" t="t"/>
            <a:pathLst>
              <a:path extrusionOk="0" h="1204" w="2144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rect b="b" l="l" r="r" t="t"/>
            <a:pathLst>
              <a:path extrusionOk="0" h="1196" w="2144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rect b="b" l="l" r="r" t="t"/>
            <a:pathLst>
              <a:path extrusionOk="0" h="1201" w="2144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rect b="b" l="l" r="r" t="t"/>
            <a:pathLst>
              <a:path extrusionOk="0" h="1201" w="2144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rect b="b" l="l" r="r" t="t"/>
            <a:pathLst>
              <a:path extrusionOk="0" h="1262" w="2215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rect b="b" l="l" r="r" t="t"/>
            <a:pathLst>
              <a:path extrusionOk="0" h="1745" w="3061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rect b="b" l="l" r="r" t="t"/>
            <a:pathLst>
              <a:path extrusionOk="0" h="1889" w="3299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rect b="b" l="l" r="r" t="t"/>
            <a:pathLst>
              <a:path extrusionOk="0" h="1266" w="2215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rect b="b" l="l" r="r" t="t"/>
            <a:pathLst>
              <a:path extrusionOk="0" h="1747" w="3061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rect b="b" l="l" r="r" t="t"/>
            <a:pathLst>
              <a:path extrusionOk="0" h="1890" w="3311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rect b="b" l="l" r="r" t="t"/>
            <a:pathLst>
              <a:path extrusionOk="0" h="1272" w="2216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rect b="b" l="l" r="r" t="t"/>
            <a:pathLst>
              <a:path extrusionOk="0" h="1271" w="2216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rect b="b" l="l" r="r" t="t"/>
            <a:pathLst>
              <a:path extrusionOk="0" h="1260" w="2227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rect b="b" l="l" r="r" t="t"/>
            <a:pathLst>
              <a:path extrusionOk="0" h="1042" w="1847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rect b="b" l="l" r="r" t="t"/>
            <a:pathLst>
              <a:path extrusionOk="0" h="1043" w="1834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rect b="b" l="l" r="r" t="t"/>
            <a:pathLst>
              <a:path extrusionOk="0" h="1040" w="1846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rect b="b" l="l" r="r" t="t"/>
            <a:pathLst>
              <a:path extrusionOk="0" h="1043" w="1834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rect b="b" l="l" r="r" t="t"/>
            <a:pathLst>
              <a:path extrusionOk="0" h="1039" w="1847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rect b="b" l="l" r="r" t="t"/>
            <a:pathLst>
              <a:path extrusionOk="0" h="1043" w="1835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rect b="b" l="l" r="r" t="t"/>
            <a:pathLst>
              <a:path extrusionOk="0" h="1042" w="1847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rect b="b" l="l" r="r" t="t"/>
            <a:pathLst>
              <a:path extrusionOk="0" h="1044" w="1834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rect b="b" l="l" r="r" t="t"/>
            <a:pathLst>
              <a:path extrusionOk="0" h="1043" w="1846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rect b="b" l="l" r="r" t="t"/>
            <a:pathLst>
              <a:path extrusionOk="0" h="1043" w="1846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rect b="b" l="l" r="r" t="t"/>
            <a:pathLst>
              <a:path extrusionOk="0" h="1045" w="1847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rect b="b" l="l" r="r" t="t"/>
            <a:pathLst>
              <a:path extrusionOk="0" h="1065" w="1882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rect b="b" l="l" r="r" t="t"/>
            <a:pathLst>
              <a:path extrusionOk="0" h="1067" w="1882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rect b="b" l="l" r="r" t="t"/>
            <a:pathLst>
              <a:path extrusionOk="0" h="1063" w="187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rect b="b" l="l" r="r" t="t"/>
            <a:pathLst>
              <a:path extrusionOk="0" h="1057" w="187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rect b="b" l="l" r="r" t="t"/>
            <a:pathLst>
              <a:path extrusionOk="0" h="1059" w="187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rect b="b" l="l" r="r" t="t"/>
            <a:pathLst>
              <a:path extrusionOk="0" h="1065" w="1882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rect b="b" l="l" r="r" t="t"/>
            <a:pathLst>
              <a:path extrusionOk="0" h="1058" w="187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rect b="b" l="l" r="r" t="t"/>
            <a:pathLst>
              <a:path extrusionOk="0" h="1063" w="1882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rect b="b" l="l" r="r" t="t"/>
            <a:pathLst>
              <a:path extrusionOk="0" h="1065" w="1882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rect b="b" l="l" r="r" t="t"/>
            <a:pathLst>
              <a:path extrusionOk="0" h="1061" w="187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rect b="b" l="l" r="r" t="t"/>
            <a:pathLst>
              <a:path extrusionOk="0" h="1067" w="1882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rect b="b" l="l" r="r" t="t"/>
            <a:pathLst>
              <a:path extrusionOk="0" h="1153" w="2025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rect b="b" l="l" r="r" t="t"/>
            <a:pathLst>
              <a:path extrusionOk="0" h="1153" w="2025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rect b="b" l="l" r="r" t="t"/>
            <a:pathLst>
              <a:path extrusionOk="0" h="1157" w="2013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rect b="b" l="l" r="r" t="t"/>
            <a:pathLst>
              <a:path extrusionOk="0" h="1151" w="2025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rect b="b" l="l" r="r" t="t"/>
            <a:pathLst>
              <a:path extrusionOk="0" h="1153" w="2025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rect b="b" l="l" r="r" t="t"/>
            <a:pathLst>
              <a:path extrusionOk="0" h="1154" w="2025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rect b="b" l="l" r="r" t="t"/>
            <a:pathLst>
              <a:path extrusionOk="0" h="1153" w="2025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rect b="b" l="l" r="r" t="t"/>
            <a:pathLst>
              <a:path extrusionOk="0" h="1159" w="2025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rect b="b" l="l" r="r" t="t"/>
            <a:pathLst>
              <a:path extrusionOk="0" h="1153" w="2025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rect b="b" l="l" r="r" t="t"/>
            <a:pathLst>
              <a:path extrusionOk="0" h="1160" w="2013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rect b="b" l="l" r="r" t="t"/>
            <a:pathLst>
              <a:path extrusionOk="0" h="1154" w="2026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rect b="b" l="l" r="r" t="t"/>
            <a:pathLst>
              <a:path extrusionOk="0" h="1263" w="2228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rect b="b" l="l" r="r" t="t"/>
            <a:pathLst>
              <a:path extrusionOk="0" h="1269" w="2215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rect b="b" l="l" r="r" t="t"/>
            <a:pathLst>
              <a:path extrusionOk="0" h="1263" w="2215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rect b="b" l="l" r="r" t="t"/>
            <a:pathLst>
              <a:path extrusionOk="0" h="6133" w="10657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rect b="b" l="l" r="r" t="t"/>
            <a:pathLst>
              <a:path extrusionOk="0" h="7443" w="12765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rect b="b" l="l" r="r" t="t"/>
            <a:pathLst>
              <a:path extrusionOk="0" h="7365" w="12765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rect b="b" l="l" r="r" t="t"/>
            <a:pathLst>
              <a:path extrusionOk="0" h="6764" w="6311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rect b="b" l="l" r="r" t="t"/>
            <a:pathLst>
              <a:path extrusionOk="0" h="3643" w="6323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rect b="b" l="l" r="r" t="t"/>
            <a:pathLst>
              <a:path extrusionOk="0" h="28791" w="22087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rect b="b" l="l" r="r" t="t"/>
            <a:pathLst>
              <a:path extrusionOk="0" h="28373" w="21468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rect b="b" l="l" r="r" t="t"/>
            <a:pathLst>
              <a:path extrusionOk="0" h="27195" w="20515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rect b="b" l="l" r="r" t="t"/>
            <a:pathLst>
              <a:path extrusionOk="0" h="989" w="1716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rect b="b" l="l" r="r" t="t"/>
              <a:pathLst>
                <a:path extrusionOk="0" h="11740" w="20158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rect b="b" l="l" r="r" t="t"/>
              <a:pathLst>
                <a:path extrusionOk="0" h="11752" w="20146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rect b="b" l="l" r="r" t="t"/>
              <a:pathLst>
                <a:path extrusionOk="0" h="10157" w="17599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rect b="b" l="l" r="r" t="t"/>
              <a:pathLst>
                <a:path extrusionOk="0" h="847" w="1478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rect b="b" l="l" r="r" t="t"/>
                <a:pathLst>
                  <a:path extrusionOk="0" h="27957" w="23837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rect b="b" l="l" r="r" t="t"/>
                <a:pathLst>
                  <a:path extrusionOk="0" h="6776" w="1155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rect b="b" l="l" r="r" t="t"/>
                <a:pathLst>
                  <a:path extrusionOk="0" h="30678" w="42363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rect b="b" l="l" r="r" t="t"/>
                <a:pathLst>
                  <a:path extrusionOk="0" h="691" w="2728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rect b="b" l="l" r="r" t="t"/>
                <a:pathLst>
                  <a:path extrusionOk="0" h="2871" w="4871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rect b="b" l="l" r="r" t="t"/>
                <a:pathLst>
                  <a:path extrusionOk="0" h="894" w="174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rect b="b" l="l" r="r" t="t"/>
                <a:pathLst>
                  <a:path extrusionOk="0" h="11812" w="10073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rect b="b" l="l" r="r" t="t"/>
                <a:pathLst>
                  <a:path extrusionOk="0" h="12974" w="17908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66" name="Google Shape;2666;p3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5" name="Google Shape;2695;p33"/>
          <p:cNvGrpSpPr/>
          <p:nvPr/>
        </p:nvGrpSpPr>
        <p:grpSpPr>
          <a:xfrm>
            <a:off x="585700" y="1212325"/>
            <a:ext cx="1878900" cy="809700"/>
            <a:chOff x="585700" y="1212325"/>
            <a:chExt cx="1878900" cy="809700"/>
          </a:xfrm>
        </p:grpSpPr>
        <p:sp>
          <p:nvSpPr>
            <p:cNvPr id="2696" name="Google Shape;2696;p33"/>
            <p:cNvSpPr txBox="1"/>
            <p:nvPr/>
          </p:nvSpPr>
          <p:spPr>
            <a:xfrm>
              <a:off x="585700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97" name="Google Shape;2697;p33"/>
            <p:cNvSpPr txBox="1"/>
            <p:nvPr/>
          </p:nvSpPr>
          <p:spPr>
            <a:xfrm>
              <a:off x="58570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8" name="Google Shape;2698;p33"/>
          <p:cNvGrpSpPr/>
          <p:nvPr/>
        </p:nvGrpSpPr>
        <p:grpSpPr>
          <a:xfrm>
            <a:off x="2616934" y="1212325"/>
            <a:ext cx="1878905" cy="809700"/>
            <a:chOff x="2616933" y="1212325"/>
            <a:chExt cx="1878905" cy="809700"/>
          </a:xfrm>
        </p:grpSpPr>
        <p:sp>
          <p:nvSpPr>
            <p:cNvPr id="2699" name="Google Shape;2699;p33"/>
            <p:cNvSpPr txBox="1"/>
            <p:nvPr/>
          </p:nvSpPr>
          <p:spPr>
            <a:xfrm>
              <a:off x="2616933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backup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33"/>
            <p:cNvSpPr txBox="1"/>
            <p:nvPr/>
          </p:nvSpPr>
          <p:spPr>
            <a:xfrm>
              <a:off x="261693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4648153" y="1212325"/>
            <a:ext cx="1878916" cy="809700"/>
            <a:chOff x="4648150" y="1212325"/>
            <a:chExt cx="1878916" cy="809700"/>
          </a:xfrm>
        </p:grpSpPr>
        <p:sp>
          <p:nvSpPr>
            <p:cNvPr id="2702" name="Google Shape;2702;p33"/>
            <p:cNvSpPr txBox="1"/>
            <p:nvPr/>
          </p:nvSpPr>
          <p:spPr>
            <a:xfrm>
              <a:off x="4648166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3" name="Google Shape;2703;p33"/>
            <p:cNvSpPr txBox="1"/>
            <p:nvPr/>
          </p:nvSpPr>
          <p:spPr>
            <a:xfrm>
              <a:off x="464815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6679388" y="1212325"/>
            <a:ext cx="1878911" cy="809700"/>
            <a:chOff x="6679388" y="1212325"/>
            <a:chExt cx="1878911" cy="809700"/>
          </a:xfrm>
        </p:grpSpPr>
        <p:sp>
          <p:nvSpPr>
            <p:cNvPr id="2705" name="Google Shape;2705;p33"/>
            <p:cNvSpPr txBox="1"/>
            <p:nvPr/>
          </p:nvSpPr>
          <p:spPr>
            <a:xfrm>
              <a:off x="6679398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Post-mig audit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6" name="Google Shape;2706;p33"/>
            <p:cNvSpPr txBox="1"/>
            <p:nvPr/>
          </p:nvSpPr>
          <p:spPr>
            <a:xfrm>
              <a:off x="667938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7" name="Google Shape;2707;p33"/>
          <p:cNvGrpSpPr/>
          <p:nvPr/>
        </p:nvGrpSpPr>
        <p:grpSpPr>
          <a:xfrm>
            <a:off x="1601305" y="3591250"/>
            <a:ext cx="1878925" cy="809696"/>
            <a:chOff x="1601288" y="3591250"/>
            <a:chExt cx="1878925" cy="809696"/>
          </a:xfrm>
        </p:grpSpPr>
        <p:sp>
          <p:nvSpPr>
            <p:cNvPr id="2708" name="Google Shape;2708;p33"/>
            <p:cNvSpPr txBox="1"/>
            <p:nvPr/>
          </p:nvSpPr>
          <p:spPr>
            <a:xfrm>
              <a:off x="1601288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profiling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9" name="Google Shape;2709;p33"/>
            <p:cNvSpPr txBox="1"/>
            <p:nvPr/>
          </p:nvSpPr>
          <p:spPr>
            <a:xfrm>
              <a:off x="160131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0" name="Google Shape;2710;p33"/>
          <p:cNvGrpSpPr/>
          <p:nvPr/>
        </p:nvGrpSpPr>
        <p:grpSpPr>
          <a:xfrm>
            <a:off x="3632544" y="3591250"/>
            <a:ext cx="1878905" cy="809696"/>
            <a:chOff x="3632520" y="3591250"/>
            <a:chExt cx="1878905" cy="809696"/>
          </a:xfrm>
        </p:grpSpPr>
        <p:sp>
          <p:nvSpPr>
            <p:cNvPr id="2711" name="Google Shape;2711;p33"/>
            <p:cNvSpPr txBox="1"/>
            <p:nvPr/>
          </p:nvSpPr>
          <p:spPr>
            <a:xfrm>
              <a:off x="3632520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Migration design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33"/>
            <p:cNvSpPr txBox="1"/>
            <p:nvPr/>
          </p:nvSpPr>
          <p:spPr>
            <a:xfrm>
              <a:off x="3632525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3" name="Google Shape;2713;p33"/>
          <p:cNvGrpSpPr/>
          <p:nvPr/>
        </p:nvGrpSpPr>
        <p:grpSpPr>
          <a:xfrm>
            <a:off x="5663773" y="3591250"/>
            <a:ext cx="1878909" cy="809696"/>
            <a:chOff x="5663753" y="3591250"/>
            <a:chExt cx="1878909" cy="809696"/>
          </a:xfrm>
        </p:grpSpPr>
        <p:sp>
          <p:nvSpPr>
            <p:cNvPr id="2714" name="Google Shape;2714;p33"/>
            <p:cNvSpPr txBox="1"/>
            <p:nvPr/>
          </p:nvSpPr>
          <p:spPr>
            <a:xfrm>
              <a:off x="5663753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5" name="Google Shape;2715;p33"/>
            <p:cNvSpPr txBox="1"/>
            <p:nvPr/>
          </p:nvSpPr>
          <p:spPr>
            <a:xfrm>
              <a:off x="566376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System—it’s only a bit larger than the Moon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3" name="Google Shape;2723;p3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1" name="Google Shape;2861;p3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Storage migration: between physical media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4" name="Google Shape;3154;p36"/>
          <p:cNvGrpSpPr/>
          <p:nvPr/>
        </p:nvGrpSpPr>
        <p:grpSpPr>
          <a:xfrm>
            <a:off x="3520063" y="1164309"/>
            <a:ext cx="2103875" cy="1278963"/>
            <a:chOff x="961647" y="2401547"/>
            <a:chExt cx="1302628" cy="791878"/>
          </a:xfrm>
        </p:grpSpPr>
        <p:sp>
          <p:nvSpPr>
            <p:cNvPr id="3155" name="Google Shape;3155;p36"/>
            <p:cNvSpPr/>
            <p:nvPr/>
          </p:nvSpPr>
          <p:spPr>
            <a:xfrm>
              <a:off x="961647" y="2476847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1566497" y="2401547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2165072" y="2660222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2050472" y="2648897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1794797" y="2680447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3" name="Google Shape;3163;p3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164" name="Google Shape;3164;p36"/>
          <p:cNvGrpSpPr/>
          <p:nvPr/>
        </p:nvGrpSpPr>
        <p:grpSpPr>
          <a:xfrm>
            <a:off x="805840" y="1232132"/>
            <a:ext cx="1989902" cy="1523234"/>
            <a:chOff x="805906" y="1232132"/>
            <a:chExt cx="1989902" cy="1523234"/>
          </a:xfrm>
        </p:grpSpPr>
        <p:grpSp>
          <p:nvGrpSpPr>
            <p:cNvPr id="3165" name="Google Shape;3165;p36"/>
            <p:cNvGrpSpPr/>
            <p:nvPr/>
          </p:nvGrpSpPr>
          <p:grpSpPr>
            <a:xfrm>
              <a:off x="805906" y="1838525"/>
              <a:ext cx="1989902" cy="916842"/>
              <a:chOff x="805906" y="1838525"/>
              <a:chExt cx="1989902" cy="916842"/>
            </a:xfrm>
          </p:grpSpPr>
          <p:sp>
            <p:nvSpPr>
              <p:cNvPr id="3166" name="Google Shape;3166;p36"/>
              <p:cNvSpPr txBox="1"/>
              <p:nvPr/>
            </p:nvSpPr>
            <p:spPr>
              <a:xfrm>
                <a:off x="805906" y="1838525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7" name="Google Shape;3167;p36"/>
              <p:cNvSpPr txBox="1"/>
              <p:nvPr/>
            </p:nvSpPr>
            <p:spPr>
              <a:xfrm>
                <a:off x="805908" y="2087867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8" name="Google Shape;3168;p36"/>
            <p:cNvSpPr/>
            <p:nvPr/>
          </p:nvSpPr>
          <p:spPr>
            <a:xfrm>
              <a:off x="1544175" y="1232132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9" name="Google Shape;3169;p36"/>
          <p:cNvGrpSpPr/>
          <p:nvPr/>
        </p:nvGrpSpPr>
        <p:grpSpPr>
          <a:xfrm>
            <a:off x="805775" y="3006332"/>
            <a:ext cx="1990033" cy="1538616"/>
            <a:chOff x="805775" y="3006332"/>
            <a:chExt cx="1990033" cy="1538616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805775" y="3623960"/>
              <a:ext cx="1990033" cy="920989"/>
              <a:chOff x="805775" y="3623960"/>
              <a:chExt cx="1990033" cy="920989"/>
            </a:xfrm>
          </p:grpSpPr>
          <p:sp>
            <p:nvSpPr>
              <p:cNvPr id="3171" name="Google Shape;3171;p36"/>
              <p:cNvSpPr txBox="1"/>
              <p:nvPr/>
            </p:nvSpPr>
            <p:spPr>
              <a:xfrm>
                <a:off x="805775" y="3623960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2" name="Google Shape;3172;p36"/>
              <p:cNvSpPr txBox="1"/>
              <p:nvPr/>
            </p:nvSpPr>
            <p:spPr>
              <a:xfrm>
                <a:off x="805908" y="3877449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a gas giant with rings. 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3" name="Google Shape;3173;p36"/>
            <p:cNvSpPr/>
            <p:nvPr/>
          </p:nvSpPr>
          <p:spPr>
            <a:xfrm>
              <a:off x="1544175" y="3006332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4" name="Google Shape;3174;p36"/>
          <p:cNvGrpSpPr/>
          <p:nvPr/>
        </p:nvGrpSpPr>
        <p:grpSpPr>
          <a:xfrm>
            <a:off x="6348175" y="1232145"/>
            <a:ext cx="1990218" cy="1523223"/>
            <a:chOff x="6348175" y="1232145"/>
            <a:chExt cx="1990218" cy="1523223"/>
          </a:xfrm>
        </p:grpSpPr>
        <p:grpSp>
          <p:nvGrpSpPr>
            <p:cNvPr id="3175" name="Google Shape;3175;p36"/>
            <p:cNvGrpSpPr/>
            <p:nvPr/>
          </p:nvGrpSpPr>
          <p:grpSpPr>
            <a:xfrm>
              <a:off x="6348175" y="1838525"/>
              <a:ext cx="1990218" cy="916843"/>
              <a:chOff x="6348175" y="1838525"/>
              <a:chExt cx="1990218" cy="916843"/>
            </a:xfrm>
          </p:grpSpPr>
          <p:sp>
            <p:nvSpPr>
              <p:cNvPr id="3176" name="Google Shape;3176;p36"/>
              <p:cNvSpPr txBox="1"/>
              <p:nvPr/>
            </p:nvSpPr>
            <p:spPr>
              <a:xfrm>
                <a:off x="6348175" y="1838525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7" name="Google Shape;3177;p36"/>
              <p:cNvSpPr txBox="1"/>
              <p:nvPr/>
            </p:nvSpPr>
            <p:spPr>
              <a:xfrm>
                <a:off x="6348193" y="2087868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8" name="Google Shape;3178;p36"/>
            <p:cNvSpPr/>
            <p:nvPr/>
          </p:nvSpPr>
          <p:spPr>
            <a:xfrm>
              <a:off x="7086800" y="1232145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36"/>
          <p:cNvGrpSpPr/>
          <p:nvPr/>
        </p:nvGrpSpPr>
        <p:grpSpPr>
          <a:xfrm>
            <a:off x="6348175" y="3017570"/>
            <a:ext cx="1990218" cy="1527377"/>
            <a:chOff x="6348175" y="3017570"/>
            <a:chExt cx="1990218" cy="1527377"/>
          </a:xfrm>
        </p:grpSpPr>
        <p:grpSp>
          <p:nvGrpSpPr>
            <p:cNvPr id="3180" name="Google Shape;3180;p36"/>
            <p:cNvGrpSpPr/>
            <p:nvPr/>
          </p:nvGrpSpPr>
          <p:grpSpPr>
            <a:xfrm>
              <a:off x="6348175" y="3612732"/>
              <a:ext cx="1990218" cy="932216"/>
              <a:chOff x="6348175" y="3612732"/>
              <a:chExt cx="1990218" cy="932216"/>
            </a:xfrm>
          </p:grpSpPr>
          <p:sp>
            <p:nvSpPr>
              <p:cNvPr id="3181" name="Google Shape;3181;p36"/>
              <p:cNvSpPr txBox="1"/>
              <p:nvPr/>
            </p:nvSpPr>
            <p:spPr>
              <a:xfrm>
                <a:off x="6348175" y="3612732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82" name="Google Shape;3182;p36"/>
              <p:cNvSpPr txBox="1"/>
              <p:nvPr/>
            </p:nvSpPr>
            <p:spPr>
              <a:xfrm>
                <a:off x="6348193" y="3877447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3" name="Google Shape;3183;p36"/>
            <p:cNvSpPr/>
            <p:nvPr/>
          </p:nvSpPr>
          <p:spPr>
            <a:xfrm>
              <a:off x="7086825" y="3017570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4" name="Google Shape;3184;p36"/>
          <p:cNvGrpSpPr/>
          <p:nvPr/>
        </p:nvGrpSpPr>
        <p:grpSpPr>
          <a:xfrm>
            <a:off x="7185053" y="1318700"/>
            <a:ext cx="357794" cy="340354"/>
            <a:chOff x="-6690625" y="3631325"/>
            <a:chExt cx="307225" cy="292225"/>
          </a:xfrm>
        </p:grpSpPr>
        <p:sp>
          <p:nvSpPr>
            <p:cNvPr id="3185" name="Google Shape;3185;p36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6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0" name="Google Shape;3190;p36"/>
          <p:cNvGrpSpPr/>
          <p:nvPr/>
        </p:nvGrpSpPr>
        <p:grpSpPr>
          <a:xfrm>
            <a:off x="7164378" y="3088129"/>
            <a:ext cx="357813" cy="355645"/>
            <a:chOff x="-6689825" y="3992050"/>
            <a:chExt cx="293025" cy="291250"/>
          </a:xfrm>
        </p:grpSpPr>
        <p:sp>
          <p:nvSpPr>
            <p:cNvPr id="3191" name="Google Shape;3191;p36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6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6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3" name="Google Shape;3203;p36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3204" name="Google Shape;3204;p36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7" name="Google Shape;3207;p36"/>
          <p:cNvGrpSpPr/>
          <p:nvPr/>
        </p:nvGrpSpPr>
        <p:grpSpPr>
          <a:xfrm>
            <a:off x="1621885" y="3087045"/>
            <a:ext cx="357812" cy="357813"/>
            <a:chOff x="-6329875" y="3992050"/>
            <a:chExt cx="291425" cy="291450"/>
          </a:xfrm>
        </p:grpSpPr>
        <p:sp>
          <p:nvSpPr>
            <p:cNvPr id="3208" name="Google Shape;3208;p36"/>
            <p:cNvSpPr/>
            <p:nvPr/>
          </p:nvSpPr>
          <p:spPr>
            <a:xfrm>
              <a:off x="-6090450" y="4077900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-6262925" y="3992050"/>
              <a:ext cx="154400" cy="155200"/>
            </a:xfrm>
            <a:custGeom>
              <a:rect b="b" l="l" r="r" t="t"/>
              <a:pathLst>
                <a:path extrusionOk="0" h="6208" w="6176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>
              <a:off x="-6329875" y="4044825"/>
              <a:ext cx="51200" cy="102425"/>
            </a:xfrm>
            <a:custGeom>
              <a:rect b="b" l="l" r="r" t="t"/>
              <a:pathLst>
                <a:path extrusionOk="0" h="4097" w="2048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>
              <a:off x="-6329875" y="4129900"/>
              <a:ext cx="291425" cy="153600"/>
            </a:xfrm>
            <a:custGeom>
              <a:rect b="b" l="l" r="r" t="t"/>
              <a:pathLst>
                <a:path extrusionOk="0" h="6144" w="11657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2" name="Google Shape;3212;p36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3213" name="Google Shape;3213;p36"/>
            <p:cNvSpPr/>
            <p:nvPr/>
          </p:nvSpPr>
          <p:spPr>
            <a:xfrm>
              <a:off x="6330300" y="992515"/>
              <a:ext cx="1167739" cy="1393496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>
              <a:off x="6335929" y="991275"/>
              <a:ext cx="1167714" cy="1405374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>
              <a:off x="6341533" y="995986"/>
              <a:ext cx="1167714" cy="1405398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>
              <a:off x="6374289" y="1060060"/>
              <a:ext cx="1108374" cy="1293785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>
              <a:off x="6374289" y="1062713"/>
              <a:ext cx="1108671" cy="12849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6370470" y="1739083"/>
              <a:ext cx="1886048" cy="1095678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6515428" y="1816720"/>
              <a:ext cx="1422806" cy="824071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7288918" y="2266650"/>
              <a:ext cx="544751" cy="315350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7289811" y="2269625"/>
              <a:ext cx="544156" cy="312374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>
              <a:off x="6540819" y="1834152"/>
              <a:ext cx="1385312" cy="781543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6"/>
            <p:cNvSpPr/>
            <p:nvPr/>
          </p:nvSpPr>
          <p:spPr>
            <a:xfrm>
              <a:off x="7463979" y="1775112"/>
              <a:ext cx="49645" cy="28368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467524" y="1777170"/>
              <a:ext cx="42553" cy="24227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6369875" y="2166572"/>
              <a:ext cx="1886643" cy="692371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6" name="Google Shape;3226;p36"/>
          <p:cNvGrpSpPr/>
          <p:nvPr/>
        </p:nvGrpSpPr>
        <p:grpSpPr>
          <a:xfrm>
            <a:off x="4593366" y="1640515"/>
            <a:ext cx="760148" cy="951555"/>
            <a:chOff x="4593366" y="1640515"/>
            <a:chExt cx="760148" cy="951555"/>
          </a:xfrm>
        </p:grpSpPr>
        <p:grpSp>
          <p:nvGrpSpPr>
            <p:cNvPr id="3227" name="Google Shape;3227;p36"/>
            <p:cNvGrpSpPr/>
            <p:nvPr/>
          </p:nvGrpSpPr>
          <p:grpSpPr>
            <a:xfrm>
              <a:off x="4593372" y="1640526"/>
              <a:ext cx="760141" cy="951544"/>
              <a:chOff x="2105900" y="3564700"/>
              <a:chExt cx="649525" cy="813075"/>
            </a:xfrm>
          </p:grpSpPr>
          <p:sp>
            <p:nvSpPr>
              <p:cNvPr id="3228" name="Google Shape;3228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rect b="b" l="l" r="r" t="t"/>
                <a:pathLst>
                  <a:path extrusionOk="0" h="32523" w="25981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rect b="b" l="l" r="r" t="t"/>
                <a:pathLst>
                  <a:path extrusionOk="0" h="26297" w="21039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rect b="b" l="l" r="r" t="t"/>
                <a:pathLst>
                  <a:path extrusionOk="0" h="20077" w="16099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rect b="b" l="l" r="r" t="t"/>
                <a:pathLst>
                  <a:path extrusionOk="0" h="13860" w="11169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rect b="b" l="l" r="r" t="t"/>
                <a:pathLst>
                  <a:path extrusionOk="0" h="7640" w="6228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3" name="Google Shape;3233;p36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3234" name="Google Shape;3234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rect b="b" l="l" r="r" t="t"/>
                <a:pathLst>
                  <a:path extrusionOk="0" h="32523" w="25981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rect b="b" l="l" r="r" t="t"/>
                <a:pathLst>
                  <a:path extrusionOk="0" h="26297" w="21039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rect b="b" l="l" r="r" t="t"/>
                <a:pathLst>
                  <a:path extrusionOk="0" h="20077" w="16099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rect b="b" l="l" r="r" t="t"/>
                <a:pathLst>
                  <a:path extrusionOk="0" h="13860" w="11169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rect b="b" l="l" r="r" t="t"/>
                <a:pathLst>
                  <a:path extrusionOk="0" h="7640" w="6228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 flipH="1" rot="10800000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3240" name="Google Shape;3240;p36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6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6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6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6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0" name="Google Shape;3260;p3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rect b="b" l="l" r="r" t="t"/>
              <a:pathLst>
                <a:path extrusionOk="0" h="90525" w="3147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rect b="b" l="l" r="r" t="t"/>
              <a:pathLst>
                <a:path extrusionOk="0" h="85618" w="2804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rect b="b" l="l" r="r" t="t"/>
              <a:pathLst>
                <a:path extrusionOk="0" h="92226" w="32779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rect b="b" l="l" r="r" t="t"/>
              <a:pathLst>
                <a:path extrusionOk="0" h="7287" w="799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rect b="b" l="l" r="r" t="t"/>
              <a:pathLst>
                <a:path extrusionOk="0" h="3870" w="799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rect b="b" l="l" r="r" t="t"/>
              <a:pathLst>
                <a:path extrusionOk="0" h="2751" w="393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rect b="b" l="l" r="r" t="t"/>
              <a:pathLst>
                <a:path extrusionOk="0" h="822" w="548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fmla="val 16200000" name="adj1"/>
              <a:gd fmla="val 976895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fmla="val 16200000" name="adj1"/>
              <a:gd fmla="val 13142257" name="adj2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fmla="val 16200000" name="adj1"/>
              <a:gd fmla="val 6514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fmla="val 16200000" name="adj1"/>
              <a:gd fmla="val 3255587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fmla="val 14514560" name="adj1"/>
              <a:gd fmla="val 8030579" name="adj2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fmla="val 14746947" name="adj1"/>
              <a:gd fmla="val 8030579" name="adj2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fmla="val 14910123" name="adj1"/>
              <a:gd fmla="val 4028276" name="adj2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fmla="val 15134994" name="adj1"/>
              <a:gd fmla="val 0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{6D4E04EE-907A-4B40-8A5D-36C8686311D8}</a:tableStyleId>
              </a:tblPr>
              <a:tblGrid>
                <a:gridCol w="1929300"/>
                <a:gridCol w="1929300"/>
                <a:gridCol w="1929300"/>
                <a:gridCol w="1929300"/>
              </a:tblGrid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7" name="Google Shape;3327;p3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rect b="b" l="l" r="r" t="t"/>
              <a:pathLst>
                <a:path extrusionOk="0" h="1418" w="726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rect b="b" l="l" r="r" t="t"/>
              <a:pathLst>
                <a:path extrusionOk="0" h="11815" w="10807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rect b="b" l="l" r="r" t="t"/>
              <a:pathLst>
                <a:path extrusionOk="0" h="8665" w="1419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rect b="b" l="l" r="r" t="t"/>
              <a:pathLst>
                <a:path extrusionOk="0" h="8318" w="6996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rect b="b" l="l" r="r" t="t"/>
              <a:pathLst>
                <a:path extrusionOk="0" h="694" w="2648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rect b="b" l="l" r="r" t="t"/>
              <a:pathLst>
                <a:path extrusionOk="0" h="2049" w="9043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flipH="1" rot="10800000">
              <a:off x="5332715" y="2179698"/>
              <a:ext cx="2331900" cy="1935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flipH="1" rot="10800000">
              <a:off x="5332715" y="2179698"/>
              <a:ext cx="2331900" cy="1935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rect b="b" l="l" r="r" t="t"/>
              <a:pathLst>
                <a:path extrusionOk="0" h="4770" w="2049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rect b="b" l="l" r="r" t="t"/>
              <a:pathLst>
                <a:path extrusionOk="0" h="8869" w="2066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rect b="b" l="l" r="r" t="t"/>
              <a:pathLst>
                <a:path extrusionOk="0" h="7972" w="6271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{6D4E04EE-907A-4B40-8A5D-36C8686311D8}</a:tableStyleId>
              </a:tblPr>
              <a:tblGrid>
                <a:gridCol w="2235600"/>
                <a:gridCol w="4293325"/>
                <a:gridCol w="1206775"/>
              </a:tblGrid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8" name="Google Shape;3868;p4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</a:t>
              </a: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</a:t>
              </a: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fmla="val 23076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fmla="val 23076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rect b="b" l="l" r="r" t="t"/>
              <a:pathLst>
                <a:path extrusionOk="0" h="9358" w="1387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rect b="b" l="l" r="r" t="t"/>
              <a:pathLst>
                <a:path extrusionOk="0" h="2048" w="5483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rect b="b" l="l" r="r" t="t"/>
              <a:pathLst>
                <a:path extrusionOk="0" h="14525" w="10083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rect b="b" l="l" r="r" t="t"/>
              <a:pathLst>
                <a:path extrusionOk="0" h="2049" w="3435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rect b="b" l="l" r="r" t="t"/>
              <a:pathLst>
                <a:path extrusionOk="0" h="2049" w="7877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rect b="b" l="l" r="r" t="t"/>
              <a:pathLst>
                <a:path extrusionOk="0" h="663" w="1922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rect b="b" l="l" r="r" t="t"/>
              <a:pathLst>
                <a:path extrusionOk="0" h="7515" w="6145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rect b="b" l="l" r="r" t="t"/>
              <a:pathLst>
                <a:path extrusionOk="0" h="6837" w="4727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rect b="b" l="l" r="r" t="t"/>
              <a:pathLst>
                <a:path extrusionOk="0" h="6838" w="4726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Google Shape;283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4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949" name="Google Shape;3949;p44"/>
          <p:cNvGrpSpPr/>
          <p:nvPr/>
        </p:nvGrpSpPr>
        <p:grpSpPr>
          <a:xfrm>
            <a:off x="2695213" y="1598795"/>
            <a:ext cx="3753708" cy="2468339"/>
            <a:chOff x="235800" y="830650"/>
            <a:chExt cx="6978450" cy="4588844"/>
          </a:xfrm>
        </p:grpSpPr>
        <p:sp>
          <p:nvSpPr>
            <p:cNvPr id="3950" name="Google Shape;3950;p44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6" name="Google Shape;3956;p44"/>
          <p:cNvGrpSpPr/>
          <p:nvPr/>
        </p:nvGrpSpPr>
        <p:grpSpPr>
          <a:xfrm>
            <a:off x="2268870" y="1498800"/>
            <a:ext cx="882325" cy="452600"/>
            <a:chOff x="2268800" y="1346400"/>
            <a:chExt cx="882325" cy="452600"/>
          </a:xfrm>
        </p:grpSpPr>
        <p:sp>
          <p:nvSpPr>
            <p:cNvPr id="3957" name="Google Shape;3957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58" name="Google Shape;3958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59" name="Google Shape;3959;p44"/>
          <p:cNvGrpSpPr/>
          <p:nvPr/>
        </p:nvGrpSpPr>
        <p:grpSpPr>
          <a:xfrm>
            <a:off x="3057523" y="1863406"/>
            <a:ext cx="192686" cy="222528"/>
            <a:chOff x="3669150" y="2223718"/>
            <a:chExt cx="436237" cy="503799"/>
          </a:xfrm>
        </p:grpSpPr>
        <p:sp>
          <p:nvSpPr>
            <p:cNvPr id="3960" name="Google Shape;3960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2268772" y="2600494"/>
            <a:ext cx="1294812" cy="32632"/>
            <a:chOff x="2268800" y="1346400"/>
            <a:chExt cx="882325" cy="452600"/>
          </a:xfrm>
        </p:grpSpPr>
        <p:sp>
          <p:nvSpPr>
            <p:cNvPr id="3964" name="Google Shape;3964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65" name="Google Shape;3965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66" name="Google Shape;3966;p44"/>
          <p:cNvGrpSpPr/>
          <p:nvPr/>
        </p:nvGrpSpPr>
        <p:grpSpPr>
          <a:xfrm>
            <a:off x="3458573" y="2487906"/>
            <a:ext cx="192686" cy="222528"/>
            <a:chOff x="3669150" y="2223718"/>
            <a:chExt cx="436237" cy="503799"/>
          </a:xfrm>
        </p:grpSpPr>
        <p:sp>
          <p:nvSpPr>
            <p:cNvPr id="3967" name="Google Shape;3967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0" name="Google Shape;3970;p44"/>
          <p:cNvGrpSpPr/>
          <p:nvPr/>
        </p:nvGrpSpPr>
        <p:grpSpPr>
          <a:xfrm flipH="1" rot="10800000">
            <a:off x="2268864" y="3349377"/>
            <a:ext cx="1329223" cy="402814"/>
            <a:chOff x="2268800" y="1346400"/>
            <a:chExt cx="882325" cy="452600"/>
          </a:xfrm>
        </p:grpSpPr>
        <p:sp>
          <p:nvSpPr>
            <p:cNvPr id="3971" name="Google Shape;3971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2" name="Google Shape;3972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73" name="Google Shape;3973;p44"/>
          <p:cNvGrpSpPr/>
          <p:nvPr/>
        </p:nvGrpSpPr>
        <p:grpSpPr>
          <a:xfrm>
            <a:off x="3498673" y="3192606"/>
            <a:ext cx="192686" cy="222528"/>
            <a:chOff x="3669150" y="2223718"/>
            <a:chExt cx="436237" cy="503799"/>
          </a:xfrm>
        </p:grpSpPr>
        <p:sp>
          <p:nvSpPr>
            <p:cNvPr id="3974" name="Google Shape;3974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7" name="Google Shape;3977;p44"/>
          <p:cNvGrpSpPr/>
          <p:nvPr/>
        </p:nvGrpSpPr>
        <p:grpSpPr>
          <a:xfrm flipH="1">
            <a:off x="6119133" y="1498939"/>
            <a:ext cx="757211" cy="750547"/>
            <a:chOff x="2268800" y="1346400"/>
            <a:chExt cx="882325" cy="452600"/>
          </a:xfrm>
        </p:grpSpPr>
        <p:sp>
          <p:nvSpPr>
            <p:cNvPr id="3978" name="Google Shape;3978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9" name="Google Shape;3979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0" name="Google Shape;3980;p44"/>
          <p:cNvGrpSpPr/>
          <p:nvPr/>
        </p:nvGrpSpPr>
        <p:grpSpPr>
          <a:xfrm flipH="1">
            <a:off x="5958635" y="2600532"/>
            <a:ext cx="917706" cy="109937"/>
            <a:chOff x="2268800" y="1346400"/>
            <a:chExt cx="882325" cy="452600"/>
          </a:xfrm>
        </p:grpSpPr>
        <p:sp>
          <p:nvSpPr>
            <p:cNvPr id="3981" name="Google Shape;3981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82" name="Google Shape;3982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3" name="Google Shape;3983;p44"/>
          <p:cNvGrpSpPr/>
          <p:nvPr/>
        </p:nvGrpSpPr>
        <p:grpSpPr>
          <a:xfrm rot="10800000">
            <a:off x="6000782" y="3584311"/>
            <a:ext cx="882325" cy="167915"/>
            <a:chOff x="2268800" y="1346400"/>
            <a:chExt cx="882325" cy="452600"/>
          </a:xfrm>
        </p:grpSpPr>
        <p:sp>
          <p:nvSpPr>
            <p:cNvPr id="3984" name="Google Shape;3984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85" name="Google Shape;3985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6" name="Google Shape;3986;p44"/>
          <p:cNvGrpSpPr/>
          <p:nvPr/>
        </p:nvGrpSpPr>
        <p:grpSpPr>
          <a:xfrm>
            <a:off x="6019573" y="2164693"/>
            <a:ext cx="192686" cy="222528"/>
            <a:chOff x="3669150" y="2223718"/>
            <a:chExt cx="436237" cy="503799"/>
          </a:xfrm>
        </p:grpSpPr>
        <p:sp>
          <p:nvSpPr>
            <p:cNvPr id="3987" name="Google Shape;3987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0" name="Google Shape;3990;p44"/>
          <p:cNvGrpSpPr/>
          <p:nvPr/>
        </p:nvGrpSpPr>
        <p:grpSpPr>
          <a:xfrm>
            <a:off x="5870623" y="2505543"/>
            <a:ext cx="192686" cy="222528"/>
            <a:chOff x="3669150" y="2223718"/>
            <a:chExt cx="436237" cy="503799"/>
          </a:xfrm>
        </p:grpSpPr>
        <p:sp>
          <p:nvSpPr>
            <p:cNvPr id="3991" name="Google Shape;3991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4" name="Google Shape;3994;p44"/>
          <p:cNvGrpSpPr/>
          <p:nvPr/>
        </p:nvGrpSpPr>
        <p:grpSpPr>
          <a:xfrm>
            <a:off x="5897798" y="3439518"/>
            <a:ext cx="192686" cy="222528"/>
            <a:chOff x="3669150" y="2223718"/>
            <a:chExt cx="436237" cy="503799"/>
          </a:xfrm>
        </p:grpSpPr>
        <p:sp>
          <p:nvSpPr>
            <p:cNvPr id="3995" name="Google Shape;3995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8" name="Google Shape;3998;p44"/>
          <p:cNvGrpSpPr/>
          <p:nvPr/>
        </p:nvGrpSpPr>
        <p:grpSpPr>
          <a:xfrm>
            <a:off x="459275" y="2472494"/>
            <a:ext cx="1808801" cy="694194"/>
            <a:chOff x="777838" y="1948526"/>
            <a:chExt cx="1891063" cy="694194"/>
          </a:xfrm>
        </p:grpSpPr>
        <p:sp>
          <p:nvSpPr>
            <p:cNvPr id="3999" name="Google Shape;3999;p44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0" name="Google Shape;4000;p44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1" name="Google Shape;4001;p44"/>
          <p:cNvGrpSpPr/>
          <p:nvPr/>
        </p:nvGrpSpPr>
        <p:grpSpPr>
          <a:xfrm>
            <a:off x="459395" y="1339278"/>
            <a:ext cx="1808658" cy="694194"/>
            <a:chOff x="777963" y="948455"/>
            <a:chExt cx="1890913" cy="694194"/>
          </a:xfrm>
        </p:grpSpPr>
        <p:sp>
          <p:nvSpPr>
            <p:cNvPr id="4002" name="Google Shape;4002;p44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3" name="Google Shape;4003;p44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4" name="Google Shape;4004;p44"/>
          <p:cNvGrpSpPr/>
          <p:nvPr/>
        </p:nvGrpSpPr>
        <p:grpSpPr>
          <a:xfrm>
            <a:off x="459395" y="3605710"/>
            <a:ext cx="1808682" cy="693648"/>
            <a:chOff x="777963" y="2952747"/>
            <a:chExt cx="1890938" cy="693648"/>
          </a:xfrm>
        </p:grpSpPr>
        <p:sp>
          <p:nvSpPr>
            <p:cNvPr id="4005" name="Google Shape;4005;p44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6" name="Google Shape;4006;p44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7" name="Google Shape;4007;p44"/>
          <p:cNvGrpSpPr/>
          <p:nvPr/>
        </p:nvGrpSpPr>
        <p:grpSpPr>
          <a:xfrm>
            <a:off x="6876067" y="2472178"/>
            <a:ext cx="1808658" cy="694447"/>
            <a:chOff x="6475088" y="1960653"/>
            <a:chExt cx="1890913" cy="694447"/>
          </a:xfrm>
        </p:grpSpPr>
        <p:sp>
          <p:nvSpPr>
            <p:cNvPr id="4008" name="Google Shape;4008;p44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9" name="Google Shape;4009;p44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0" name="Google Shape;4010;p44"/>
          <p:cNvGrpSpPr/>
          <p:nvPr/>
        </p:nvGrpSpPr>
        <p:grpSpPr>
          <a:xfrm>
            <a:off x="6876067" y="1339278"/>
            <a:ext cx="1808658" cy="694195"/>
            <a:chOff x="6475088" y="948455"/>
            <a:chExt cx="1890913" cy="694195"/>
          </a:xfrm>
        </p:grpSpPr>
        <p:sp>
          <p:nvSpPr>
            <p:cNvPr id="4011" name="Google Shape;4011;p44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2" name="Google Shape;4012;p44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3" name="Google Shape;4013;p44"/>
          <p:cNvGrpSpPr/>
          <p:nvPr/>
        </p:nvGrpSpPr>
        <p:grpSpPr>
          <a:xfrm>
            <a:off x="6876067" y="3605330"/>
            <a:ext cx="1808658" cy="694418"/>
            <a:chOff x="6475088" y="2967133"/>
            <a:chExt cx="1890913" cy="694418"/>
          </a:xfrm>
        </p:grpSpPr>
        <p:sp>
          <p:nvSpPr>
            <p:cNvPr id="4014" name="Google Shape;4014;p44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5" name="Google Shape;4015;p44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3" name="Google Shape;4043;p4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856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rect b="b" l="l" r="r" t="t"/>
              <a:pathLst>
                <a:path extrusionOk="0" h="12688" w="14139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rect b="b" l="l" r="r" t="t"/>
              <a:pathLst>
                <a:path extrusionOk="0" h="12881" w="14332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-GB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rgbClr val="435D74"/>
                </a:solidFill>
              </a:rPr>
              <a:t> </a:t>
            </a:r>
            <a:r>
              <a:rPr lang="en-GB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1" name="Google Shape;4101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2" name="Google Shape;4102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06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8" name="Google Shape;4108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-GB" sz="1000" u="sng">
                <a:solidFill>
                  <a:schemeClr val="hlink"/>
                </a:solidFill>
              </a:rPr>
              <a:t>S</a:t>
            </a:r>
            <a:r>
              <a:rPr b="1" lang="en-GB" sz="11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-GB" sz="1100">
                <a:solidFill>
                  <a:schemeClr val="lt1"/>
                </a:solidFill>
              </a:rPr>
              <a:t> or keeping the "Thanks" slide.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9" name="Google Shape;410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13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b="1" lang="en-GB" sz="1100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b="1" lang="en-GB" sz="1100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b="1" lang="en-GB" sz="1100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-GB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117" name="Google Shape;4117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4118" name="Google Shape;411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119" name="Google Shape;411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120" name="Google Shape;412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1" name="Google Shape;412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22" name="Google Shape;412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3" name="Google Shape;412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124" name="Google Shape;412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125" name="Google Shape;412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6" name="Google Shape;412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27" name="Google Shape;412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128" name="Google Shape;412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9" name="Google Shape;412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0" name="Google Shape;413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1" name="Google Shape;413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32" name="Google Shape;413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133" name="Google Shape;413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134" name="Google Shape;413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5" name="Google Shape;413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36" name="Google Shape;413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137" name="Google Shape;413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8" name="Google Shape;413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9" name="Google Shape;413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0" name="Google Shape;414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41" name="Google Shape;414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142" name="Google Shape;414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143" name="Google Shape;414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4" name="Google Shape;414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45" name="Google Shape;414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146" name="Google Shape;414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7" name="Google Shape;414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48" name="Google Shape;414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149" name="Google Shape;414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150" name="Google Shape;415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1" name="Google Shape;415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2" name="Google Shape;415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153" name="Google Shape;415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4" name="Google Shape;415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5" name="Google Shape;415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6" name="Google Shape;415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7" name="Google Shape;415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3" name="Google Shape;503;p1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3" name="Google Shape;643;p1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0" name="Google Shape;1150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5" name="Google Shape;1155;p2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21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21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1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1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1"/>
          <p:cNvSpPr/>
          <p:nvPr/>
        </p:nvSpPr>
        <p:spPr>
          <a:xfrm flipH="1" rot="10800000">
            <a:off x="3701612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1"/>
          <p:cNvSpPr/>
          <p:nvPr/>
        </p:nvSpPr>
        <p:spPr>
          <a:xfrm flipH="1" rot="10800000">
            <a:off x="3701612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21"/>
          <p:cNvGrpSpPr/>
          <p:nvPr/>
        </p:nvGrpSpPr>
        <p:grpSpPr>
          <a:xfrm>
            <a:off x="3776050" y="3755475"/>
            <a:ext cx="1736400" cy="684923"/>
            <a:chOff x="3776050" y="3755475"/>
            <a:chExt cx="1736400" cy="684923"/>
          </a:xfrm>
        </p:grpSpPr>
        <p:sp>
          <p:nvSpPr>
            <p:cNvPr id="1182" name="Google Shape;1182;p21"/>
            <p:cNvSpPr txBox="1"/>
            <p:nvPr/>
          </p:nvSpPr>
          <p:spPr>
            <a:xfrm>
              <a:off x="377605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Solar System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3" cy="694194"/>
            <a:chOff x="777963" y="948455"/>
            <a:chExt cx="1890913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777963" y="2961925"/>
            <a:ext cx="1890938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8" y="1955545"/>
            <a:ext cx="1890913" cy="694447"/>
            <a:chOff x="6475088" y="1960653"/>
            <a:chExt cx="1890913" cy="69444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777963" y="3968113"/>
            <a:ext cx="1890913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star at the center of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1890913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rect b="b" l="l" r="r" t="t"/>
            <a:pathLst>
              <a:path extrusionOk="0" h="64104" w="53603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44650" y="1279733"/>
            <a:ext cx="1872411" cy="941000"/>
            <a:chOff x="6644650" y="1279733"/>
            <a:chExt cx="1872411" cy="941000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44761" y="1279733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23"/>
          <p:cNvCxnSpPr/>
          <p:nvPr/>
        </p:nvCxnSpPr>
        <p:spPr>
          <a:xfrm>
            <a:off x="4578325" y="1690405"/>
            <a:ext cx="0" cy="601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