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2163-CCC0-430B-B563-1363BC0F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126" y="1763287"/>
            <a:ext cx="8361229" cy="468185"/>
          </a:xfrm>
        </p:spPr>
        <p:txBody>
          <a:bodyPr/>
          <a:lstStyle/>
          <a:p>
            <a:r>
              <a:rPr lang="pt-BR" sz="5400" dirty="0">
                <a:latin typeface="Algerian" panose="04020705040A02060702" pitchFamily="82" charset="0"/>
              </a:rPr>
              <a:t>Tabela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A97BE4-6C8E-453B-B5A6-7778C2F7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65" y="2365696"/>
            <a:ext cx="8016952" cy="15582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C77859-F6BF-4EB0-AEB6-0BA794507264}"/>
              </a:ext>
            </a:extLst>
          </p:cNvPr>
          <p:cNvSpPr txBox="1"/>
          <p:nvPr/>
        </p:nvSpPr>
        <p:spPr>
          <a:xfrm>
            <a:off x="2250357" y="4058175"/>
            <a:ext cx="3845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Cindy Lauren de Souza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Feitoza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9F5B8-8A45-4E8F-9640-1D2459C2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425" y="990600"/>
            <a:ext cx="3087150" cy="872456"/>
          </a:xfrm>
        </p:spPr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Gráfico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85870-8E07-4629-AAC1-D799270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4484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Algerian</vt:lpstr>
      <vt:lpstr>Arial</vt:lpstr>
      <vt:lpstr>Franklin Gothic Book</vt:lpstr>
      <vt:lpstr>Cortar</vt:lpstr>
      <vt:lpstr>Tabela</vt:lpstr>
      <vt:lpstr>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</dc:title>
  <dc:creator>Aluno</dc:creator>
  <cp:lastModifiedBy>Aluno</cp:lastModifiedBy>
  <cp:revision>2</cp:revision>
  <dcterms:created xsi:type="dcterms:W3CDTF">2024-08-07T13:07:26Z</dcterms:created>
  <dcterms:modified xsi:type="dcterms:W3CDTF">2024-08-07T13:12:27Z</dcterms:modified>
</cp:coreProperties>
</file>