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Verdana" pitchFamily="34" charset="0"/>
                <a:ea typeface="新細明體" pitchFamily="18" charset="-120"/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Verdana" pitchFamily="34" charset="0"/>
                <a:ea typeface="新細明體" pitchFamily="18" charset="-120"/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TW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9A4DD81-A3B4-4BFC-98B4-14A1FCA012B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22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35F162-87AC-47FD-99C6-E1F72489DCD4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C3C3B85-A797-48D8-B6E9-6B7257483550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CFDB2BA-759C-464E-8E53-D74A7DB4017E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6872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6A9F44D-987D-40B6-BB17-3E8280FF68F0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3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93085CF-2CDC-44E1-9549-E7A54694DB80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5629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9EF251F-7050-48B5-BAAE-B4959932B5EA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3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0AF5A6-1520-4CD0-B517-590452DA1625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614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48A3E5E-17E5-4952-B7E3-79435EF4CD93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5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1782FE6-E93B-4D13-9033-2A83AABA9699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75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8712317-1B64-449A-8055-DDF5592B58DF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17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prstClr val="black"/>
              </a:solidFill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prstClr val="black"/>
              </a:solidFill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5B126-D555-4A7A-AF15-4766597C020F}" type="slidenum">
              <a:rPr lang="en-US" altLang="zh-TW" smtClean="0">
                <a:solidFill>
                  <a:prstClr val="black"/>
                </a:solidFill>
                <a:latin typeface="Verdana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prstClr val="black"/>
              </a:solidFill>
              <a:latin typeface="Verdan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029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55009"/>
              </p:ext>
            </p:extLst>
          </p:nvPr>
        </p:nvGraphicFramePr>
        <p:xfrm>
          <a:off x="323528" y="1340769"/>
          <a:ext cx="8424936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7056784"/>
              </a:tblGrid>
              <a:tr h="576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 dirty="0" smtClean="0">
                          <a:effectLst/>
                        </a:rPr>
                        <a:t>教</a:t>
                      </a:r>
                      <a:r>
                        <a:rPr lang="en-US" sz="2200" kern="100" dirty="0" smtClean="0">
                          <a:effectLst/>
                        </a:rPr>
                        <a:t>    </a:t>
                      </a:r>
                      <a:r>
                        <a:rPr lang="zh-TW" sz="2200" kern="100" dirty="0" smtClean="0">
                          <a:effectLst/>
                        </a:rPr>
                        <a:t>師</a:t>
                      </a:r>
                      <a:endParaRPr lang="zh-TW" sz="2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kern="100" baseline="0" dirty="0" smtClean="0">
                          <a:effectLst/>
                        </a:rPr>
                        <a:t>韓殿君 </a:t>
                      </a:r>
                      <a:r>
                        <a:rPr lang="zh-TW" sz="2200" kern="100" dirty="0" smtClean="0">
                          <a:effectLst/>
                        </a:rPr>
                        <a:t>教授</a:t>
                      </a:r>
                      <a:endParaRPr lang="zh-TW" sz="2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 dirty="0" smtClean="0">
                          <a:effectLst/>
                        </a:rPr>
                        <a:t>研</a:t>
                      </a:r>
                      <a:r>
                        <a:rPr lang="zh-TW" altLang="en-US" sz="2200" kern="100" dirty="0" smtClean="0">
                          <a:effectLst/>
                        </a:rPr>
                        <a:t> </a:t>
                      </a:r>
                      <a:r>
                        <a:rPr lang="zh-TW" sz="2200" kern="100" dirty="0" smtClean="0">
                          <a:effectLst/>
                        </a:rPr>
                        <a:t>究</a:t>
                      </a:r>
                      <a:r>
                        <a:rPr lang="zh-TW" altLang="en-US" sz="2200" kern="100" dirty="0" smtClean="0">
                          <a:effectLst/>
                        </a:rPr>
                        <a:t> </a:t>
                      </a:r>
                      <a:r>
                        <a:rPr lang="zh-TW" sz="2200" kern="100" dirty="0" smtClean="0">
                          <a:effectLst/>
                        </a:rPr>
                        <a:t>室</a:t>
                      </a:r>
                      <a:endParaRPr lang="zh-TW" sz="2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 dirty="0" smtClean="0">
                          <a:effectLst/>
                        </a:rPr>
                        <a:t>Room.</a:t>
                      </a:r>
                      <a:r>
                        <a:rPr lang="en-US" altLang="zh-TW" sz="2200" kern="100" dirty="0" smtClean="0">
                          <a:effectLst/>
                        </a:rPr>
                        <a:t>415</a:t>
                      </a:r>
                      <a:endParaRPr lang="zh-TW" sz="2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8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kern="100" dirty="0" smtClean="0">
                          <a:effectLst/>
                        </a:rPr>
                        <a:t>實 驗 室</a:t>
                      </a:r>
                      <a:endParaRPr lang="zh-TW" sz="2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kern="100" dirty="0" smtClean="0">
                          <a:effectLst/>
                        </a:rPr>
                        <a:t>Room.330/428</a:t>
                      </a:r>
                      <a:r>
                        <a:rPr lang="zh-TW" altLang="en-US" sz="2200" kern="100" dirty="0" smtClean="0">
                          <a:effectLst/>
                        </a:rPr>
                        <a:t> 雷射冷卻實驗室</a:t>
                      </a:r>
                      <a:endParaRPr lang="en-US" altLang="zh-TW" sz="2200" kern="10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361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 dirty="0" smtClean="0">
                          <a:effectLst/>
                        </a:rPr>
                        <a:t>研究方向</a:t>
                      </a:r>
                      <a:endParaRPr lang="zh-TW" sz="2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 eaLnBrk="1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zh-TW" altLang="en-US" sz="2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原子物理、雷射冷卻、玻色</a:t>
                      </a:r>
                      <a:r>
                        <a:rPr kumimoji="0" lang="en-US" altLang="zh-TW" sz="2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zh-TW" altLang="en-US" sz="2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愛因斯坦凝聚 </a:t>
                      </a:r>
                    </a:p>
                    <a:p>
                      <a:pPr marL="342900" indent="-342900" eaLnBrk="1" hangingPunct="1">
                        <a:buFontTx/>
                        <a:buBlip>
                          <a:blip r:embed="rId2"/>
                        </a:buBlip>
                      </a:pPr>
                      <a:endParaRPr kumimoji="0" lang="zh-TW" altLang="en-US" sz="2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endParaRPr kumimoji="0" lang="en-US" altLang="zh-TW" sz="16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sz="4000" dirty="0"/>
              <a:t>實驗</a:t>
            </a:r>
            <a:r>
              <a:rPr lang="zh-TW" altLang="en-US" sz="4000" dirty="0" smtClean="0"/>
              <a:t>組簡介 </a:t>
            </a:r>
            <a:r>
              <a:rPr lang="zh-TW" altLang="en-US" sz="2800" dirty="0" smtClean="0">
                <a:solidFill>
                  <a:srgbClr val="A50021"/>
                </a:solidFill>
                <a:latin typeface="標楷體" pitchFamily="65" charset="-120"/>
              </a:rPr>
              <a:t>原子</a:t>
            </a:r>
            <a:r>
              <a:rPr lang="zh-TW" altLang="en-US" sz="2800" dirty="0">
                <a:solidFill>
                  <a:srgbClr val="A50021"/>
                </a:solidFill>
                <a:latin typeface="標楷體" pitchFamily="65" charset="-120"/>
              </a:rPr>
              <a:t>光學及雷射</a:t>
            </a:r>
            <a:r>
              <a:rPr lang="zh-TW" altLang="en-US" sz="2800" dirty="0" smtClean="0">
                <a:solidFill>
                  <a:srgbClr val="A50021"/>
                </a:solidFill>
                <a:latin typeface="標楷體" pitchFamily="65" charset="-120"/>
              </a:rPr>
              <a:t>冷卻</a:t>
            </a:r>
          </a:p>
        </p:txBody>
      </p:sp>
      <p:pic>
        <p:nvPicPr>
          <p:cNvPr id="8" name="Picture 4" descr="DJH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4546" y="1340768"/>
            <a:ext cx="2231053" cy="16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14" y="3501008"/>
            <a:ext cx="6044094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69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9" descr="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27041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4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匯合</vt:lpstr>
      <vt:lpstr>實驗組簡介 原子光學及雷射冷卻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實驗組簡介 原子光學及雷射冷卻</dc:title>
  <dc:creator>user</dc:creator>
  <cp:lastModifiedBy>user</cp:lastModifiedBy>
  <cp:revision>2</cp:revision>
  <dcterms:created xsi:type="dcterms:W3CDTF">2018-05-25T02:39:26Z</dcterms:created>
  <dcterms:modified xsi:type="dcterms:W3CDTF">2018-05-25T02:42:55Z</dcterms:modified>
</cp:coreProperties>
</file>