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79" r:id="rId5"/>
    <p:sldId id="265" r:id="rId6"/>
    <p:sldId id="266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9954A-1909-417D-9940-7B0A702D3788}" v="11" dt="2024-09-23T14:17:57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 SHARMA" userId="e99bf7fdbf47f36e" providerId="LiveId" clId="{C059954A-1909-417D-9940-7B0A702D3788}"/>
    <pc:docChg chg="undo custSel addSld modSld">
      <pc:chgData name="SONAL SHARMA" userId="e99bf7fdbf47f36e" providerId="LiveId" clId="{C059954A-1909-417D-9940-7B0A702D3788}" dt="2024-09-23T14:18:19.092" v="545" actId="2711"/>
      <pc:docMkLst>
        <pc:docMk/>
      </pc:docMkLst>
      <pc:sldChg chg="modSp mod">
        <pc:chgData name="SONAL SHARMA" userId="e99bf7fdbf47f36e" providerId="LiveId" clId="{C059954A-1909-417D-9940-7B0A702D3788}" dt="2024-09-23T13:51:42.127" v="399" actId="20577"/>
        <pc:sldMkLst>
          <pc:docMk/>
          <pc:sldMk cId="30477158" sldId="256"/>
        </pc:sldMkLst>
        <pc:spChg chg="mod">
          <ac:chgData name="SONAL SHARMA" userId="e99bf7fdbf47f36e" providerId="LiveId" clId="{C059954A-1909-417D-9940-7B0A702D3788}" dt="2024-09-23T13:51:42.127" v="399" actId="20577"/>
          <ac:spMkLst>
            <pc:docMk/>
            <pc:sldMk cId="30477158" sldId="256"/>
            <ac:spMk id="2" creationId="{D7F6CA16-99FB-A9CC-0224-590C2A763937}"/>
          </ac:spMkLst>
        </pc:spChg>
        <pc:spChg chg="mod">
          <ac:chgData name="SONAL SHARMA" userId="e99bf7fdbf47f36e" providerId="LiveId" clId="{C059954A-1909-417D-9940-7B0A702D3788}" dt="2024-09-23T13:51:25.382" v="379" actId="20577"/>
          <ac:spMkLst>
            <pc:docMk/>
            <pc:sldMk cId="30477158" sldId="256"/>
            <ac:spMk id="3" creationId="{637C1B04-2F0C-B023-CDA1-3540214FD397}"/>
          </ac:spMkLst>
        </pc:spChg>
      </pc:sldChg>
      <pc:sldChg chg="modSp mod">
        <pc:chgData name="SONAL SHARMA" userId="e99bf7fdbf47f36e" providerId="LiveId" clId="{C059954A-1909-417D-9940-7B0A702D3788}" dt="2024-09-23T13:53:19.235" v="407" actId="255"/>
        <pc:sldMkLst>
          <pc:docMk/>
          <pc:sldMk cId="1588393183" sldId="257"/>
        </pc:sldMkLst>
        <pc:spChg chg="mod">
          <ac:chgData name="SONAL SHARMA" userId="e99bf7fdbf47f36e" providerId="LiveId" clId="{C059954A-1909-417D-9940-7B0A702D3788}" dt="2024-09-23T13:53:19.235" v="407" actId="255"/>
          <ac:spMkLst>
            <pc:docMk/>
            <pc:sldMk cId="1588393183" sldId="257"/>
            <ac:spMk id="3" creationId="{BCB0B922-06D3-5BCD-8A3D-BCD3F8252B0B}"/>
          </ac:spMkLst>
        </pc:spChg>
      </pc:sldChg>
      <pc:sldChg chg="modSp mod">
        <pc:chgData name="SONAL SHARMA" userId="e99bf7fdbf47f36e" providerId="LiveId" clId="{C059954A-1909-417D-9940-7B0A702D3788}" dt="2024-09-23T13:55:38.774" v="421" actId="12"/>
        <pc:sldMkLst>
          <pc:docMk/>
          <pc:sldMk cId="3939422707" sldId="264"/>
        </pc:sldMkLst>
        <pc:spChg chg="mod">
          <ac:chgData name="SONAL SHARMA" userId="e99bf7fdbf47f36e" providerId="LiveId" clId="{C059954A-1909-417D-9940-7B0A702D3788}" dt="2024-09-23T13:52:35.931" v="402" actId="2711"/>
          <ac:spMkLst>
            <pc:docMk/>
            <pc:sldMk cId="3939422707" sldId="264"/>
            <ac:spMk id="2" creationId="{8F0BE82A-B441-53B3-8522-23DB50C6B794}"/>
          </ac:spMkLst>
        </pc:spChg>
        <pc:spChg chg="mod">
          <ac:chgData name="SONAL SHARMA" userId="e99bf7fdbf47f36e" providerId="LiveId" clId="{C059954A-1909-417D-9940-7B0A702D3788}" dt="2024-09-23T13:55:38.774" v="421" actId="12"/>
          <ac:spMkLst>
            <pc:docMk/>
            <pc:sldMk cId="3939422707" sldId="264"/>
            <ac:spMk id="3" creationId="{0AEEDE6E-923B-1224-CFFD-319BEA0B4A51}"/>
          </ac:spMkLst>
        </pc:spChg>
      </pc:sldChg>
      <pc:sldChg chg="modSp mod">
        <pc:chgData name="SONAL SHARMA" userId="e99bf7fdbf47f36e" providerId="LiveId" clId="{C059954A-1909-417D-9940-7B0A702D3788}" dt="2024-09-23T13:57:18.591" v="433" actId="20577"/>
        <pc:sldMkLst>
          <pc:docMk/>
          <pc:sldMk cId="2243679096" sldId="265"/>
        </pc:sldMkLst>
        <pc:spChg chg="mod">
          <ac:chgData name="SONAL SHARMA" userId="e99bf7fdbf47f36e" providerId="LiveId" clId="{C059954A-1909-417D-9940-7B0A702D3788}" dt="2024-09-23T13:56:52.877" v="427" actId="2711"/>
          <ac:spMkLst>
            <pc:docMk/>
            <pc:sldMk cId="2243679096" sldId="265"/>
            <ac:spMk id="2" creationId="{FF5C826A-AD25-C5FF-3278-CF165BA97FD2}"/>
          </ac:spMkLst>
        </pc:spChg>
        <pc:spChg chg="mod">
          <ac:chgData name="SONAL SHARMA" userId="e99bf7fdbf47f36e" providerId="LiveId" clId="{C059954A-1909-417D-9940-7B0A702D3788}" dt="2024-09-23T13:57:18.591" v="433" actId="20577"/>
          <ac:spMkLst>
            <pc:docMk/>
            <pc:sldMk cId="2243679096" sldId="265"/>
            <ac:spMk id="3" creationId="{4C7DF7CC-0AEB-F599-5DFF-EEFDAFBC08B4}"/>
          </ac:spMkLst>
        </pc:spChg>
      </pc:sldChg>
      <pc:sldChg chg="modSp mod">
        <pc:chgData name="SONAL SHARMA" userId="e99bf7fdbf47f36e" providerId="LiveId" clId="{C059954A-1909-417D-9940-7B0A702D3788}" dt="2024-09-23T14:08:54.059" v="458" actId="255"/>
        <pc:sldMkLst>
          <pc:docMk/>
          <pc:sldMk cId="61929109" sldId="266"/>
        </pc:sldMkLst>
        <pc:spChg chg="mod">
          <ac:chgData name="SONAL SHARMA" userId="e99bf7fdbf47f36e" providerId="LiveId" clId="{C059954A-1909-417D-9940-7B0A702D3788}" dt="2024-09-23T13:49:10.958" v="0"/>
          <ac:spMkLst>
            <pc:docMk/>
            <pc:sldMk cId="61929109" sldId="266"/>
            <ac:spMk id="2" creationId="{86063520-989D-BC43-BEC4-E3AD67279976}"/>
          </ac:spMkLst>
        </pc:spChg>
        <pc:spChg chg="mod">
          <ac:chgData name="SONAL SHARMA" userId="e99bf7fdbf47f36e" providerId="LiveId" clId="{C059954A-1909-417D-9940-7B0A702D3788}" dt="2024-09-23T14:08:54.059" v="458" actId="255"/>
          <ac:spMkLst>
            <pc:docMk/>
            <pc:sldMk cId="61929109" sldId="266"/>
            <ac:spMk id="4" creationId="{1AF47C02-F0EF-65D7-0EDE-8AF7F3473399}"/>
          </ac:spMkLst>
        </pc:spChg>
      </pc:sldChg>
      <pc:sldChg chg="modSp mod">
        <pc:chgData name="SONAL SHARMA" userId="e99bf7fdbf47f36e" providerId="LiveId" clId="{C059954A-1909-417D-9940-7B0A702D3788}" dt="2024-09-23T14:10:24.887" v="471" actId="12"/>
        <pc:sldMkLst>
          <pc:docMk/>
          <pc:sldMk cId="2246582184" sldId="267"/>
        </pc:sldMkLst>
        <pc:spChg chg="mod">
          <ac:chgData name="SONAL SHARMA" userId="e99bf7fdbf47f36e" providerId="LiveId" clId="{C059954A-1909-417D-9940-7B0A702D3788}" dt="2024-09-23T14:09:10.347" v="459" actId="2711"/>
          <ac:spMkLst>
            <pc:docMk/>
            <pc:sldMk cId="2246582184" sldId="267"/>
            <ac:spMk id="2" creationId="{2676FDBC-1512-B53D-EFD7-94E3DA025795}"/>
          </ac:spMkLst>
        </pc:spChg>
        <pc:spChg chg="mod">
          <ac:chgData name="SONAL SHARMA" userId="e99bf7fdbf47f36e" providerId="LiveId" clId="{C059954A-1909-417D-9940-7B0A702D3788}" dt="2024-09-23T14:10:24.887" v="471" actId="12"/>
          <ac:spMkLst>
            <pc:docMk/>
            <pc:sldMk cId="2246582184" sldId="267"/>
            <ac:spMk id="4" creationId="{6705EB18-7ADD-25A8-DB0A-44647366514E}"/>
          </ac:spMkLst>
        </pc:spChg>
      </pc:sldChg>
      <pc:sldChg chg="modSp mod modClrScheme chgLayout">
        <pc:chgData name="SONAL SHARMA" userId="e99bf7fdbf47f36e" providerId="LiveId" clId="{C059954A-1909-417D-9940-7B0A702D3788}" dt="2024-09-23T14:10:53.885" v="474" actId="14100"/>
        <pc:sldMkLst>
          <pc:docMk/>
          <pc:sldMk cId="4196339955" sldId="268"/>
        </pc:sldMkLst>
        <pc:picChg chg="mod ord">
          <ac:chgData name="SONAL SHARMA" userId="e99bf7fdbf47f36e" providerId="LiveId" clId="{C059954A-1909-417D-9940-7B0A702D3788}" dt="2024-09-23T14:10:53.885" v="474" actId="14100"/>
          <ac:picMkLst>
            <pc:docMk/>
            <pc:sldMk cId="4196339955" sldId="268"/>
            <ac:picMk id="3074" creationId="{2676B6DC-1C86-EEB7-85B8-48DF91EC9E55}"/>
          </ac:picMkLst>
        </pc:picChg>
      </pc:sldChg>
      <pc:sldChg chg="modSp mod">
        <pc:chgData name="SONAL SHARMA" userId="e99bf7fdbf47f36e" providerId="LiveId" clId="{C059954A-1909-417D-9940-7B0A702D3788}" dt="2024-09-23T14:11:19.481" v="476" actId="255"/>
        <pc:sldMkLst>
          <pc:docMk/>
          <pc:sldMk cId="721298058" sldId="269"/>
        </pc:sldMkLst>
        <pc:spChg chg="mod">
          <ac:chgData name="SONAL SHARMA" userId="e99bf7fdbf47f36e" providerId="LiveId" clId="{C059954A-1909-417D-9940-7B0A702D3788}" dt="2024-09-23T14:11:09.681" v="475" actId="2711"/>
          <ac:spMkLst>
            <pc:docMk/>
            <pc:sldMk cId="721298058" sldId="269"/>
            <ac:spMk id="2" creationId="{08259205-F143-6733-EF15-4DAE056276F7}"/>
          </ac:spMkLst>
        </pc:spChg>
        <pc:spChg chg="mod">
          <ac:chgData name="SONAL SHARMA" userId="e99bf7fdbf47f36e" providerId="LiveId" clId="{C059954A-1909-417D-9940-7B0A702D3788}" dt="2024-09-23T14:11:19.481" v="476" actId="255"/>
          <ac:spMkLst>
            <pc:docMk/>
            <pc:sldMk cId="721298058" sldId="269"/>
            <ac:spMk id="3" creationId="{4016E946-DA18-B957-9F4C-11267A23E00E}"/>
          </ac:spMkLst>
        </pc:spChg>
      </pc:sldChg>
      <pc:sldChg chg="modSp mod">
        <pc:chgData name="SONAL SHARMA" userId="e99bf7fdbf47f36e" providerId="LiveId" clId="{C059954A-1909-417D-9940-7B0A702D3788}" dt="2024-09-23T14:12:30.844" v="487" actId="12"/>
        <pc:sldMkLst>
          <pc:docMk/>
          <pc:sldMk cId="595654516" sldId="270"/>
        </pc:sldMkLst>
        <pc:spChg chg="mod">
          <ac:chgData name="SONAL SHARMA" userId="e99bf7fdbf47f36e" providerId="LiveId" clId="{C059954A-1909-417D-9940-7B0A702D3788}" dt="2024-09-23T14:11:31.253" v="477" actId="2711"/>
          <ac:spMkLst>
            <pc:docMk/>
            <pc:sldMk cId="595654516" sldId="270"/>
            <ac:spMk id="2" creationId="{0A3ACB29-0868-5349-D104-89E6F90D0FAF}"/>
          </ac:spMkLst>
        </pc:spChg>
        <pc:spChg chg="mod">
          <ac:chgData name="SONAL SHARMA" userId="e99bf7fdbf47f36e" providerId="LiveId" clId="{C059954A-1909-417D-9940-7B0A702D3788}" dt="2024-09-23T14:12:30.844" v="487" actId="12"/>
          <ac:spMkLst>
            <pc:docMk/>
            <pc:sldMk cId="595654516" sldId="270"/>
            <ac:spMk id="6" creationId="{74343995-0E59-1B15-2A5D-BE522A4B33CA}"/>
          </ac:spMkLst>
        </pc:spChg>
      </pc:sldChg>
      <pc:sldChg chg="modSp mod">
        <pc:chgData name="SONAL SHARMA" userId="e99bf7fdbf47f36e" providerId="LiveId" clId="{C059954A-1909-417D-9940-7B0A702D3788}" dt="2024-09-23T14:14:51.608" v="513" actId="20577"/>
        <pc:sldMkLst>
          <pc:docMk/>
          <pc:sldMk cId="3636540634" sldId="271"/>
        </pc:sldMkLst>
        <pc:spChg chg="mod">
          <ac:chgData name="SONAL SHARMA" userId="e99bf7fdbf47f36e" providerId="LiveId" clId="{C059954A-1909-417D-9940-7B0A702D3788}" dt="2024-09-23T14:12:39.699" v="488" actId="2711"/>
          <ac:spMkLst>
            <pc:docMk/>
            <pc:sldMk cId="3636540634" sldId="271"/>
            <ac:spMk id="2" creationId="{B26864E5-24EA-30B3-DDD5-477A930B3AB6}"/>
          </ac:spMkLst>
        </pc:spChg>
        <pc:spChg chg="mod">
          <ac:chgData name="SONAL SHARMA" userId="e99bf7fdbf47f36e" providerId="LiveId" clId="{C059954A-1909-417D-9940-7B0A702D3788}" dt="2024-09-23T14:14:51.608" v="513" actId="20577"/>
          <ac:spMkLst>
            <pc:docMk/>
            <pc:sldMk cId="3636540634" sldId="271"/>
            <ac:spMk id="4" creationId="{349524A4-F47A-FCDB-331C-A6B43BE49864}"/>
          </ac:spMkLst>
        </pc:spChg>
      </pc:sldChg>
      <pc:sldChg chg="modSp mod">
        <pc:chgData name="SONAL SHARMA" userId="e99bf7fdbf47f36e" providerId="LiveId" clId="{C059954A-1909-417D-9940-7B0A702D3788}" dt="2024-09-23T14:15:24.965" v="516" actId="403"/>
        <pc:sldMkLst>
          <pc:docMk/>
          <pc:sldMk cId="2686147646" sldId="272"/>
        </pc:sldMkLst>
        <pc:spChg chg="mod">
          <ac:chgData name="SONAL SHARMA" userId="e99bf7fdbf47f36e" providerId="LiveId" clId="{C059954A-1909-417D-9940-7B0A702D3788}" dt="2024-09-23T14:15:08.827" v="514" actId="2711"/>
          <ac:spMkLst>
            <pc:docMk/>
            <pc:sldMk cId="2686147646" sldId="272"/>
            <ac:spMk id="2" creationId="{CA9E11A0-A071-0B35-E247-180E098DCD0C}"/>
          </ac:spMkLst>
        </pc:spChg>
        <pc:spChg chg="mod">
          <ac:chgData name="SONAL SHARMA" userId="e99bf7fdbf47f36e" providerId="LiveId" clId="{C059954A-1909-417D-9940-7B0A702D3788}" dt="2024-09-23T14:15:24.965" v="516" actId="403"/>
          <ac:spMkLst>
            <pc:docMk/>
            <pc:sldMk cId="2686147646" sldId="272"/>
            <ac:spMk id="4" creationId="{3695F70A-81EB-9652-80E2-AE53243FE468}"/>
          </ac:spMkLst>
        </pc:spChg>
      </pc:sldChg>
      <pc:sldChg chg="modSp mod">
        <pc:chgData name="SONAL SHARMA" userId="e99bf7fdbf47f36e" providerId="LiveId" clId="{C059954A-1909-417D-9940-7B0A702D3788}" dt="2024-09-23T14:16:02.858" v="524" actId="14100"/>
        <pc:sldMkLst>
          <pc:docMk/>
          <pc:sldMk cId="3076325146" sldId="273"/>
        </pc:sldMkLst>
        <pc:spChg chg="mod">
          <ac:chgData name="SONAL SHARMA" userId="e99bf7fdbf47f36e" providerId="LiveId" clId="{C059954A-1909-417D-9940-7B0A702D3788}" dt="2024-09-23T14:15:35.526" v="517" actId="2711"/>
          <ac:spMkLst>
            <pc:docMk/>
            <pc:sldMk cId="3076325146" sldId="273"/>
            <ac:spMk id="2" creationId="{EE6FE424-8267-D5C5-7BE5-30E58E370ADB}"/>
          </ac:spMkLst>
        </pc:spChg>
        <pc:spChg chg="mod">
          <ac:chgData name="SONAL SHARMA" userId="e99bf7fdbf47f36e" providerId="LiveId" clId="{C059954A-1909-417D-9940-7B0A702D3788}" dt="2024-09-23T14:16:02.858" v="524" actId="14100"/>
          <ac:spMkLst>
            <pc:docMk/>
            <pc:sldMk cId="3076325146" sldId="273"/>
            <ac:spMk id="4" creationId="{56E18C50-7617-3A40-7F62-E8075312B78F}"/>
          </ac:spMkLst>
        </pc:spChg>
      </pc:sldChg>
      <pc:sldChg chg="modSp mod">
        <pc:chgData name="SONAL SHARMA" userId="e99bf7fdbf47f36e" providerId="LiveId" clId="{C059954A-1909-417D-9940-7B0A702D3788}" dt="2024-09-23T14:16:56.073" v="536" actId="5793"/>
        <pc:sldMkLst>
          <pc:docMk/>
          <pc:sldMk cId="3045723352" sldId="274"/>
        </pc:sldMkLst>
        <pc:spChg chg="mod">
          <ac:chgData name="SONAL SHARMA" userId="e99bf7fdbf47f36e" providerId="LiveId" clId="{C059954A-1909-417D-9940-7B0A702D3788}" dt="2024-09-23T14:16:17.580" v="525" actId="2711"/>
          <ac:spMkLst>
            <pc:docMk/>
            <pc:sldMk cId="3045723352" sldId="274"/>
            <ac:spMk id="2" creationId="{928C462C-D537-2FBF-7EB3-8FE73F55F19C}"/>
          </ac:spMkLst>
        </pc:spChg>
        <pc:spChg chg="mod">
          <ac:chgData name="SONAL SHARMA" userId="e99bf7fdbf47f36e" providerId="LiveId" clId="{C059954A-1909-417D-9940-7B0A702D3788}" dt="2024-09-23T14:16:56.073" v="536" actId="5793"/>
          <ac:spMkLst>
            <pc:docMk/>
            <pc:sldMk cId="3045723352" sldId="274"/>
            <ac:spMk id="4" creationId="{95FBD916-307C-E859-009D-1938AA2D339C}"/>
          </ac:spMkLst>
        </pc:spChg>
      </pc:sldChg>
      <pc:sldChg chg="modSp mod">
        <pc:chgData name="SONAL SHARMA" userId="e99bf7fdbf47f36e" providerId="LiveId" clId="{C059954A-1909-417D-9940-7B0A702D3788}" dt="2024-09-23T14:17:15.016" v="537" actId="2711"/>
        <pc:sldMkLst>
          <pc:docMk/>
          <pc:sldMk cId="2561350030" sldId="275"/>
        </pc:sldMkLst>
        <pc:spChg chg="mod">
          <ac:chgData name="SONAL SHARMA" userId="e99bf7fdbf47f36e" providerId="LiveId" clId="{C059954A-1909-417D-9940-7B0A702D3788}" dt="2024-09-23T14:17:15.016" v="537" actId="2711"/>
          <ac:spMkLst>
            <pc:docMk/>
            <pc:sldMk cId="2561350030" sldId="275"/>
            <ac:spMk id="2" creationId="{824D221C-3CBA-F701-8ACE-7E2BF45ED1F9}"/>
          </ac:spMkLst>
        </pc:spChg>
        <pc:spChg chg="mod">
          <ac:chgData name="SONAL SHARMA" userId="e99bf7fdbf47f36e" providerId="LiveId" clId="{C059954A-1909-417D-9940-7B0A702D3788}" dt="2024-09-23T13:49:10.958" v="0"/>
          <ac:spMkLst>
            <pc:docMk/>
            <pc:sldMk cId="2561350030" sldId="275"/>
            <ac:spMk id="4" creationId="{3D0C8CA2-9C33-C7B3-C271-353121C4D34F}"/>
          </ac:spMkLst>
        </pc:spChg>
      </pc:sldChg>
      <pc:sldChg chg="modSp mod modClrScheme chgLayout">
        <pc:chgData name="SONAL SHARMA" userId="e99bf7fdbf47f36e" providerId="LiveId" clId="{C059954A-1909-417D-9940-7B0A702D3788}" dt="2024-09-23T14:17:32.959" v="539" actId="1076"/>
        <pc:sldMkLst>
          <pc:docMk/>
          <pc:sldMk cId="2767392845" sldId="276"/>
        </pc:sldMkLst>
        <pc:picChg chg="mod ord">
          <ac:chgData name="SONAL SHARMA" userId="e99bf7fdbf47f36e" providerId="LiveId" clId="{C059954A-1909-417D-9940-7B0A702D3788}" dt="2024-09-23T14:17:32.959" v="539" actId="1076"/>
          <ac:picMkLst>
            <pc:docMk/>
            <pc:sldMk cId="2767392845" sldId="276"/>
            <ac:picMk id="10242" creationId="{D574B6DF-F06F-C8AB-D8A8-19DB1C8C3464}"/>
          </ac:picMkLst>
        </pc:picChg>
      </pc:sldChg>
      <pc:sldChg chg="delSp modSp mod modClrScheme chgLayout">
        <pc:chgData name="SONAL SHARMA" userId="e99bf7fdbf47f36e" providerId="LiveId" clId="{C059954A-1909-417D-9940-7B0A702D3788}" dt="2024-09-23T14:17:57.632" v="543" actId="1076"/>
        <pc:sldMkLst>
          <pc:docMk/>
          <pc:sldMk cId="361393709" sldId="277"/>
        </pc:sldMkLst>
        <pc:spChg chg="del mod">
          <ac:chgData name="SONAL SHARMA" userId="e99bf7fdbf47f36e" providerId="LiveId" clId="{C059954A-1909-417D-9940-7B0A702D3788}" dt="2024-09-23T14:17:50.372" v="540" actId="700"/>
          <ac:spMkLst>
            <pc:docMk/>
            <pc:sldMk cId="361393709" sldId="277"/>
            <ac:spMk id="2" creationId="{96B7487F-5229-5E4C-FEF4-217654A858D1}"/>
          </ac:spMkLst>
        </pc:spChg>
        <pc:picChg chg="mod ord">
          <ac:chgData name="SONAL SHARMA" userId="e99bf7fdbf47f36e" providerId="LiveId" clId="{C059954A-1909-417D-9940-7B0A702D3788}" dt="2024-09-23T14:17:57.632" v="543" actId="1076"/>
          <ac:picMkLst>
            <pc:docMk/>
            <pc:sldMk cId="361393709" sldId="277"/>
            <ac:picMk id="11266" creationId="{59A0BC16-ADC1-9D59-4319-FFE515B56EC1}"/>
          </ac:picMkLst>
        </pc:picChg>
      </pc:sldChg>
      <pc:sldChg chg="modSp mod">
        <pc:chgData name="SONAL SHARMA" userId="e99bf7fdbf47f36e" providerId="LiveId" clId="{C059954A-1909-417D-9940-7B0A702D3788}" dt="2024-09-23T14:18:19.092" v="545" actId="2711"/>
        <pc:sldMkLst>
          <pc:docMk/>
          <pc:sldMk cId="1620680333" sldId="278"/>
        </pc:sldMkLst>
        <pc:spChg chg="mod">
          <ac:chgData name="SONAL SHARMA" userId="e99bf7fdbf47f36e" providerId="LiveId" clId="{C059954A-1909-417D-9940-7B0A702D3788}" dt="2024-09-23T14:18:09.350" v="544" actId="2711"/>
          <ac:spMkLst>
            <pc:docMk/>
            <pc:sldMk cId="1620680333" sldId="278"/>
            <ac:spMk id="2" creationId="{A388D640-40C6-839F-0BA5-2FD5556A0C39}"/>
          </ac:spMkLst>
        </pc:spChg>
        <pc:spChg chg="mod">
          <ac:chgData name="SONAL SHARMA" userId="e99bf7fdbf47f36e" providerId="LiveId" clId="{C059954A-1909-417D-9940-7B0A702D3788}" dt="2024-09-23T14:18:19.092" v="545" actId="2711"/>
          <ac:spMkLst>
            <pc:docMk/>
            <pc:sldMk cId="1620680333" sldId="278"/>
            <ac:spMk id="3" creationId="{35C38612-8753-FE3C-219F-15875466FBFB}"/>
          </ac:spMkLst>
        </pc:spChg>
      </pc:sldChg>
      <pc:sldChg chg="addSp modSp new mod">
        <pc:chgData name="SONAL SHARMA" userId="e99bf7fdbf47f36e" providerId="LiveId" clId="{C059954A-1909-417D-9940-7B0A702D3788}" dt="2024-09-23T13:56:32.472" v="424" actId="12"/>
        <pc:sldMkLst>
          <pc:docMk/>
          <pc:sldMk cId="1319748679" sldId="279"/>
        </pc:sldMkLst>
        <pc:spChg chg="add mod">
          <ac:chgData name="SONAL SHARMA" userId="e99bf7fdbf47f36e" providerId="LiveId" clId="{C059954A-1909-417D-9940-7B0A702D3788}" dt="2024-09-23T13:56:32.472" v="424" actId="12"/>
          <ac:spMkLst>
            <pc:docMk/>
            <pc:sldMk cId="1319748679" sldId="279"/>
            <ac:spMk id="3" creationId="{34C5888F-97DC-49D5-B306-4316FCA59AB0}"/>
          </ac:spMkLst>
        </pc:spChg>
      </pc:sldChg>
      <pc:sldChg chg="addSp modSp new mod">
        <pc:chgData name="SONAL SHARMA" userId="e99bf7fdbf47f36e" providerId="LiveId" clId="{C059954A-1909-417D-9940-7B0A702D3788}" dt="2024-09-23T14:08:40.104" v="456" actId="2711"/>
        <pc:sldMkLst>
          <pc:docMk/>
          <pc:sldMk cId="159794828" sldId="280"/>
        </pc:sldMkLst>
        <pc:spChg chg="add mod">
          <ac:chgData name="SONAL SHARMA" userId="e99bf7fdbf47f36e" providerId="LiveId" clId="{C059954A-1909-417D-9940-7B0A702D3788}" dt="2024-09-23T14:08:40.104" v="456" actId="2711"/>
          <ac:spMkLst>
            <pc:docMk/>
            <pc:sldMk cId="159794828" sldId="280"/>
            <ac:spMk id="3" creationId="{932EC95F-1B24-A87C-EC97-A0F19B50C3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4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7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76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3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4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0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7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9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F2DB-0D99-405A-BABC-D95F3426087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6A4365A-B088-437B-B6C8-8E01A95D45C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CA16-99FB-A9CC-0224-590C2A763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81"/>
            <a:ext cx="9232490" cy="3332982"/>
          </a:xfrm>
        </p:spPr>
        <p:txBody>
          <a:bodyPr>
            <a:normAutofit/>
          </a:bodyPr>
          <a:lstStyle/>
          <a:p>
            <a:r>
              <a:rPr lang="en-US" dirty="0"/>
              <a:t>Telecom Churn CASE STUDY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1B04-2F0C-B023-CDA1-3540214FD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381081"/>
            <a:ext cx="8637072" cy="12774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9600" dirty="0"/>
              <a:t>                                      Presented By: Sonal Sharma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047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9205-F143-6733-EF15-4DAE0562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E946-DA18-B957-9F4C-11267A23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Missing Data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data primarily in features like </a:t>
            </a:r>
            <a:r>
              <a:rPr lang="en-US" sz="2000" b="1" dirty="0"/>
              <a:t>internet usage</a:t>
            </a:r>
            <a:r>
              <a:rPr lang="en-US" sz="2000" dirty="0"/>
              <a:t> and </a:t>
            </a:r>
            <a:r>
              <a:rPr lang="en-US" sz="2000" b="1" dirty="0"/>
              <a:t>recharge amounts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Techniques: Imputation with mean/mode for numerical variables, removal of highly sparse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Outlier Treatment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Outliers in high-value users (e.g., extreme call/data usage) were capped at 95th percentile to prevent model distortion.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29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CB29-0868-5349-D104-89E6F90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343995-0E59-1B15-2A5D-BE522A4B3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66858"/>
            <a:ext cx="93873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Churn Distribution: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imbalance in the dataset, with </a:t>
            </a:r>
            <a:r>
              <a:rPr lang="en-US" altLang="en-US" dirty="0"/>
              <a:t>8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% churners and </a:t>
            </a:r>
            <a:r>
              <a:rPr lang="en-US" altLang="en-US" dirty="0"/>
              <a:t>92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% non-churners.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Insight: Higher churn among new customers and those with declining data usage. </a:t>
            </a:r>
          </a:p>
        </p:txBody>
      </p:sp>
    </p:spTree>
    <p:extLst>
      <p:ext uri="{BB962C8B-B14F-4D97-AF65-F5344CB8AC3E}">
        <p14:creationId xmlns:p14="http://schemas.microsoft.com/office/powerpoint/2010/main" val="5956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64E5-24EA-30B3-DDD5-477A930B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and Correlation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9524A4-F47A-FCDB-331C-A6B43BE49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20133"/>
            <a:ext cx="99772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Heatmap: Shows relationships between numerical variables like: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correlation between call drop rate and churn.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usage decline strongly correlates with churn likelihood.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Predictors: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Tenure (new customers more likely to churn).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Usage (low data users have higher churn rates).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Gill Sans MT" panose="020B0502020104020203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Recharge Decline over the past 3 months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4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11A0-A071-0B35-E247-180E098D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95F70A-81EB-9652-80E2-AE53243FE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155" y="1775449"/>
            <a:ext cx="1208384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Tenure Bucketing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Grouped customers based on their time with the company (e.g., 0–6 months, 7–12 months).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Decline 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Created a feature indicating the percentage drop in data usage over the last 3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Recharge Patterns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Captured trends in recharge amounts (e.g., increasing or decreasing). </a:t>
            </a:r>
          </a:p>
        </p:txBody>
      </p:sp>
    </p:spTree>
    <p:extLst>
      <p:ext uri="{BB962C8B-B14F-4D97-AF65-F5344CB8AC3E}">
        <p14:creationId xmlns:p14="http://schemas.microsoft.com/office/powerpoint/2010/main" val="268614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E424-8267-D5C5-7BE5-30E58E37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18C50-7617-3A40-7F62-E8075312B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472" y="2355506"/>
            <a:ext cx="1115961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simple, interpretable model to identify churners.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Pros: Easy to implement, interpret coefficients, requires less computation.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Cons: Struggles with complex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Ensemble method used to handle non-linear relationships and interactions between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Pros: Captures complex behavior, robust to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Cons: Less interpretable than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2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462C-D537-2FBF-7EB3-8FE73F55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FBD916-307C-E859-009D-1938AA2D3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468640"/>
            <a:ext cx="541511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</a:t>
            </a:r>
            <a:r>
              <a:rPr lang="en-IN" i="0" dirty="0">
                <a:solidFill>
                  <a:srgbClr val="000000"/>
                </a:solidFill>
                <a:effectLst/>
              </a:rPr>
              <a:t>0.575711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Precision: </a:t>
            </a:r>
            <a:r>
              <a:rPr lang="en-IN" i="0" dirty="0">
                <a:solidFill>
                  <a:srgbClr val="000000"/>
                </a:solidFill>
                <a:effectLst/>
              </a:rPr>
              <a:t>0.091931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Recall: 0.560166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F1-Score:</a:t>
            </a:r>
            <a:r>
              <a:rPr lang="en-IN" i="0" dirty="0">
                <a:solidFill>
                  <a:srgbClr val="000000"/>
                </a:solidFill>
                <a:effectLst/>
              </a:rPr>
              <a:t>0.157941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 </a:t>
            </a:r>
            <a:r>
              <a:rPr lang="en-IN" i="0" dirty="0">
                <a:solidFill>
                  <a:srgbClr val="000000"/>
                </a:solidFill>
                <a:effectLst/>
              </a:rPr>
              <a:t>0.924402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Precision: </a:t>
            </a:r>
            <a:r>
              <a:rPr lang="en-IN" i="0" dirty="0">
                <a:solidFill>
                  <a:srgbClr val="000000"/>
                </a:solidFill>
                <a:effectLst/>
              </a:rPr>
              <a:t>0.586271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Recall: </a:t>
            </a:r>
            <a:r>
              <a:rPr lang="en-IN" i="0" dirty="0">
                <a:solidFill>
                  <a:srgbClr val="000000"/>
                </a:solidFill>
                <a:effectLst/>
              </a:rPr>
              <a:t>0.655602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F1-Score: </a:t>
            </a:r>
            <a:r>
              <a:rPr lang="en-IN" i="0" dirty="0">
                <a:solidFill>
                  <a:srgbClr val="000000"/>
                </a:solidFill>
                <a:effectLst/>
              </a:rPr>
              <a:t>0.619001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36F95D-7591-666C-B0F7-D867B3AB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2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221C-3CBA-F701-8ACE-7E2BF45E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C8CA2-9C33-C7B3-C271-353121C4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 Confusion Matrix</a:t>
            </a:r>
            <a:r>
              <a:rPr lang="en-US" dirty="0"/>
              <a:t>: High false negatives, indicating many churners were missed.</a:t>
            </a:r>
            <a:endParaRPr lang="en-IN" dirty="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99D2894D-81A9-76E6-A206-C8142F2CD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76" y="3156379"/>
            <a:ext cx="3515185" cy="288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5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574B6DF-F06F-C8AB-D8A8-19DB1C8C346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33" y="2428056"/>
            <a:ext cx="4040188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DD49C-AA00-DA86-1320-7F1CBDCC9B68}"/>
              </a:ext>
            </a:extLst>
          </p:cNvPr>
          <p:cNvSpPr txBox="1"/>
          <p:nvPr/>
        </p:nvSpPr>
        <p:spPr>
          <a:xfrm>
            <a:off x="830826" y="1750142"/>
            <a:ext cx="1053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 Confusion Matrix</a:t>
            </a:r>
            <a:r>
              <a:rPr lang="en-US" dirty="0"/>
              <a:t>: Better balance, with higher true positives and fewer false negatives.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39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9A0BC16-ADC1-9D59-4319-FFE515B56EC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5" y="232799"/>
            <a:ext cx="8898194" cy="538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D640-40C6-839F-0BA5-2FD5556A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8612-8753-FE3C-219F-15875466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The most important features are as shown in above graph.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Average revenue per user more, those are likely to churn if they are not happy with the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local calls minutes of usage has also has impact on churn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Large difference between recharge amount between 6th and 7th month, also impact churn.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Users who are using 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Roaminng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in Outgoing and Incoming calls, are likely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churn.Compnay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can focus on them too.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68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B0B922-06D3-5BCD-8A3D-BCD3F8252B0B}"/>
              </a:ext>
            </a:extLst>
          </p:cNvPr>
          <p:cNvSpPr txBox="1"/>
          <p:nvPr/>
        </p:nvSpPr>
        <p:spPr>
          <a:xfrm>
            <a:off x="835742" y="1061884"/>
            <a:ext cx="100780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Objective</a:t>
            </a:r>
            <a:r>
              <a:rPr lang="en-US" sz="2400" dirty="0"/>
              <a:t>: To predict customer churn in the telecom industry and develop strategies for customer retention.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Business Impact</a:t>
            </a:r>
            <a:r>
              <a:rPr lang="en-US" sz="2400" dirty="0"/>
              <a:t>: Churn reduction helps maximize revenue by retaining high-value customers, leading to lower acquisition costs and improved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58839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E82A-B441-53B3-8522-23DB50C6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DE6E-923B-1224-CFFD-319BEA0B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Preprocess data (convert columns to appropriate formats, handle missing values, etc.)</a:t>
            </a:r>
          </a:p>
          <a:p>
            <a:r>
              <a:rPr lang="en-US" sz="2400" dirty="0"/>
              <a:t>Conduct appropriate exploratory analysis to extract useful insights (whether directly useful for business or for eventual modelling/feature engineering).</a:t>
            </a:r>
          </a:p>
          <a:p>
            <a:r>
              <a:rPr lang="en-US" sz="2400" dirty="0"/>
              <a:t>Derive new features.</a:t>
            </a:r>
          </a:p>
          <a:p>
            <a:r>
              <a:rPr lang="en-US" sz="2400" dirty="0"/>
              <a:t>Reduce the number of variables using PCA.</a:t>
            </a:r>
          </a:p>
        </p:txBody>
      </p:sp>
    </p:spTree>
    <p:extLst>
      <p:ext uri="{BB962C8B-B14F-4D97-AF65-F5344CB8AC3E}">
        <p14:creationId xmlns:p14="http://schemas.microsoft.com/office/powerpoint/2010/main" val="393942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5888F-97DC-49D5-B306-4316FCA59AB0}"/>
              </a:ext>
            </a:extLst>
          </p:cNvPr>
          <p:cNvSpPr txBox="1"/>
          <p:nvPr/>
        </p:nvSpPr>
        <p:spPr>
          <a:xfrm>
            <a:off x="383457" y="1730477"/>
            <a:ext cx="97241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Train a variety of models, tune model hyperparameters, etc. (handle class imbalance using appropriate techniques).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Evaluate the models using appropriate evaluation metrics. Note that it is more important to identify churners than the non-churners accurately - choose an appropriate evaluation metric which reflects this business goal.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Finally, choose a model based on some evaluation metric.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974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826A-AD25-C5FF-3278-CF165BA9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F7CC-0AEB-F599-5DFF-EEFDAFBC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The dataset includes over 100,000 customers with several features grouped into:  Demographic Data: Age on network (tenure), customer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Service Usage: Call durations, internet data usage (2G, 3G, 4G).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Customer </a:t>
            </a:r>
            <a:r>
              <a:rPr lang="en-IN" sz="2400" dirty="0" err="1"/>
              <a:t>Behavior</a:t>
            </a:r>
            <a:r>
              <a:rPr lang="en-IN" sz="2400" dirty="0"/>
              <a:t>: Recharge patterns, service downgrades, customer complaints.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Churn Label: Binary indicator (0 = No churn, 1 = Churn).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67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3520-989D-BC43-BEC4-E3AD6727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F47C02-F0EF-65D7-0EDE-8AF7F3473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85004"/>
            <a:ext cx="10006782" cy="303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Reduce the number of variables using PCA.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Train a variety of models, tune model hyperparameters, etc. (handle class imbalance using appropriate techniques).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Evaluate the models using appropriate evaluation metrics. Note that 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is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more important to identify churners than the non-churners accurately - choose an appropriate evaluation metric which reflects this business goal.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Finally, choose a model based on some evaluation metric.</a:t>
            </a:r>
          </a:p>
        </p:txBody>
      </p:sp>
    </p:spTree>
    <p:extLst>
      <p:ext uri="{BB962C8B-B14F-4D97-AF65-F5344CB8AC3E}">
        <p14:creationId xmlns:p14="http://schemas.microsoft.com/office/powerpoint/2010/main" val="6192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EC95F-1B24-A87C-EC97-A0F19B50C3DD}"/>
              </a:ext>
            </a:extLst>
          </p:cNvPr>
          <p:cNvSpPr txBox="1"/>
          <p:nvPr/>
        </p:nvSpPr>
        <p:spPr>
          <a:xfrm>
            <a:off x="294967" y="1052053"/>
            <a:ext cx="1154307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The above model will only be able to achieve one of the two goals - to predict customers who will churn. You can’t use the above model to identify the important features for churn. That’s because PCA usually creates components which are not easy to interpret.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Therefore, build another model with the main objective of identifying important predictor attributes which help the business understand indicators of churn. A good choice to identify important variables is a logistic regression model or a model from the tree family. In case of logistic regression, make sure to handle multi-collinearity.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After identifying important predictors, display them visually - you can use plots, summary tables etc. - whatever you think best conveys the importance of features.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Finally, recommend strategies to manage customer churn based on your observations</a:t>
            </a:r>
          </a:p>
        </p:txBody>
      </p:sp>
    </p:spTree>
    <p:extLst>
      <p:ext uri="{BB962C8B-B14F-4D97-AF65-F5344CB8AC3E}">
        <p14:creationId xmlns:p14="http://schemas.microsoft.com/office/powerpoint/2010/main" val="15979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FDBC-1512-B53D-EFD7-94E3DA02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in the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05EB18-7ADD-25A8-DB0A-446473665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9303"/>
            <a:ext cx="10400071" cy="1631216"/>
          </a:xfrm>
          <a:custGeom>
            <a:avLst/>
            <a:gdLst>
              <a:gd name="connsiteX0" fmla="*/ 0 w 10695039"/>
              <a:gd name="connsiteY0" fmla="*/ 0 h 1200329"/>
              <a:gd name="connsiteX1" fmla="*/ 10695039 w 10695039"/>
              <a:gd name="connsiteY1" fmla="*/ 0 h 1200329"/>
              <a:gd name="connsiteX2" fmla="*/ 10695039 w 10695039"/>
              <a:gd name="connsiteY2" fmla="*/ 1200329 h 1200329"/>
              <a:gd name="connsiteX3" fmla="*/ 0 w 10695039"/>
              <a:gd name="connsiteY3" fmla="*/ 1200329 h 1200329"/>
              <a:gd name="connsiteX4" fmla="*/ 0 w 10695039"/>
              <a:gd name="connsiteY4" fmla="*/ 0 h 1200329"/>
              <a:gd name="connsiteX0" fmla="*/ 0 w 10714704"/>
              <a:gd name="connsiteY0" fmla="*/ 9832 h 1210161"/>
              <a:gd name="connsiteX1" fmla="*/ 10714704 w 10714704"/>
              <a:gd name="connsiteY1" fmla="*/ 0 h 1210161"/>
              <a:gd name="connsiteX2" fmla="*/ 10695039 w 10714704"/>
              <a:gd name="connsiteY2" fmla="*/ 1210161 h 1210161"/>
              <a:gd name="connsiteX3" fmla="*/ 0 w 10714704"/>
              <a:gd name="connsiteY3" fmla="*/ 1210161 h 1210161"/>
              <a:gd name="connsiteX4" fmla="*/ 0 w 10714704"/>
              <a:gd name="connsiteY4" fmla="*/ 9832 h 1210161"/>
              <a:gd name="connsiteX0" fmla="*/ 0 w 10714704"/>
              <a:gd name="connsiteY0" fmla="*/ 9832 h 1210161"/>
              <a:gd name="connsiteX1" fmla="*/ 6899787 w 10714704"/>
              <a:gd name="connsiteY1" fmla="*/ 6740 h 1210161"/>
              <a:gd name="connsiteX2" fmla="*/ 10714704 w 10714704"/>
              <a:gd name="connsiteY2" fmla="*/ 0 h 1210161"/>
              <a:gd name="connsiteX3" fmla="*/ 10695039 w 10714704"/>
              <a:gd name="connsiteY3" fmla="*/ 1210161 h 1210161"/>
              <a:gd name="connsiteX4" fmla="*/ 0 w 10714704"/>
              <a:gd name="connsiteY4" fmla="*/ 1210161 h 1210161"/>
              <a:gd name="connsiteX5" fmla="*/ 0 w 10714704"/>
              <a:gd name="connsiteY5" fmla="*/ 9832 h 121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14704" h="1210161">
                <a:moveTo>
                  <a:pt x="0" y="9832"/>
                </a:moveTo>
                <a:lnTo>
                  <a:pt x="6899787" y="6740"/>
                </a:lnTo>
                <a:lnTo>
                  <a:pt x="10714704" y="0"/>
                </a:lnTo>
                <a:lnTo>
                  <a:pt x="10695039" y="1210161"/>
                </a:lnTo>
                <a:lnTo>
                  <a:pt x="0" y="1210161"/>
                </a:lnTo>
                <a:lnTo>
                  <a:pt x="0" y="9832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Churn 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Approximately </a:t>
            </a:r>
            <a:r>
              <a:rPr lang="en-US" altLang="en-US" b="1" dirty="0"/>
              <a:t>8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customers churned.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Call Usage Trends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Decrease in outgoing calls is common before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Usage Patterns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Customers with low data usage show a higher likelihood of churn </a:t>
            </a:r>
          </a:p>
        </p:txBody>
      </p:sp>
    </p:spTree>
    <p:extLst>
      <p:ext uri="{BB962C8B-B14F-4D97-AF65-F5344CB8AC3E}">
        <p14:creationId xmlns:p14="http://schemas.microsoft.com/office/powerpoint/2010/main" val="224658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76B6DC-1C86-EEB7-85B8-48DF91EC9E5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65" y="547688"/>
            <a:ext cx="6174658" cy="41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37139-C9CB-5DD5-65FD-92B5E283AF64}"/>
              </a:ext>
            </a:extLst>
          </p:cNvPr>
          <p:cNvSpPr txBox="1"/>
          <p:nvPr/>
        </p:nvSpPr>
        <p:spPr>
          <a:xfrm>
            <a:off x="2794113" y="4956758"/>
            <a:ext cx="6576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We have 92% customers belong non-churn and 8% customers belong to Churn type.</a:t>
            </a:r>
          </a:p>
        </p:txBody>
      </p:sp>
    </p:spTree>
    <p:extLst>
      <p:ext uri="{BB962C8B-B14F-4D97-AF65-F5344CB8AC3E}">
        <p14:creationId xmlns:p14="http://schemas.microsoft.com/office/powerpoint/2010/main" val="41963399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</TotalTime>
  <Words>964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Helvetica Neue</vt:lpstr>
      <vt:lpstr>Times New Roman</vt:lpstr>
      <vt:lpstr>Gallery</vt:lpstr>
      <vt:lpstr>Telecom Churn CASE STUDY </vt:lpstr>
      <vt:lpstr>PowerPoint Presentation</vt:lpstr>
      <vt:lpstr>Workflow</vt:lpstr>
      <vt:lpstr>PowerPoint Presentation</vt:lpstr>
      <vt:lpstr>Data Overview</vt:lpstr>
      <vt:lpstr>Data Preprocessing</vt:lpstr>
      <vt:lpstr>PowerPoint Presentation</vt:lpstr>
      <vt:lpstr>Key Metrics in the Data</vt:lpstr>
      <vt:lpstr>PowerPoint Presentation</vt:lpstr>
      <vt:lpstr>Data Preprocessing</vt:lpstr>
      <vt:lpstr>Data Exploration and Insights </vt:lpstr>
      <vt:lpstr>Feature Importance and Correlation Analysis</vt:lpstr>
      <vt:lpstr>Feature Engineering</vt:lpstr>
      <vt:lpstr>Model Building</vt:lpstr>
      <vt:lpstr>Model Evaluation Metrics</vt:lpstr>
      <vt:lpstr>Confusion Matrix </vt:lpstr>
      <vt:lpstr>PowerPoint Presentation</vt:lpstr>
      <vt:lpstr>PowerPoint Presentation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 SHARMA</dc:creator>
  <cp:lastModifiedBy>SONAL SHARMA</cp:lastModifiedBy>
  <cp:revision>1</cp:revision>
  <dcterms:created xsi:type="dcterms:W3CDTF">2024-09-23T12:32:55Z</dcterms:created>
  <dcterms:modified xsi:type="dcterms:W3CDTF">2024-09-23T14:18:21Z</dcterms:modified>
</cp:coreProperties>
</file>