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CC839C1-E8DB-48F6-98BF-883B571B77BC}">
          <p14:sldIdLst>
            <p14:sldId id="256"/>
            <p14:sldId id="258"/>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F2B5-35D1-31DF-A617-62C6FFCB16C5}"/>
              </a:ext>
            </a:extLst>
          </p:cNvPr>
          <p:cNvSpPr>
            <a:spLocks noGrp="1"/>
          </p:cNvSpPr>
          <p:nvPr>
            <p:ph type="ctrTitle"/>
          </p:nvPr>
        </p:nvSpPr>
        <p:spPr>
          <a:xfrm>
            <a:off x="3015916" y="593558"/>
            <a:ext cx="7652083" cy="1427747"/>
          </a:xfrm>
        </p:spPr>
        <p:txBody>
          <a:bodyPr/>
          <a:lstStyle/>
          <a:p>
            <a:pPr algn="ctr"/>
            <a:r>
              <a:rPr lang="en-US" b="1" i="0" dirty="0">
                <a:solidFill>
                  <a:srgbClr val="F1F1F1"/>
                </a:solidFill>
                <a:effectLst/>
                <a:latin typeface="YouTube Sans"/>
              </a:rPr>
              <a:t>Associative Mapping</a:t>
            </a:r>
            <a:br>
              <a:rPr lang="en-US" b="1" i="0" dirty="0">
                <a:solidFill>
                  <a:srgbClr val="F1F1F1"/>
                </a:solidFill>
                <a:effectLst/>
                <a:latin typeface="YouTube Sans"/>
              </a:rPr>
            </a:br>
            <a:endParaRPr lang="en-US" dirty="0"/>
          </a:p>
        </p:txBody>
      </p:sp>
      <p:sp>
        <p:nvSpPr>
          <p:cNvPr id="3" name="Subtitle 2">
            <a:extLst>
              <a:ext uri="{FF2B5EF4-FFF2-40B4-BE49-F238E27FC236}">
                <a16:creationId xmlns:a16="http://schemas.microsoft.com/office/drawing/2014/main" id="{C5491F11-10F5-1B42-F522-84C53B82A690}"/>
              </a:ext>
            </a:extLst>
          </p:cNvPr>
          <p:cNvSpPr>
            <a:spLocks noGrp="1"/>
          </p:cNvSpPr>
          <p:nvPr>
            <p:ph type="subTitle" idx="1"/>
          </p:nvPr>
        </p:nvSpPr>
        <p:spPr>
          <a:xfrm>
            <a:off x="1876424" y="1411706"/>
            <a:ext cx="8791575" cy="4852736"/>
          </a:xfrm>
        </p:spPr>
        <p:txBody>
          <a:bodyPr>
            <a:normAutofit lnSpcReduction="10000"/>
          </a:bodyPr>
          <a:lstStyle/>
          <a:p>
            <a:r>
              <a:rPr lang="vi-VN" dirty="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a:p>
            <a:r>
              <a:rPr lang="vi-VN" dirty="0"/>
              <a:t>Ví dù</a:t>
            </a:r>
          </a:p>
          <a:p>
            <a:r>
              <a:rPr lang="vi-VN" dirty="0"/>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a:p>
            <a:endParaRPr lang="vi-VN" dirty="0"/>
          </a:p>
          <a:p>
            <a:endParaRPr lang="vi-VN" dirty="0"/>
          </a:p>
          <a:p>
            <a:endParaRPr lang="en-US" dirty="0"/>
          </a:p>
        </p:txBody>
      </p:sp>
    </p:spTree>
    <p:extLst>
      <p:ext uri="{BB962C8B-B14F-4D97-AF65-F5344CB8AC3E}">
        <p14:creationId xmlns:p14="http://schemas.microsoft.com/office/powerpoint/2010/main" val="23942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C678-9C7E-AA90-82A5-F44583A9EDE1}"/>
              </a:ext>
            </a:extLst>
          </p:cNvPr>
          <p:cNvSpPr>
            <a:spLocks noGrp="1"/>
          </p:cNvSpPr>
          <p:nvPr>
            <p:ph type="title"/>
          </p:nvPr>
        </p:nvSpPr>
        <p:spPr/>
        <p:txBody>
          <a:bodyPr/>
          <a:lstStyle/>
          <a:p>
            <a:r>
              <a:rPr lang="en-US" b="1" i="0" dirty="0">
                <a:solidFill>
                  <a:srgbClr val="F1F1F1"/>
                </a:solidFill>
                <a:effectLst/>
                <a:latin typeface="YouTube Sans"/>
              </a:rPr>
              <a:t>Associative Mapping – Solved Examples</a:t>
            </a:r>
            <a:br>
              <a:rPr lang="en-US" b="1" i="0" dirty="0">
                <a:solidFill>
                  <a:srgbClr val="F1F1F1"/>
                </a:solidFill>
                <a:effectLst/>
                <a:latin typeface="YouTube Sans"/>
              </a:rPr>
            </a:br>
            <a:endParaRPr lang="en-US" dirty="0"/>
          </a:p>
        </p:txBody>
      </p:sp>
      <p:sp>
        <p:nvSpPr>
          <p:cNvPr id="3" name="Content Placeholder 2">
            <a:extLst>
              <a:ext uri="{FF2B5EF4-FFF2-40B4-BE49-F238E27FC236}">
                <a16:creationId xmlns:a16="http://schemas.microsoft.com/office/drawing/2014/main" id="{0F67A40E-D127-5BCB-6952-CF89F0385374}"/>
              </a:ext>
            </a:extLst>
          </p:cNvPr>
          <p:cNvSpPr>
            <a:spLocks noGrp="1"/>
          </p:cNvSpPr>
          <p:nvPr>
            <p:ph idx="1"/>
          </p:nvPr>
        </p:nvSpPr>
        <p:spPr/>
        <p:txBody>
          <a:bodyPr>
            <a:normAutofit fontScale="62500" lnSpcReduction="20000"/>
          </a:bodyPr>
          <a:lstStyle/>
          <a:p>
            <a:pPr marL="0" indent="0">
              <a:buNone/>
            </a:pPr>
            <a:r>
              <a:rPr lang="en-US" b="0" i="0" dirty="0">
                <a:solidFill>
                  <a:srgbClr val="F1F1F1"/>
                </a:solidFill>
                <a:effectLst/>
                <a:latin typeface="Roboto" panose="02000000000000000000" pitchFamily="2" charset="0"/>
              </a:rPr>
              <a:t>1. Many to One Relation and Direct Formula (Block Number % Number of Cache Lines) -&gt; One Comparison.</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2. P.A. Bit Split - Tag Bits, Line Number and Block / Line Offset.</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3. Less Search Time because of One Comparison. </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Drawback - Conflict Miss</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Associative Mapping :</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1. Many to Many Relation and No Direct Formula -&gt; Many Comparisons.</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2. P.A. Bit Split - Tag Bits / Block Number and Block / Line Offset.</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3. More Search Time because of Many Comparisons.</a:t>
            </a:r>
            <a:endParaRPr lang="vi-VN" b="0" i="0" dirty="0">
              <a:solidFill>
                <a:srgbClr val="F1F1F1"/>
              </a:solidFill>
              <a:effectLst/>
              <a:latin typeface="Roboto" panose="02000000000000000000" pitchFamily="2" charset="0"/>
            </a:endParaRPr>
          </a:p>
          <a:p>
            <a:pPr marL="0" indent="0">
              <a:buNone/>
            </a:pPr>
            <a:r>
              <a:rPr lang="en-US" b="0" i="0" dirty="0">
                <a:solidFill>
                  <a:srgbClr val="F1F1F1"/>
                </a:solidFill>
                <a:effectLst/>
                <a:latin typeface="Roboto" panose="02000000000000000000" pitchFamily="2" charset="0"/>
              </a:rPr>
              <a:t> Drawback - No clue where a particular block will be placed inside the Cache, there is hardware price for judging all the tag bits.</a:t>
            </a:r>
            <a:endParaRPr lang="en-US" dirty="0"/>
          </a:p>
        </p:txBody>
      </p:sp>
    </p:spTree>
    <p:extLst>
      <p:ext uri="{BB962C8B-B14F-4D97-AF65-F5344CB8AC3E}">
        <p14:creationId xmlns:p14="http://schemas.microsoft.com/office/powerpoint/2010/main" val="272181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6D92-75BB-E252-AAD3-6A6571430447}"/>
              </a:ext>
            </a:extLst>
          </p:cNvPr>
          <p:cNvSpPr>
            <a:spLocks noGrp="1"/>
          </p:cNvSpPr>
          <p:nvPr>
            <p:ph type="title"/>
          </p:nvPr>
        </p:nvSpPr>
        <p:spPr>
          <a:xfrm>
            <a:off x="1523999" y="618518"/>
            <a:ext cx="9523411" cy="1478570"/>
          </a:xfrm>
        </p:spPr>
        <p:txBody>
          <a:bodyPr/>
          <a:lstStyle/>
          <a:p>
            <a:pPr algn="ctr"/>
            <a:r>
              <a:rPr lang="en-US" b="1" i="0" dirty="0">
                <a:solidFill>
                  <a:srgbClr val="F1F1F1"/>
                </a:solidFill>
                <a:effectLst/>
                <a:latin typeface="YouTube Sans"/>
              </a:rPr>
              <a:t>Associative Mapping – Solved PYQ</a:t>
            </a:r>
            <a:br>
              <a:rPr lang="en-US" b="1" i="0" dirty="0">
                <a:solidFill>
                  <a:srgbClr val="F1F1F1"/>
                </a:solidFill>
                <a:effectLst/>
                <a:latin typeface="YouTube Sans"/>
              </a:rPr>
            </a:br>
            <a:endParaRPr lang="en-US" dirty="0"/>
          </a:p>
        </p:txBody>
      </p:sp>
      <p:sp>
        <p:nvSpPr>
          <p:cNvPr id="3" name="Content Placeholder 2">
            <a:extLst>
              <a:ext uri="{FF2B5EF4-FFF2-40B4-BE49-F238E27FC236}">
                <a16:creationId xmlns:a16="http://schemas.microsoft.com/office/drawing/2014/main" id="{C800AAEB-09D7-9100-56C8-856603DE97A4}"/>
              </a:ext>
            </a:extLst>
          </p:cNvPr>
          <p:cNvSpPr>
            <a:spLocks noGrp="1"/>
          </p:cNvSpPr>
          <p:nvPr>
            <p:ph idx="1"/>
          </p:nvPr>
        </p:nvSpPr>
        <p:spPr>
          <a:xfrm>
            <a:off x="1141412" y="1427747"/>
            <a:ext cx="9905999" cy="5430254"/>
          </a:xfrm>
        </p:spPr>
        <p:txBody>
          <a:bodyPr>
            <a:normAutofit fontScale="77500" lnSpcReduction="20000"/>
          </a:bodyPr>
          <a:lstStyle/>
          <a:p>
            <a:pPr fontAlgn="base"/>
            <a:r>
              <a:rPr lang="vi-VN" dirty="0"/>
              <a:t>Set Associative Mapping là một phương pháp ánh xạ bộ nhớ cache vào bộ nhớ chính. Với phương pháp này, bộ nhớ cache được chia thành nhiều tập nhỏ, mỗi tập này chứa một số lượng nhất định các khối cache. Mỗi khối cache được lưu trữ trong một vị trí cache và được ánh xạ vào tập tương ứng.</a:t>
            </a:r>
          </a:p>
          <a:p>
            <a:r>
              <a:rPr lang="vi-VN" dirty="0"/>
              <a:t>Khi một yêu cầu đến, bộ nhớ cache sẽ xem xét tất cả các khối cache trong tập được chỉ định và tìm khối cache phù hợp nhất với địa chỉ yêu cầu. Nếu không tìm thấy khối cache, bộ nhớ cache sẽ phải lấy dữ liệu từ bộ nhớ chính. Nếu khối cache đã tồn tại trong tập, bộ nhớ cache sẽ sử dụng nó làm đá</a:t>
            </a:r>
          </a:p>
          <a:p>
            <a:pPr marL="0" indent="0">
              <a:buNone/>
            </a:pPr>
            <a:r>
              <a:rPr lang="vi-VN" dirty="0"/>
              <a:t>Ví dù</a:t>
            </a:r>
          </a:p>
          <a:p>
            <a:pPr fontAlgn="base"/>
            <a:r>
              <a:rPr lang="vi-VN" dirty="0"/>
              <a:t>Giả sử chúng ta có một bộ nhớ cache với tổng cộng 8 dòng và kích thước của mỗi dòng là 16 byte. Chúng ta muốn sử dụng kiểu ánh xạ Set Associative với 2 tập. Điều này có nghĩa là ta chia bộ nhớ cache thành 4 tập, mỗi tập có 2 dòng. Mỗi tập này sẽ được ánh xạ vào một số khóa duy nhất trong bộ nhớ chính.</a:t>
            </a:r>
          </a:p>
          <a:p>
            <a:r>
              <a:rPr lang="vi-VN" dirty="0"/>
              <a:t>Khi máy tính cần truy cập vào một vùng nhớ nào đó, nó sẽ truy cập bộ nhớ cache và xem xét các tập trong bộ nhớ cache. Nếu tập này đã bị sử dụng bởi một khối dữ liệu khác, nó sẽ tìm kiếm trong tập đó và nếu tìm thấy, nó</a:t>
            </a:r>
          </a:p>
          <a:p>
            <a:pPr marL="0" indent="0">
              <a:buNone/>
            </a:pPr>
            <a:endParaRPr lang="en-US" dirty="0"/>
          </a:p>
        </p:txBody>
      </p:sp>
    </p:spTree>
    <p:extLst>
      <p:ext uri="{BB962C8B-B14F-4D97-AF65-F5344CB8AC3E}">
        <p14:creationId xmlns:p14="http://schemas.microsoft.com/office/powerpoint/2010/main" val="1988291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TotalTime>
  <Words>570</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Roboto</vt:lpstr>
      <vt:lpstr>Tw Cen MT</vt:lpstr>
      <vt:lpstr>YouTube Sans</vt:lpstr>
      <vt:lpstr>Circuit</vt:lpstr>
      <vt:lpstr>Associative Mapping </vt:lpstr>
      <vt:lpstr>Associative Mapping – Solved Examples </vt:lpstr>
      <vt:lpstr>Associative Mapping – Solved PYQ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Associative Mapping </dc:title>
  <dc:creator>ASUS X515</dc:creator>
  <cp:lastModifiedBy>ASUS X515</cp:lastModifiedBy>
  <cp:revision>1</cp:revision>
  <dcterms:created xsi:type="dcterms:W3CDTF">2023-04-19T02:56:15Z</dcterms:created>
  <dcterms:modified xsi:type="dcterms:W3CDTF">2023-04-19T03:41:54Z</dcterms:modified>
</cp:coreProperties>
</file>