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7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5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67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3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3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4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1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2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2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CCA6-5672-4059-9BA4-A0A501CA339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E7A2-9ABE-4CF2-9D96-CD08FA8D6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1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오로라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11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1" y="145318"/>
            <a:ext cx="5140569" cy="5316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- shop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231" y="750960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아티스트 관련 </a:t>
            </a:r>
            <a:r>
              <a:rPr lang="ko-KR" altLang="en-US" dirty="0" err="1" smtClean="0"/>
              <a:t>멤버쉽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콘서트 티켓을 해당 페이지에서 구매할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장바구니 기능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011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ko-KR" altLang="en-US" dirty="0" smtClean="0"/>
              <a:t>시현</a:t>
            </a:r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8411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팬더스트리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팬더스트리</a:t>
            </a:r>
            <a:r>
              <a:rPr lang="ko-KR" altLang="en-US" dirty="0" smtClean="0"/>
              <a:t> 단어 설명 및 산업의 규모 증가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667000"/>
            <a:ext cx="10734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1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2682"/>
            <a:ext cx="10515600" cy="3459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2" y="5169877"/>
            <a:ext cx="954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국내 주요 </a:t>
            </a:r>
            <a:r>
              <a:rPr lang="ko-KR" altLang="en-US" dirty="0" err="1" smtClean="0"/>
              <a:t>팬플랫폼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특징적 서비스 </a:t>
            </a:r>
            <a:endParaRPr lang="en-US" altLang="ko-KR" dirty="0" smtClean="0"/>
          </a:p>
          <a:p>
            <a:r>
              <a:rPr lang="ko-KR" altLang="en-US" dirty="0" smtClean="0"/>
              <a:t>기존의 플랫폼의 핵심 기능이 서비스마다 분리되어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플랫폼을 오가면서 원하는 기능을 사용하는 것은 불편하다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팬플랫폼의</a:t>
            </a:r>
            <a:r>
              <a:rPr lang="ko-KR" altLang="en-US" dirty="0" smtClean="0"/>
              <a:t> 특징들을 한 곳에 모은 플랫폼 개발에 초점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959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1" y="145318"/>
            <a:ext cx="5140569" cy="5316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231" y="750960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팬 </a:t>
            </a:r>
            <a:r>
              <a:rPr lang="ko-KR" altLang="en-US" dirty="0" err="1" smtClean="0"/>
              <a:t>피드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페이지를 통해 팬들이 아티스트 관련한 게시물을 등록한다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북마크</a:t>
            </a:r>
            <a:r>
              <a:rPr lang="ko-KR" altLang="en-US" dirty="0" smtClean="0"/>
              <a:t> 기능을 통해 해당 게시물을 저장하고 마이 페이지에서 확인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34" y="2405951"/>
            <a:ext cx="8495819" cy="41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8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1" y="145318"/>
            <a:ext cx="5140569" cy="5316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231" y="750960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아티스트 </a:t>
            </a:r>
            <a:r>
              <a:rPr lang="ko-KR" altLang="en-US" dirty="0" err="1" smtClean="0"/>
              <a:t>피드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페이지를 통해 아티스트가 팬들과 소통할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상단의 필터를 통해 원하는 아티스트의 정보만 확인 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3" y="2744434"/>
            <a:ext cx="8091487" cy="39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0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1" y="145318"/>
            <a:ext cx="5140569" cy="5316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231" y="750960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라이브</a:t>
            </a:r>
            <a:r>
              <a:rPr lang="en-US" altLang="ko-KR" dirty="0"/>
              <a:t>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 페이지 설명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51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1" y="145318"/>
            <a:ext cx="5140569" cy="5316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미디어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231" y="750960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팬싸인회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영상 통화</a:t>
            </a:r>
            <a:endParaRPr lang="en-US" altLang="ko-KR" dirty="0" smtClean="0"/>
          </a:p>
          <a:p>
            <a:r>
              <a:rPr lang="ko-KR" altLang="en-US" dirty="0" smtClean="0"/>
              <a:t>온라인콘서트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777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1" y="145318"/>
            <a:ext cx="5140569" cy="5316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- others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231" y="750960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소속사에서 팬 활동 관련 공지사항을 게시하는 곳</a:t>
            </a:r>
            <a:endParaRPr lang="en-US" altLang="ko-KR" dirty="0" smtClean="0"/>
          </a:p>
          <a:p>
            <a:r>
              <a:rPr lang="ko-KR" altLang="en-US" dirty="0" err="1" smtClean="0"/>
              <a:t>공방신청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팬 활동 관련 지원 페이지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페이지를 통해 공개방송 참여 지원을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022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159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오로라</vt:lpstr>
      <vt:lpstr>목차</vt:lpstr>
      <vt:lpstr>배경</vt:lpstr>
      <vt:lpstr>배경</vt:lpstr>
      <vt:lpstr>기능</vt:lpstr>
      <vt:lpstr>기능</vt:lpstr>
      <vt:lpstr>기능</vt:lpstr>
      <vt:lpstr>기능 - 미디어</vt:lpstr>
      <vt:lpstr>기능 - others</vt:lpstr>
      <vt:lpstr>기능 - 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오로라</dc:title>
  <dc:creator>SSAFY</dc:creator>
  <cp:lastModifiedBy>SSAFY</cp:lastModifiedBy>
  <cp:revision>6</cp:revision>
  <dcterms:created xsi:type="dcterms:W3CDTF">2023-08-16T07:37:48Z</dcterms:created>
  <dcterms:modified xsi:type="dcterms:W3CDTF">2023-08-16T08:47:50Z</dcterms:modified>
</cp:coreProperties>
</file>