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8509-4E6C-426B-838A-E8768539B411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5265-2F0A-423C-A7D7-5CB0AB9C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1752600" y="342900"/>
            <a:ext cx="2057400" cy="2057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3100" y="30480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 data from 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622" y="5029201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9309" y="963561"/>
            <a:ext cx="1676400" cy="81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requests.get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69309" y="21336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content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9309" y="3352800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content to cache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>
            <a:off x="3810000" y="1371600"/>
            <a:ext cx="1359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2781300" y="24003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6007509" y="1779639"/>
            <a:ext cx="0" cy="35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6007509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8" idx="0"/>
          </p:cNvCxnSpPr>
          <p:nvPr/>
        </p:nvCxnSpPr>
        <p:spPr>
          <a:xfrm rot="16200000" flipH="1">
            <a:off x="3173361" y="3722739"/>
            <a:ext cx="914401" cy="16985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8" idx="0"/>
          </p:cNvCxnSpPr>
          <p:nvPr/>
        </p:nvCxnSpPr>
        <p:spPr>
          <a:xfrm rot="5400000">
            <a:off x="4786466" y="3808157"/>
            <a:ext cx="914401" cy="1527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0555" y="10022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91082" y="24500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2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presnick</dc:creator>
  <cp:lastModifiedBy>presnick</cp:lastModifiedBy>
  <cp:revision>3</cp:revision>
  <dcterms:created xsi:type="dcterms:W3CDTF">2016-03-03T13:39:14Z</dcterms:created>
  <dcterms:modified xsi:type="dcterms:W3CDTF">2016-03-04T13:42:15Z</dcterms:modified>
</cp:coreProperties>
</file>