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7" r:id="rId1"/>
  </p:sldMasterIdLst>
  <p:sldIdLst>
    <p:sldId id="256" r:id="rId2"/>
    <p:sldId id="257" r:id="rId3"/>
    <p:sldId id="277" r:id="rId4"/>
    <p:sldId id="258" r:id="rId5"/>
    <p:sldId id="259" r:id="rId6"/>
    <p:sldId id="260" r:id="rId7"/>
    <p:sldId id="261" r:id="rId8"/>
    <p:sldId id="266" r:id="rId9"/>
    <p:sldId id="267" r:id="rId10"/>
    <p:sldId id="280" r:id="rId11"/>
    <p:sldId id="281" r:id="rId12"/>
    <p:sldId id="282" r:id="rId13"/>
    <p:sldId id="268" r:id="rId14"/>
    <p:sldId id="283" r:id="rId15"/>
    <p:sldId id="271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680"/>
  </p:normalViewPr>
  <p:slideViewPr>
    <p:cSldViewPr snapToGrid="0" snapToObjects="1">
      <p:cViewPr>
        <p:scale>
          <a:sx n="103" d="100"/>
          <a:sy n="103" d="100"/>
        </p:scale>
        <p:origin x="89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CCF19E-3866-4363-B247-72CC54174B1A}" type="doc">
      <dgm:prSet loTypeId="urn:microsoft.com/office/officeart/2016/7/layout/HorizontalAction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91B0793-A93D-4020-9CC8-9E2FDE6EB958}">
      <dgm:prSet/>
      <dgm:spPr/>
      <dgm:t>
        <a:bodyPr/>
        <a:lstStyle/>
        <a:p>
          <a:r>
            <a:rPr lang="en-US"/>
            <a:t>Determine</a:t>
          </a:r>
        </a:p>
      </dgm:t>
    </dgm:pt>
    <dgm:pt modelId="{1A2D1EEB-057D-4015-8F27-58E0A450FC22}" type="parTrans" cxnId="{0D3E2898-57FB-4C8A-8F21-119283D3F5B7}">
      <dgm:prSet/>
      <dgm:spPr/>
      <dgm:t>
        <a:bodyPr/>
        <a:lstStyle/>
        <a:p>
          <a:endParaRPr lang="en-US"/>
        </a:p>
      </dgm:t>
    </dgm:pt>
    <dgm:pt modelId="{428EE91A-A575-4B6C-A893-8D85986C95AA}" type="sibTrans" cxnId="{0D3E2898-57FB-4C8A-8F21-119283D3F5B7}">
      <dgm:prSet/>
      <dgm:spPr/>
      <dgm:t>
        <a:bodyPr/>
        <a:lstStyle/>
        <a:p>
          <a:endParaRPr lang="en-US"/>
        </a:p>
      </dgm:t>
    </dgm:pt>
    <dgm:pt modelId="{ED3D7E51-F3AD-4AB7-8A8F-B6B4A5BB5EC8}">
      <dgm:prSet/>
      <dgm:spPr/>
      <dgm:t>
        <a:bodyPr/>
        <a:lstStyle/>
        <a:p>
          <a:r>
            <a:rPr lang="en-US"/>
            <a:t>determine the average cost of each new customer (patient) </a:t>
          </a:r>
        </a:p>
      </dgm:t>
    </dgm:pt>
    <dgm:pt modelId="{90ADF575-22EB-460D-97CC-3A96A216262C}" type="parTrans" cxnId="{A16BB9A4-525B-4B21-8046-C64D3E28C978}">
      <dgm:prSet/>
      <dgm:spPr/>
      <dgm:t>
        <a:bodyPr/>
        <a:lstStyle/>
        <a:p>
          <a:endParaRPr lang="en-US"/>
        </a:p>
      </dgm:t>
    </dgm:pt>
    <dgm:pt modelId="{1D3A6658-C79C-4851-A607-8F785875820B}" type="sibTrans" cxnId="{A16BB9A4-525B-4B21-8046-C64D3E28C978}">
      <dgm:prSet/>
      <dgm:spPr/>
      <dgm:t>
        <a:bodyPr/>
        <a:lstStyle/>
        <a:p>
          <a:endParaRPr lang="en-US"/>
        </a:p>
      </dgm:t>
    </dgm:pt>
    <dgm:pt modelId="{BA18FD48-1848-4385-A6A3-F9275CCA0E0C}">
      <dgm:prSet/>
      <dgm:spPr/>
      <dgm:t>
        <a:bodyPr/>
        <a:lstStyle/>
        <a:p>
          <a:r>
            <a:rPr lang="en-US"/>
            <a:t>Examine</a:t>
          </a:r>
        </a:p>
      </dgm:t>
    </dgm:pt>
    <dgm:pt modelId="{1146158B-AD2F-4CB7-9505-FC29CA688589}" type="parTrans" cxnId="{FB08AE30-8F08-4E79-B821-B97E86B0045E}">
      <dgm:prSet/>
      <dgm:spPr/>
      <dgm:t>
        <a:bodyPr/>
        <a:lstStyle/>
        <a:p>
          <a:endParaRPr lang="en-US"/>
        </a:p>
      </dgm:t>
    </dgm:pt>
    <dgm:pt modelId="{9866FBB1-F0C9-4004-810F-80BE29D1963E}" type="sibTrans" cxnId="{FB08AE30-8F08-4E79-B821-B97E86B0045E}">
      <dgm:prSet/>
      <dgm:spPr/>
      <dgm:t>
        <a:bodyPr/>
        <a:lstStyle/>
        <a:p>
          <a:endParaRPr lang="en-US"/>
        </a:p>
      </dgm:t>
    </dgm:pt>
    <dgm:pt modelId="{32AA8217-DA6B-4F73-AC05-F882746E7374}">
      <dgm:prSet/>
      <dgm:spPr/>
      <dgm:t>
        <a:bodyPr/>
        <a:lstStyle/>
        <a:p>
          <a:r>
            <a:rPr lang="en-US"/>
            <a:t>examine existing health conditions to determine potential risks and/or new conditions</a:t>
          </a:r>
        </a:p>
      </dgm:t>
    </dgm:pt>
    <dgm:pt modelId="{B0282419-404B-4417-BC90-D3E055FA3410}" type="parTrans" cxnId="{C3B96B94-C133-4D3F-9374-04F01CC8941F}">
      <dgm:prSet/>
      <dgm:spPr/>
      <dgm:t>
        <a:bodyPr/>
        <a:lstStyle/>
        <a:p>
          <a:endParaRPr lang="en-US"/>
        </a:p>
      </dgm:t>
    </dgm:pt>
    <dgm:pt modelId="{58953C24-EB45-4829-B2B4-64F6A83C6DB9}" type="sibTrans" cxnId="{C3B96B94-C133-4D3F-9374-04F01CC8941F}">
      <dgm:prSet/>
      <dgm:spPr/>
      <dgm:t>
        <a:bodyPr/>
        <a:lstStyle/>
        <a:p>
          <a:endParaRPr lang="en-US"/>
        </a:p>
      </dgm:t>
    </dgm:pt>
    <dgm:pt modelId="{CC6FFFC9-367D-4552-A2FA-10C79C2E37E7}">
      <dgm:prSet/>
      <dgm:spPr/>
      <dgm:t>
        <a:bodyPr/>
        <a:lstStyle/>
        <a:p>
          <a:r>
            <a:rPr lang="en-US" dirty="0"/>
            <a:t>RAF</a:t>
          </a:r>
        </a:p>
      </dgm:t>
    </dgm:pt>
    <dgm:pt modelId="{F53E1B8C-14FD-4DF9-9A8D-ACED708C0AAC}" type="parTrans" cxnId="{D91BBEF9-2A61-473E-867E-B2791F0BCDB0}">
      <dgm:prSet/>
      <dgm:spPr/>
      <dgm:t>
        <a:bodyPr/>
        <a:lstStyle/>
        <a:p>
          <a:endParaRPr lang="en-US"/>
        </a:p>
      </dgm:t>
    </dgm:pt>
    <dgm:pt modelId="{FC6CAF09-843C-4686-B032-A7A532694F88}" type="sibTrans" cxnId="{D91BBEF9-2A61-473E-867E-B2791F0BCDB0}">
      <dgm:prSet/>
      <dgm:spPr/>
      <dgm:t>
        <a:bodyPr/>
        <a:lstStyle/>
        <a:p>
          <a:endParaRPr lang="en-US"/>
        </a:p>
      </dgm:t>
    </dgm:pt>
    <dgm:pt modelId="{964709FF-2FF6-4AD3-8691-D4E91621F71B}">
      <dgm:prSet/>
      <dgm:spPr/>
      <dgm:t>
        <a:bodyPr/>
        <a:lstStyle/>
        <a:p>
          <a:r>
            <a:rPr lang="en-US"/>
            <a:t>use HCC coding, along with demographic factors, to assign patients a risk adjustment factor (RAF) score </a:t>
          </a:r>
        </a:p>
      </dgm:t>
    </dgm:pt>
    <dgm:pt modelId="{5DC4B89F-3FE0-4BA6-BAE4-F60D5D5419D0}" type="parTrans" cxnId="{817E4615-E3DB-4B25-9EF5-992AB97DF5F6}">
      <dgm:prSet/>
      <dgm:spPr/>
      <dgm:t>
        <a:bodyPr/>
        <a:lstStyle/>
        <a:p>
          <a:endParaRPr lang="en-US"/>
        </a:p>
      </dgm:t>
    </dgm:pt>
    <dgm:pt modelId="{B565320D-DE0B-424B-BC3E-7ACDF683FE37}" type="sibTrans" cxnId="{817E4615-E3DB-4B25-9EF5-992AB97DF5F6}">
      <dgm:prSet/>
      <dgm:spPr/>
      <dgm:t>
        <a:bodyPr/>
        <a:lstStyle/>
        <a:p>
          <a:endParaRPr lang="en-US"/>
        </a:p>
      </dgm:t>
    </dgm:pt>
    <dgm:pt modelId="{2A8D3D26-2D91-234C-8B99-7EA9886DF5D0}" type="pres">
      <dgm:prSet presAssocID="{B8CCF19E-3866-4363-B247-72CC54174B1A}" presName="Name0" presStyleCnt="0">
        <dgm:presLayoutVars>
          <dgm:dir/>
          <dgm:animLvl val="lvl"/>
          <dgm:resizeHandles val="exact"/>
        </dgm:presLayoutVars>
      </dgm:prSet>
      <dgm:spPr/>
    </dgm:pt>
    <dgm:pt modelId="{9F70453A-101D-A144-8CF3-DC0A4B4BB9AC}" type="pres">
      <dgm:prSet presAssocID="{A91B0793-A93D-4020-9CC8-9E2FDE6EB958}" presName="composite" presStyleCnt="0"/>
      <dgm:spPr/>
    </dgm:pt>
    <dgm:pt modelId="{2097ABD0-7D03-4B4D-85E6-A71744CDB5A5}" type="pres">
      <dgm:prSet presAssocID="{A91B0793-A93D-4020-9CC8-9E2FDE6EB958}" presName="parTx" presStyleLbl="alignNode1" presStyleIdx="0" presStyleCnt="3">
        <dgm:presLayoutVars>
          <dgm:chMax val="0"/>
          <dgm:chPref val="0"/>
        </dgm:presLayoutVars>
      </dgm:prSet>
      <dgm:spPr/>
    </dgm:pt>
    <dgm:pt modelId="{B63B5DD6-38EB-C845-ADD7-A66B5BEA7DDD}" type="pres">
      <dgm:prSet presAssocID="{A91B0793-A93D-4020-9CC8-9E2FDE6EB958}" presName="desTx" presStyleLbl="alignAccFollowNode1" presStyleIdx="0" presStyleCnt="3">
        <dgm:presLayoutVars/>
      </dgm:prSet>
      <dgm:spPr/>
    </dgm:pt>
    <dgm:pt modelId="{5B46B51D-8B48-EC42-A341-45F0DB7848F4}" type="pres">
      <dgm:prSet presAssocID="{428EE91A-A575-4B6C-A893-8D85986C95AA}" presName="space" presStyleCnt="0"/>
      <dgm:spPr/>
    </dgm:pt>
    <dgm:pt modelId="{96D013A6-ED1E-AD45-B9F8-C25E31E0E29C}" type="pres">
      <dgm:prSet presAssocID="{BA18FD48-1848-4385-A6A3-F9275CCA0E0C}" presName="composite" presStyleCnt="0"/>
      <dgm:spPr/>
    </dgm:pt>
    <dgm:pt modelId="{F5BF851C-C249-A54D-BF25-72E7C97F3547}" type="pres">
      <dgm:prSet presAssocID="{BA18FD48-1848-4385-A6A3-F9275CCA0E0C}" presName="parTx" presStyleLbl="alignNode1" presStyleIdx="1" presStyleCnt="3">
        <dgm:presLayoutVars>
          <dgm:chMax val="0"/>
          <dgm:chPref val="0"/>
        </dgm:presLayoutVars>
      </dgm:prSet>
      <dgm:spPr/>
    </dgm:pt>
    <dgm:pt modelId="{63CD9B1D-64F7-104A-8E33-45E7E407341D}" type="pres">
      <dgm:prSet presAssocID="{BA18FD48-1848-4385-A6A3-F9275CCA0E0C}" presName="desTx" presStyleLbl="alignAccFollowNode1" presStyleIdx="1" presStyleCnt="3">
        <dgm:presLayoutVars/>
      </dgm:prSet>
      <dgm:spPr/>
    </dgm:pt>
    <dgm:pt modelId="{03C7C9A8-8131-A54F-AA88-4737B4749236}" type="pres">
      <dgm:prSet presAssocID="{9866FBB1-F0C9-4004-810F-80BE29D1963E}" presName="space" presStyleCnt="0"/>
      <dgm:spPr/>
    </dgm:pt>
    <dgm:pt modelId="{90EC4447-F60D-5C44-B1EE-07F0F0EF26F3}" type="pres">
      <dgm:prSet presAssocID="{CC6FFFC9-367D-4552-A2FA-10C79C2E37E7}" presName="composite" presStyleCnt="0"/>
      <dgm:spPr/>
    </dgm:pt>
    <dgm:pt modelId="{C82B490D-0C32-584A-9E20-C96D19EC2C04}" type="pres">
      <dgm:prSet presAssocID="{CC6FFFC9-367D-4552-A2FA-10C79C2E37E7}" presName="parTx" presStyleLbl="alignNode1" presStyleIdx="2" presStyleCnt="3">
        <dgm:presLayoutVars>
          <dgm:chMax val="0"/>
          <dgm:chPref val="0"/>
        </dgm:presLayoutVars>
      </dgm:prSet>
      <dgm:spPr/>
    </dgm:pt>
    <dgm:pt modelId="{E23FBD77-F043-1540-BFA1-5E9E29250016}" type="pres">
      <dgm:prSet presAssocID="{CC6FFFC9-367D-4552-A2FA-10C79C2E37E7}" presName="desTx" presStyleLbl="alignAccFollowNode1" presStyleIdx="2" presStyleCnt="3">
        <dgm:presLayoutVars/>
      </dgm:prSet>
      <dgm:spPr/>
    </dgm:pt>
  </dgm:ptLst>
  <dgm:cxnLst>
    <dgm:cxn modelId="{8BF16F0B-AA11-DC40-8B34-0981118046DD}" type="presOf" srcId="{BA18FD48-1848-4385-A6A3-F9275CCA0E0C}" destId="{F5BF851C-C249-A54D-BF25-72E7C97F3547}" srcOrd="0" destOrd="0" presId="urn:microsoft.com/office/officeart/2016/7/layout/HorizontalActionList"/>
    <dgm:cxn modelId="{817E4615-E3DB-4B25-9EF5-992AB97DF5F6}" srcId="{CC6FFFC9-367D-4552-A2FA-10C79C2E37E7}" destId="{964709FF-2FF6-4AD3-8691-D4E91621F71B}" srcOrd="0" destOrd="0" parTransId="{5DC4B89F-3FE0-4BA6-BAE4-F60D5D5419D0}" sibTransId="{B565320D-DE0B-424B-BC3E-7ACDF683FE37}"/>
    <dgm:cxn modelId="{FB08AE30-8F08-4E79-B821-B97E86B0045E}" srcId="{B8CCF19E-3866-4363-B247-72CC54174B1A}" destId="{BA18FD48-1848-4385-A6A3-F9275CCA0E0C}" srcOrd="1" destOrd="0" parTransId="{1146158B-AD2F-4CB7-9505-FC29CA688589}" sibTransId="{9866FBB1-F0C9-4004-810F-80BE29D1963E}"/>
    <dgm:cxn modelId="{8D5A583B-D00D-EB4B-949B-696554522D37}" type="presOf" srcId="{ED3D7E51-F3AD-4AB7-8A8F-B6B4A5BB5EC8}" destId="{B63B5DD6-38EB-C845-ADD7-A66B5BEA7DDD}" srcOrd="0" destOrd="0" presId="urn:microsoft.com/office/officeart/2016/7/layout/HorizontalActionList"/>
    <dgm:cxn modelId="{D693D63F-BC5D-A845-BF40-BB2882E477D9}" type="presOf" srcId="{964709FF-2FF6-4AD3-8691-D4E91621F71B}" destId="{E23FBD77-F043-1540-BFA1-5E9E29250016}" srcOrd="0" destOrd="0" presId="urn:microsoft.com/office/officeart/2016/7/layout/HorizontalActionList"/>
    <dgm:cxn modelId="{61E5FF65-3EBE-9D4D-9AD3-B7BF31CACC4B}" type="presOf" srcId="{CC6FFFC9-367D-4552-A2FA-10C79C2E37E7}" destId="{C82B490D-0C32-584A-9E20-C96D19EC2C04}" srcOrd="0" destOrd="0" presId="urn:microsoft.com/office/officeart/2016/7/layout/HorizontalActionList"/>
    <dgm:cxn modelId="{C3B96B94-C133-4D3F-9374-04F01CC8941F}" srcId="{BA18FD48-1848-4385-A6A3-F9275CCA0E0C}" destId="{32AA8217-DA6B-4F73-AC05-F882746E7374}" srcOrd="0" destOrd="0" parTransId="{B0282419-404B-4417-BC90-D3E055FA3410}" sibTransId="{58953C24-EB45-4829-B2B4-64F6A83C6DB9}"/>
    <dgm:cxn modelId="{0D3E2898-57FB-4C8A-8F21-119283D3F5B7}" srcId="{B8CCF19E-3866-4363-B247-72CC54174B1A}" destId="{A91B0793-A93D-4020-9CC8-9E2FDE6EB958}" srcOrd="0" destOrd="0" parTransId="{1A2D1EEB-057D-4015-8F27-58E0A450FC22}" sibTransId="{428EE91A-A575-4B6C-A893-8D85986C95AA}"/>
    <dgm:cxn modelId="{DC025B98-271B-D748-8C3E-B725BFEC0F67}" type="presOf" srcId="{B8CCF19E-3866-4363-B247-72CC54174B1A}" destId="{2A8D3D26-2D91-234C-8B99-7EA9886DF5D0}" srcOrd="0" destOrd="0" presId="urn:microsoft.com/office/officeart/2016/7/layout/HorizontalActionList"/>
    <dgm:cxn modelId="{A16BB9A4-525B-4B21-8046-C64D3E28C978}" srcId="{A91B0793-A93D-4020-9CC8-9E2FDE6EB958}" destId="{ED3D7E51-F3AD-4AB7-8A8F-B6B4A5BB5EC8}" srcOrd="0" destOrd="0" parTransId="{90ADF575-22EB-460D-97CC-3A96A216262C}" sibTransId="{1D3A6658-C79C-4851-A607-8F785875820B}"/>
    <dgm:cxn modelId="{EF08C7C5-A4DE-3D40-9FE0-09ABF754522D}" type="presOf" srcId="{32AA8217-DA6B-4F73-AC05-F882746E7374}" destId="{63CD9B1D-64F7-104A-8E33-45E7E407341D}" srcOrd="0" destOrd="0" presId="urn:microsoft.com/office/officeart/2016/7/layout/HorizontalActionList"/>
    <dgm:cxn modelId="{D91BBEF9-2A61-473E-867E-B2791F0BCDB0}" srcId="{B8CCF19E-3866-4363-B247-72CC54174B1A}" destId="{CC6FFFC9-367D-4552-A2FA-10C79C2E37E7}" srcOrd="2" destOrd="0" parTransId="{F53E1B8C-14FD-4DF9-9A8D-ACED708C0AAC}" sibTransId="{FC6CAF09-843C-4686-B032-A7A532694F88}"/>
    <dgm:cxn modelId="{010AC0FB-EAAD-794E-BFB7-2DD92AE8EDE4}" type="presOf" srcId="{A91B0793-A93D-4020-9CC8-9E2FDE6EB958}" destId="{2097ABD0-7D03-4B4D-85E6-A71744CDB5A5}" srcOrd="0" destOrd="0" presId="urn:microsoft.com/office/officeart/2016/7/layout/HorizontalActionList"/>
    <dgm:cxn modelId="{60964020-9D29-994C-9090-65E6FD84397E}" type="presParOf" srcId="{2A8D3D26-2D91-234C-8B99-7EA9886DF5D0}" destId="{9F70453A-101D-A144-8CF3-DC0A4B4BB9AC}" srcOrd="0" destOrd="0" presId="urn:microsoft.com/office/officeart/2016/7/layout/HorizontalActionList"/>
    <dgm:cxn modelId="{E36F4482-0DD9-D549-9B8F-C4C91E203597}" type="presParOf" srcId="{9F70453A-101D-A144-8CF3-DC0A4B4BB9AC}" destId="{2097ABD0-7D03-4B4D-85E6-A71744CDB5A5}" srcOrd="0" destOrd="0" presId="urn:microsoft.com/office/officeart/2016/7/layout/HorizontalActionList"/>
    <dgm:cxn modelId="{89CAF7E9-7169-664B-AF1C-E95E1D74A0CF}" type="presParOf" srcId="{9F70453A-101D-A144-8CF3-DC0A4B4BB9AC}" destId="{B63B5DD6-38EB-C845-ADD7-A66B5BEA7DDD}" srcOrd="1" destOrd="0" presId="urn:microsoft.com/office/officeart/2016/7/layout/HorizontalActionList"/>
    <dgm:cxn modelId="{75A043FC-29A8-334D-98C7-41CF01D946E0}" type="presParOf" srcId="{2A8D3D26-2D91-234C-8B99-7EA9886DF5D0}" destId="{5B46B51D-8B48-EC42-A341-45F0DB7848F4}" srcOrd="1" destOrd="0" presId="urn:microsoft.com/office/officeart/2016/7/layout/HorizontalActionList"/>
    <dgm:cxn modelId="{1614B8F4-D8DC-8B46-A648-DBA86F6A899E}" type="presParOf" srcId="{2A8D3D26-2D91-234C-8B99-7EA9886DF5D0}" destId="{96D013A6-ED1E-AD45-B9F8-C25E31E0E29C}" srcOrd="2" destOrd="0" presId="urn:microsoft.com/office/officeart/2016/7/layout/HorizontalActionList"/>
    <dgm:cxn modelId="{A1534FB7-54A6-3449-8BEA-B1C5B9564346}" type="presParOf" srcId="{96D013A6-ED1E-AD45-B9F8-C25E31E0E29C}" destId="{F5BF851C-C249-A54D-BF25-72E7C97F3547}" srcOrd="0" destOrd="0" presId="urn:microsoft.com/office/officeart/2016/7/layout/HorizontalActionList"/>
    <dgm:cxn modelId="{703621E4-AD13-E344-895B-D02D7FE6D62F}" type="presParOf" srcId="{96D013A6-ED1E-AD45-B9F8-C25E31E0E29C}" destId="{63CD9B1D-64F7-104A-8E33-45E7E407341D}" srcOrd="1" destOrd="0" presId="urn:microsoft.com/office/officeart/2016/7/layout/HorizontalActionList"/>
    <dgm:cxn modelId="{0CF8F4EB-F1F7-8848-8C4A-B69F2C8FD818}" type="presParOf" srcId="{2A8D3D26-2D91-234C-8B99-7EA9886DF5D0}" destId="{03C7C9A8-8131-A54F-AA88-4737B4749236}" srcOrd="3" destOrd="0" presId="urn:microsoft.com/office/officeart/2016/7/layout/HorizontalActionList"/>
    <dgm:cxn modelId="{5D88AE81-58B7-384B-B843-530AE98790CC}" type="presParOf" srcId="{2A8D3D26-2D91-234C-8B99-7EA9886DF5D0}" destId="{90EC4447-F60D-5C44-B1EE-07F0F0EF26F3}" srcOrd="4" destOrd="0" presId="urn:microsoft.com/office/officeart/2016/7/layout/HorizontalActionList"/>
    <dgm:cxn modelId="{10C018B1-AB0C-F142-BC41-28C1EC579BB8}" type="presParOf" srcId="{90EC4447-F60D-5C44-B1EE-07F0F0EF26F3}" destId="{C82B490D-0C32-584A-9E20-C96D19EC2C04}" srcOrd="0" destOrd="0" presId="urn:microsoft.com/office/officeart/2016/7/layout/HorizontalActionList"/>
    <dgm:cxn modelId="{938BDF1F-A1AE-2B42-A99B-7BDFA5B739CC}" type="presParOf" srcId="{90EC4447-F60D-5C44-B1EE-07F0F0EF26F3}" destId="{E23FBD77-F043-1540-BFA1-5E9E29250016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E48BEBB-36D3-4850-B696-53F6A0FBA663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B5C3FEF-9E65-4E98-8D8D-B7830FC57E4E}">
      <dgm:prSet/>
      <dgm:spPr/>
      <dgm:t>
        <a:bodyPr/>
        <a:lstStyle/>
        <a:p>
          <a:r>
            <a:rPr lang="en-US"/>
            <a:t>Only considers 2 diseases.</a:t>
          </a:r>
        </a:p>
      </dgm:t>
    </dgm:pt>
    <dgm:pt modelId="{EE8B01AA-4264-45A2-A432-8197B88BA98D}" type="parTrans" cxnId="{92AEB764-5961-4DB6-87EE-805F5BD0EFD4}">
      <dgm:prSet/>
      <dgm:spPr/>
      <dgm:t>
        <a:bodyPr/>
        <a:lstStyle/>
        <a:p>
          <a:endParaRPr lang="en-US"/>
        </a:p>
      </dgm:t>
    </dgm:pt>
    <dgm:pt modelId="{DC0E6107-5187-4469-9759-A96152E04BC9}" type="sibTrans" cxnId="{92AEB764-5961-4DB6-87EE-805F5BD0EFD4}">
      <dgm:prSet/>
      <dgm:spPr/>
      <dgm:t>
        <a:bodyPr/>
        <a:lstStyle/>
        <a:p>
          <a:endParaRPr lang="en-US"/>
        </a:p>
      </dgm:t>
    </dgm:pt>
    <dgm:pt modelId="{C9865940-8C40-461B-924E-DBE217A9DAC9}">
      <dgm:prSet/>
      <dgm:spPr/>
      <dgm:t>
        <a:bodyPr/>
        <a:lstStyle/>
        <a:p>
          <a:r>
            <a:rPr lang="en-US"/>
            <a:t>Some medicines are given only to the patients with one of the two diseases. </a:t>
          </a:r>
        </a:p>
      </dgm:t>
    </dgm:pt>
    <dgm:pt modelId="{74C4A0CC-E03A-46E2-8DF7-BABA403D2165}" type="parTrans" cxnId="{66B8F3D6-798E-4725-A217-12A185478FC9}">
      <dgm:prSet/>
      <dgm:spPr/>
      <dgm:t>
        <a:bodyPr/>
        <a:lstStyle/>
        <a:p>
          <a:endParaRPr lang="en-US"/>
        </a:p>
      </dgm:t>
    </dgm:pt>
    <dgm:pt modelId="{DEDA2122-36D3-43F1-8E5C-8E8015440047}" type="sibTrans" cxnId="{66B8F3D6-798E-4725-A217-12A185478FC9}">
      <dgm:prSet/>
      <dgm:spPr/>
      <dgm:t>
        <a:bodyPr/>
        <a:lstStyle/>
        <a:p>
          <a:endParaRPr lang="en-US"/>
        </a:p>
      </dgm:t>
    </dgm:pt>
    <dgm:pt modelId="{FB2308DC-F82B-4AA7-AA23-AA83BCC1982F}">
      <dgm:prSet/>
      <dgm:spPr/>
      <dgm:t>
        <a:bodyPr/>
        <a:lstStyle/>
        <a:p>
          <a:r>
            <a:rPr lang="en-US"/>
            <a:t>Don’t want a model that relies on only a few attributes. </a:t>
          </a:r>
        </a:p>
      </dgm:t>
    </dgm:pt>
    <dgm:pt modelId="{187DF62D-4555-4101-82CE-BCE63267C52E}" type="parTrans" cxnId="{35178DB9-D1B7-4F62-B544-11FAA61D2F07}">
      <dgm:prSet/>
      <dgm:spPr/>
      <dgm:t>
        <a:bodyPr/>
        <a:lstStyle/>
        <a:p>
          <a:endParaRPr lang="en-US"/>
        </a:p>
      </dgm:t>
    </dgm:pt>
    <dgm:pt modelId="{F3309A60-69F1-4E15-A818-82B647CF0236}" type="sibTrans" cxnId="{35178DB9-D1B7-4F62-B544-11FAA61D2F07}">
      <dgm:prSet/>
      <dgm:spPr/>
      <dgm:t>
        <a:bodyPr/>
        <a:lstStyle/>
        <a:p>
          <a:endParaRPr lang="en-US"/>
        </a:p>
      </dgm:t>
    </dgm:pt>
    <dgm:pt modelId="{F70EEC69-D526-4F67-80E5-2D38C5E4FEBF}">
      <dgm:prSet/>
      <dgm:spPr/>
      <dgm:t>
        <a:bodyPr/>
        <a:lstStyle/>
        <a:p>
          <a:r>
            <a:rPr lang="en-US"/>
            <a:t>Having 2000 patients may not be representative of the population.  </a:t>
          </a:r>
        </a:p>
      </dgm:t>
    </dgm:pt>
    <dgm:pt modelId="{FEA9D211-6C81-497C-AF7B-368356F8D451}" type="parTrans" cxnId="{ED025CB5-F082-47A1-B53A-B2F32B4ECDAB}">
      <dgm:prSet/>
      <dgm:spPr/>
      <dgm:t>
        <a:bodyPr/>
        <a:lstStyle/>
        <a:p>
          <a:endParaRPr lang="en-US"/>
        </a:p>
      </dgm:t>
    </dgm:pt>
    <dgm:pt modelId="{A41A94C1-F642-4684-8DD6-61B43DA9968A}" type="sibTrans" cxnId="{ED025CB5-F082-47A1-B53A-B2F32B4ECDAB}">
      <dgm:prSet/>
      <dgm:spPr/>
      <dgm:t>
        <a:bodyPr/>
        <a:lstStyle/>
        <a:p>
          <a:endParaRPr lang="en-US"/>
        </a:p>
      </dgm:t>
    </dgm:pt>
    <dgm:pt modelId="{52A8C1AD-26D1-CE40-8350-9023E37C4469}" type="pres">
      <dgm:prSet presAssocID="{2E48BEBB-36D3-4850-B696-53F6A0FBA663}" presName="matrix" presStyleCnt="0">
        <dgm:presLayoutVars>
          <dgm:chMax val="1"/>
          <dgm:dir/>
          <dgm:resizeHandles val="exact"/>
        </dgm:presLayoutVars>
      </dgm:prSet>
      <dgm:spPr/>
    </dgm:pt>
    <dgm:pt modelId="{15A27C4B-D4D0-9341-B81E-ECC893E164DF}" type="pres">
      <dgm:prSet presAssocID="{2E48BEBB-36D3-4850-B696-53F6A0FBA663}" presName="diamond" presStyleLbl="bgShp" presStyleIdx="0" presStyleCnt="1"/>
      <dgm:spPr/>
    </dgm:pt>
    <dgm:pt modelId="{F90A39DD-3B23-EA4B-8C5B-188FBF640851}" type="pres">
      <dgm:prSet presAssocID="{2E48BEBB-36D3-4850-B696-53F6A0FBA663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ACF99DA-E7F6-5045-8C7F-DB62109B2725}" type="pres">
      <dgm:prSet presAssocID="{2E48BEBB-36D3-4850-B696-53F6A0FBA663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AA5AC1F-95DA-BB45-B384-BDDCA4BC814F}" type="pres">
      <dgm:prSet presAssocID="{2E48BEBB-36D3-4850-B696-53F6A0FBA663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6CDF9AB-1380-634B-87A0-30613A024669}" type="pres">
      <dgm:prSet presAssocID="{2E48BEBB-36D3-4850-B696-53F6A0FBA663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A57720C-6C3C-D141-877C-2DA9593AB3CD}" type="presOf" srcId="{C9865940-8C40-461B-924E-DBE217A9DAC9}" destId="{EACF99DA-E7F6-5045-8C7F-DB62109B2725}" srcOrd="0" destOrd="0" presId="urn:microsoft.com/office/officeart/2005/8/layout/matrix3"/>
    <dgm:cxn modelId="{30219A2A-F0AD-954F-A4C7-549957C898EF}" type="presOf" srcId="{6B5C3FEF-9E65-4E98-8D8D-B7830FC57E4E}" destId="{F90A39DD-3B23-EA4B-8C5B-188FBF640851}" srcOrd="0" destOrd="0" presId="urn:microsoft.com/office/officeart/2005/8/layout/matrix3"/>
    <dgm:cxn modelId="{DD567D39-E422-2242-9147-013411AA6415}" type="presOf" srcId="{FB2308DC-F82B-4AA7-AA23-AA83BCC1982F}" destId="{4AA5AC1F-95DA-BB45-B384-BDDCA4BC814F}" srcOrd="0" destOrd="0" presId="urn:microsoft.com/office/officeart/2005/8/layout/matrix3"/>
    <dgm:cxn modelId="{92AEB764-5961-4DB6-87EE-805F5BD0EFD4}" srcId="{2E48BEBB-36D3-4850-B696-53F6A0FBA663}" destId="{6B5C3FEF-9E65-4E98-8D8D-B7830FC57E4E}" srcOrd="0" destOrd="0" parTransId="{EE8B01AA-4264-45A2-A432-8197B88BA98D}" sibTransId="{DC0E6107-5187-4469-9759-A96152E04BC9}"/>
    <dgm:cxn modelId="{D57F7F86-B3B5-264F-B68B-0FAC6EC4BD44}" type="presOf" srcId="{2E48BEBB-36D3-4850-B696-53F6A0FBA663}" destId="{52A8C1AD-26D1-CE40-8350-9023E37C4469}" srcOrd="0" destOrd="0" presId="urn:microsoft.com/office/officeart/2005/8/layout/matrix3"/>
    <dgm:cxn modelId="{ED025CB5-F082-47A1-B53A-B2F32B4ECDAB}" srcId="{2E48BEBB-36D3-4850-B696-53F6A0FBA663}" destId="{F70EEC69-D526-4F67-80E5-2D38C5E4FEBF}" srcOrd="3" destOrd="0" parTransId="{FEA9D211-6C81-497C-AF7B-368356F8D451}" sibTransId="{A41A94C1-F642-4684-8DD6-61B43DA9968A}"/>
    <dgm:cxn modelId="{35178DB9-D1B7-4F62-B544-11FAA61D2F07}" srcId="{2E48BEBB-36D3-4850-B696-53F6A0FBA663}" destId="{FB2308DC-F82B-4AA7-AA23-AA83BCC1982F}" srcOrd="2" destOrd="0" parTransId="{187DF62D-4555-4101-82CE-BCE63267C52E}" sibTransId="{F3309A60-69F1-4E15-A818-82B647CF0236}"/>
    <dgm:cxn modelId="{66B8F3D6-798E-4725-A217-12A185478FC9}" srcId="{2E48BEBB-36D3-4850-B696-53F6A0FBA663}" destId="{C9865940-8C40-461B-924E-DBE217A9DAC9}" srcOrd="1" destOrd="0" parTransId="{74C4A0CC-E03A-46E2-8DF7-BABA403D2165}" sibTransId="{DEDA2122-36D3-43F1-8E5C-8E8015440047}"/>
    <dgm:cxn modelId="{4D03D9DD-2E22-4849-8747-663B0900C79A}" type="presOf" srcId="{F70EEC69-D526-4F67-80E5-2D38C5E4FEBF}" destId="{F6CDF9AB-1380-634B-87A0-30613A024669}" srcOrd="0" destOrd="0" presId="urn:microsoft.com/office/officeart/2005/8/layout/matrix3"/>
    <dgm:cxn modelId="{ADDFE3A2-C9BD-564F-9417-69B2EE7069AB}" type="presParOf" srcId="{52A8C1AD-26D1-CE40-8350-9023E37C4469}" destId="{15A27C4B-D4D0-9341-B81E-ECC893E164DF}" srcOrd="0" destOrd="0" presId="urn:microsoft.com/office/officeart/2005/8/layout/matrix3"/>
    <dgm:cxn modelId="{D8BFCEC0-3A47-5A40-8FC4-663C7FE6A16A}" type="presParOf" srcId="{52A8C1AD-26D1-CE40-8350-9023E37C4469}" destId="{F90A39DD-3B23-EA4B-8C5B-188FBF640851}" srcOrd="1" destOrd="0" presId="urn:microsoft.com/office/officeart/2005/8/layout/matrix3"/>
    <dgm:cxn modelId="{E9BBA0E0-9E5E-3F4B-AB60-0EDF5C43F3A4}" type="presParOf" srcId="{52A8C1AD-26D1-CE40-8350-9023E37C4469}" destId="{EACF99DA-E7F6-5045-8C7F-DB62109B2725}" srcOrd="2" destOrd="0" presId="urn:microsoft.com/office/officeart/2005/8/layout/matrix3"/>
    <dgm:cxn modelId="{EBAF5011-97F1-4141-81B7-DC5394B80F56}" type="presParOf" srcId="{52A8C1AD-26D1-CE40-8350-9023E37C4469}" destId="{4AA5AC1F-95DA-BB45-B384-BDDCA4BC814F}" srcOrd="3" destOrd="0" presId="urn:microsoft.com/office/officeart/2005/8/layout/matrix3"/>
    <dgm:cxn modelId="{EE2C5205-3F57-7542-A686-40226492D4A9}" type="presParOf" srcId="{52A8C1AD-26D1-CE40-8350-9023E37C4469}" destId="{F6CDF9AB-1380-634B-87A0-30613A024669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FFC1690-3E84-435D-8334-749FC8F248AD}" type="doc">
      <dgm:prSet loTypeId="urn:microsoft.com/office/officeart/2016/7/layout/VerticalDownArrowProcess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4642183-81A5-4ECB-983E-2E526BD2C910}">
      <dgm:prSet/>
      <dgm:spPr/>
      <dgm:t>
        <a:bodyPr/>
        <a:lstStyle/>
        <a:p>
          <a:r>
            <a:rPr lang="en-US"/>
            <a:t>Increase</a:t>
          </a:r>
        </a:p>
      </dgm:t>
    </dgm:pt>
    <dgm:pt modelId="{513E77E9-B93F-4966-974D-76A679945ABB}" type="parTrans" cxnId="{65AE58D7-3071-4B52-BB36-8A7EAE38DA67}">
      <dgm:prSet/>
      <dgm:spPr/>
      <dgm:t>
        <a:bodyPr/>
        <a:lstStyle/>
        <a:p>
          <a:endParaRPr lang="en-US"/>
        </a:p>
      </dgm:t>
    </dgm:pt>
    <dgm:pt modelId="{74F737D9-A899-42C0-8AF2-FE67D52B697A}" type="sibTrans" cxnId="{65AE58D7-3071-4B52-BB36-8A7EAE38DA67}">
      <dgm:prSet phldrT="1"/>
      <dgm:spPr/>
      <dgm:t>
        <a:bodyPr/>
        <a:lstStyle/>
        <a:p>
          <a:endParaRPr lang="en-US"/>
        </a:p>
      </dgm:t>
    </dgm:pt>
    <dgm:pt modelId="{9A035549-0D94-4050-B2C4-0B1B72F2C260}">
      <dgm:prSet/>
      <dgm:spPr/>
      <dgm:t>
        <a:bodyPr/>
        <a:lstStyle/>
        <a:p>
          <a:r>
            <a:rPr lang="en-US"/>
            <a:t>Increase the number of records gradually. </a:t>
          </a:r>
        </a:p>
      </dgm:t>
    </dgm:pt>
    <dgm:pt modelId="{AC093A52-7BB3-4690-8631-C76420883A85}" type="parTrans" cxnId="{82083773-4891-4774-BCD4-79EDAFAB93CD}">
      <dgm:prSet/>
      <dgm:spPr/>
      <dgm:t>
        <a:bodyPr/>
        <a:lstStyle/>
        <a:p>
          <a:endParaRPr lang="en-US"/>
        </a:p>
      </dgm:t>
    </dgm:pt>
    <dgm:pt modelId="{7B0D0CD8-E90B-418A-84D3-85616EA64AE9}" type="sibTrans" cxnId="{82083773-4891-4774-BCD4-79EDAFAB93CD}">
      <dgm:prSet/>
      <dgm:spPr/>
      <dgm:t>
        <a:bodyPr/>
        <a:lstStyle/>
        <a:p>
          <a:endParaRPr lang="en-US"/>
        </a:p>
      </dgm:t>
    </dgm:pt>
    <dgm:pt modelId="{FA96B4DD-E324-4641-92F6-E7AF028173A8}">
      <dgm:prSet/>
      <dgm:spPr/>
      <dgm:t>
        <a:bodyPr/>
        <a:lstStyle/>
        <a:p>
          <a:r>
            <a:rPr lang="en-US"/>
            <a:t>Classify</a:t>
          </a:r>
        </a:p>
      </dgm:t>
    </dgm:pt>
    <dgm:pt modelId="{7EA81AE6-3C39-4639-A397-8BB5361BC06B}" type="parTrans" cxnId="{A6CA8AEF-7DDA-43DE-A95C-FDDD015A4C72}">
      <dgm:prSet/>
      <dgm:spPr/>
      <dgm:t>
        <a:bodyPr/>
        <a:lstStyle/>
        <a:p>
          <a:endParaRPr lang="en-US"/>
        </a:p>
      </dgm:t>
    </dgm:pt>
    <dgm:pt modelId="{6D1AE2F5-FED1-4C97-A167-C9A19EA666C9}" type="sibTrans" cxnId="{A6CA8AEF-7DDA-43DE-A95C-FDDD015A4C72}">
      <dgm:prSet phldrT="2"/>
      <dgm:spPr/>
      <dgm:t>
        <a:bodyPr/>
        <a:lstStyle/>
        <a:p>
          <a:endParaRPr lang="en-US"/>
        </a:p>
      </dgm:t>
    </dgm:pt>
    <dgm:pt modelId="{FE02D853-5C84-463B-B4ED-BF786D7FD1E3}">
      <dgm:prSet/>
      <dgm:spPr/>
      <dgm:t>
        <a:bodyPr/>
        <a:lstStyle/>
        <a:p>
          <a:r>
            <a:rPr lang="en-US"/>
            <a:t>Classify patients with respect to more diseases. </a:t>
          </a:r>
        </a:p>
      </dgm:t>
    </dgm:pt>
    <dgm:pt modelId="{A78DE02B-D711-456A-B9AA-115D891C47EA}" type="parTrans" cxnId="{A308E2E1-54E1-4F18-AF1C-44C3ABCB1617}">
      <dgm:prSet/>
      <dgm:spPr/>
      <dgm:t>
        <a:bodyPr/>
        <a:lstStyle/>
        <a:p>
          <a:endParaRPr lang="en-US"/>
        </a:p>
      </dgm:t>
    </dgm:pt>
    <dgm:pt modelId="{7CDDD91C-00EB-4EC1-AD91-DE9F1EE49621}" type="sibTrans" cxnId="{A308E2E1-54E1-4F18-AF1C-44C3ABCB1617}">
      <dgm:prSet/>
      <dgm:spPr/>
      <dgm:t>
        <a:bodyPr/>
        <a:lstStyle/>
        <a:p>
          <a:endParaRPr lang="en-US"/>
        </a:p>
      </dgm:t>
    </dgm:pt>
    <dgm:pt modelId="{38B8AA0F-4F23-4349-AC7A-355AD2A1C1EE}">
      <dgm:prSet/>
      <dgm:spPr/>
      <dgm:t>
        <a:bodyPr/>
        <a:lstStyle/>
        <a:p>
          <a:r>
            <a:rPr lang="en-US"/>
            <a:t>Expand</a:t>
          </a:r>
        </a:p>
      </dgm:t>
    </dgm:pt>
    <dgm:pt modelId="{6EFB03D0-70F7-4242-B140-64AD3ED00B5F}" type="parTrans" cxnId="{EDB71931-3218-4EB7-A777-BAC428687E43}">
      <dgm:prSet/>
      <dgm:spPr/>
      <dgm:t>
        <a:bodyPr/>
        <a:lstStyle/>
        <a:p>
          <a:endParaRPr lang="en-US"/>
        </a:p>
      </dgm:t>
    </dgm:pt>
    <dgm:pt modelId="{157C178E-3B7F-49CA-A205-CA29D0BA543E}" type="sibTrans" cxnId="{EDB71931-3218-4EB7-A777-BAC428687E43}">
      <dgm:prSet phldrT="3"/>
      <dgm:spPr/>
      <dgm:t>
        <a:bodyPr/>
        <a:lstStyle/>
        <a:p>
          <a:endParaRPr lang="en-US"/>
        </a:p>
      </dgm:t>
    </dgm:pt>
    <dgm:pt modelId="{574149AB-5757-4371-BD15-832CFAF9A1CD}">
      <dgm:prSet/>
      <dgm:spPr/>
      <dgm:t>
        <a:bodyPr/>
        <a:lstStyle/>
        <a:p>
          <a:r>
            <a:rPr lang="en-US" dirty="0"/>
            <a:t>Include all 26,559 patients in accordance with all 12,959 diseases.</a:t>
          </a:r>
        </a:p>
      </dgm:t>
    </dgm:pt>
    <dgm:pt modelId="{31885A53-B04C-484F-95E0-FFA0DD42AE72}" type="parTrans" cxnId="{60673248-451D-45E7-AC5E-1A79F5AB364C}">
      <dgm:prSet/>
      <dgm:spPr/>
      <dgm:t>
        <a:bodyPr/>
        <a:lstStyle/>
        <a:p>
          <a:endParaRPr lang="en-US"/>
        </a:p>
      </dgm:t>
    </dgm:pt>
    <dgm:pt modelId="{EA517944-C093-4373-BB5D-5D9F08F69660}" type="sibTrans" cxnId="{60673248-451D-45E7-AC5E-1A79F5AB364C}">
      <dgm:prSet/>
      <dgm:spPr/>
      <dgm:t>
        <a:bodyPr/>
        <a:lstStyle/>
        <a:p>
          <a:endParaRPr lang="en-US"/>
        </a:p>
      </dgm:t>
    </dgm:pt>
    <dgm:pt modelId="{A3D7CD81-0A8B-9247-A4BB-06157306E177}" type="pres">
      <dgm:prSet presAssocID="{EFFC1690-3E84-435D-8334-749FC8F248AD}" presName="Name0" presStyleCnt="0">
        <dgm:presLayoutVars>
          <dgm:dir/>
          <dgm:animLvl val="lvl"/>
          <dgm:resizeHandles val="exact"/>
        </dgm:presLayoutVars>
      </dgm:prSet>
      <dgm:spPr/>
    </dgm:pt>
    <dgm:pt modelId="{37C37681-D90A-014A-AB0A-90220BBBCC87}" type="pres">
      <dgm:prSet presAssocID="{38B8AA0F-4F23-4349-AC7A-355AD2A1C1EE}" presName="boxAndChildren" presStyleCnt="0"/>
      <dgm:spPr/>
    </dgm:pt>
    <dgm:pt modelId="{55607085-1769-3E4A-881D-24A07B1328A9}" type="pres">
      <dgm:prSet presAssocID="{38B8AA0F-4F23-4349-AC7A-355AD2A1C1EE}" presName="parentTextBox" presStyleLbl="alignNode1" presStyleIdx="0" presStyleCnt="3"/>
      <dgm:spPr/>
    </dgm:pt>
    <dgm:pt modelId="{C21D91B3-C520-DF48-8091-2922DACED03A}" type="pres">
      <dgm:prSet presAssocID="{38B8AA0F-4F23-4349-AC7A-355AD2A1C1EE}" presName="descendantBox" presStyleLbl="bgAccFollowNode1" presStyleIdx="0" presStyleCnt="3"/>
      <dgm:spPr/>
    </dgm:pt>
    <dgm:pt modelId="{AB3B5A4F-E2BA-6544-AC12-72E3160FF50C}" type="pres">
      <dgm:prSet presAssocID="{6D1AE2F5-FED1-4C97-A167-C9A19EA666C9}" presName="sp" presStyleCnt="0"/>
      <dgm:spPr/>
    </dgm:pt>
    <dgm:pt modelId="{B5F85D84-3282-304B-AF78-0C7FD9880539}" type="pres">
      <dgm:prSet presAssocID="{FA96B4DD-E324-4641-92F6-E7AF028173A8}" presName="arrowAndChildren" presStyleCnt="0"/>
      <dgm:spPr/>
    </dgm:pt>
    <dgm:pt modelId="{87ABB241-F4E0-C547-A13B-67D6CBD2CAF2}" type="pres">
      <dgm:prSet presAssocID="{FA96B4DD-E324-4641-92F6-E7AF028173A8}" presName="parentTextArrow" presStyleLbl="node1" presStyleIdx="0" presStyleCnt="0"/>
      <dgm:spPr/>
    </dgm:pt>
    <dgm:pt modelId="{5A3E3DC4-F343-1E45-938F-FD0E61953033}" type="pres">
      <dgm:prSet presAssocID="{FA96B4DD-E324-4641-92F6-E7AF028173A8}" presName="arrow" presStyleLbl="alignNode1" presStyleIdx="1" presStyleCnt="3"/>
      <dgm:spPr/>
    </dgm:pt>
    <dgm:pt modelId="{C4FA9D74-C90C-1C41-95EA-2E7FDB7294AD}" type="pres">
      <dgm:prSet presAssocID="{FA96B4DD-E324-4641-92F6-E7AF028173A8}" presName="descendantArrow" presStyleLbl="bgAccFollowNode1" presStyleIdx="1" presStyleCnt="3"/>
      <dgm:spPr/>
    </dgm:pt>
    <dgm:pt modelId="{F42714C3-2ECA-D446-B9A8-AAA932D0BF5F}" type="pres">
      <dgm:prSet presAssocID="{74F737D9-A899-42C0-8AF2-FE67D52B697A}" presName="sp" presStyleCnt="0"/>
      <dgm:spPr/>
    </dgm:pt>
    <dgm:pt modelId="{FD706DDD-6B5E-EE47-B497-E21B4B95A97F}" type="pres">
      <dgm:prSet presAssocID="{64642183-81A5-4ECB-983E-2E526BD2C910}" presName="arrowAndChildren" presStyleCnt="0"/>
      <dgm:spPr/>
    </dgm:pt>
    <dgm:pt modelId="{9CD95735-36AF-8C4D-9AD0-5A74F5D87279}" type="pres">
      <dgm:prSet presAssocID="{64642183-81A5-4ECB-983E-2E526BD2C910}" presName="parentTextArrow" presStyleLbl="node1" presStyleIdx="0" presStyleCnt="0"/>
      <dgm:spPr/>
    </dgm:pt>
    <dgm:pt modelId="{932B9DF0-385E-904E-8099-6083AE90101C}" type="pres">
      <dgm:prSet presAssocID="{64642183-81A5-4ECB-983E-2E526BD2C910}" presName="arrow" presStyleLbl="alignNode1" presStyleIdx="2" presStyleCnt="3"/>
      <dgm:spPr/>
    </dgm:pt>
    <dgm:pt modelId="{05736E5E-86C0-B148-AF9C-73BB9F371076}" type="pres">
      <dgm:prSet presAssocID="{64642183-81A5-4ECB-983E-2E526BD2C910}" presName="descendantArrow" presStyleLbl="bgAccFollowNode1" presStyleIdx="2" presStyleCnt="3"/>
      <dgm:spPr/>
    </dgm:pt>
  </dgm:ptLst>
  <dgm:cxnLst>
    <dgm:cxn modelId="{EDB71931-3218-4EB7-A777-BAC428687E43}" srcId="{EFFC1690-3E84-435D-8334-749FC8F248AD}" destId="{38B8AA0F-4F23-4349-AC7A-355AD2A1C1EE}" srcOrd="2" destOrd="0" parTransId="{6EFB03D0-70F7-4242-B140-64AD3ED00B5F}" sibTransId="{157C178E-3B7F-49CA-A205-CA29D0BA543E}"/>
    <dgm:cxn modelId="{045E133B-49D4-A342-BAA6-E5888700001E}" type="presOf" srcId="{FA96B4DD-E324-4641-92F6-E7AF028173A8}" destId="{5A3E3DC4-F343-1E45-938F-FD0E61953033}" srcOrd="1" destOrd="0" presId="urn:microsoft.com/office/officeart/2016/7/layout/VerticalDownArrowProcess"/>
    <dgm:cxn modelId="{2E288C3E-71E7-6E4F-806B-0239EEAEA69A}" type="presOf" srcId="{9A035549-0D94-4050-B2C4-0B1B72F2C260}" destId="{05736E5E-86C0-B148-AF9C-73BB9F371076}" srcOrd="0" destOrd="0" presId="urn:microsoft.com/office/officeart/2016/7/layout/VerticalDownArrowProcess"/>
    <dgm:cxn modelId="{60673248-451D-45E7-AC5E-1A79F5AB364C}" srcId="{38B8AA0F-4F23-4349-AC7A-355AD2A1C1EE}" destId="{574149AB-5757-4371-BD15-832CFAF9A1CD}" srcOrd="0" destOrd="0" parTransId="{31885A53-B04C-484F-95E0-FFA0DD42AE72}" sibTransId="{EA517944-C093-4373-BB5D-5D9F08F69660}"/>
    <dgm:cxn modelId="{29BB494F-A1B8-1140-9428-89BA7D638585}" type="presOf" srcId="{FA96B4DD-E324-4641-92F6-E7AF028173A8}" destId="{87ABB241-F4E0-C547-A13B-67D6CBD2CAF2}" srcOrd="0" destOrd="0" presId="urn:microsoft.com/office/officeart/2016/7/layout/VerticalDownArrowProcess"/>
    <dgm:cxn modelId="{0704C750-58F6-2C4C-ACD6-AF47DD7BD3BA}" type="presOf" srcId="{574149AB-5757-4371-BD15-832CFAF9A1CD}" destId="{C21D91B3-C520-DF48-8091-2922DACED03A}" srcOrd="0" destOrd="0" presId="urn:microsoft.com/office/officeart/2016/7/layout/VerticalDownArrowProcess"/>
    <dgm:cxn modelId="{A6747E5C-2C5C-9547-9230-CF76B1A47956}" type="presOf" srcId="{38B8AA0F-4F23-4349-AC7A-355AD2A1C1EE}" destId="{55607085-1769-3E4A-881D-24A07B1328A9}" srcOrd="0" destOrd="0" presId="urn:microsoft.com/office/officeart/2016/7/layout/VerticalDownArrowProcess"/>
    <dgm:cxn modelId="{6F70E767-18F5-3143-990F-8D367C973396}" type="presOf" srcId="{64642183-81A5-4ECB-983E-2E526BD2C910}" destId="{932B9DF0-385E-904E-8099-6083AE90101C}" srcOrd="1" destOrd="0" presId="urn:microsoft.com/office/officeart/2016/7/layout/VerticalDownArrowProcess"/>
    <dgm:cxn modelId="{82083773-4891-4774-BCD4-79EDAFAB93CD}" srcId="{64642183-81A5-4ECB-983E-2E526BD2C910}" destId="{9A035549-0D94-4050-B2C4-0B1B72F2C260}" srcOrd="0" destOrd="0" parTransId="{AC093A52-7BB3-4690-8631-C76420883A85}" sibTransId="{7B0D0CD8-E90B-418A-84D3-85616EA64AE9}"/>
    <dgm:cxn modelId="{8A1FA67D-3500-CF42-95B0-41807E457806}" type="presOf" srcId="{FE02D853-5C84-463B-B4ED-BF786D7FD1E3}" destId="{C4FA9D74-C90C-1C41-95EA-2E7FDB7294AD}" srcOrd="0" destOrd="0" presId="urn:microsoft.com/office/officeart/2016/7/layout/VerticalDownArrowProcess"/>
    <dgm:cxn modelId="{184F5A92-4B8C-C74F-A7AD-4FF44D312677}" type="presOf" srcId="{64642183-81A5-4ECB-983E-2E526BD2C910}" destId="{9CD95735-36AF-8C4D-9AD0-5A74F5D87279}" srcOrd="0" destOrd="0" presId="urn:microsoft.com/office/officeart/2016/7/layout/VerticalDownArrowProcess"/>
    <dgm:cxn modelId="{65AE58D7-3071-4B52-BB36-8A7EAE38DA67}" srcId="{EFFC1690-3E84-435D-8334-749FC8F248AD}" destId="{64642183-81A5-4ECB-983E-2E526BD2C910}" srcOrd="0" destOrd="0" parTransId="{513E77E9-B93F-4966-974D-76A679945ABB}" sibTransId="{74F737D9-A899-42C0-8AF2-FE67D52B697A}"/>
    <dgm:cxn modelId="{A308E2E1-54E1-4F18-AF1C-44C3ABCB1617}" srcId="{FA96B4DD-E324-4641-92F6-E7AF028173A8}" destId="{FE02D853-5C84-463B-B4ED-BF786D7FD1E3}" srcOrd="0" destOrd="0" parTransId="{A78DE02B-D711-456A-B9AA-115D891C47EA}" sibTransId="{7CDDD91C-00EB-4EC1-AD91-DE9F1EE49621}"/>
    <dgm:cxn modelId="{A6CA8AEF-7DDA-43DE-A95C-FDDD015A4C72}" srcId="{EFFC1690-3E84-435D-8334-749FC8F248AD}" destId="{FA96B4DD-E324-4641-92F6-E7AF028173A8}" srcOrd="1" destOrd="0" parTransId="{7EA81AE6-3C39-4639-A397-8BB5361BC06B}" sibTransId="{6D1AE2F5-FED1-4C97-A167-C9A19EA666C9}"/>
    <dgm:cxn modelId="{29D68AEF-4A17-FE47-BA8C-1BD78A07D928}" type="presOf" srcId="{EFFC1690-3E84-435D-8334-749FC8F248AD}" destId="{A3D7CD81-0A8B-9247-A4BB-06157306E177}" srcOrd="0" destOrd="0" presId="urn:microsoft.com/office/officeart/2016/7/layout/VerticalDownArrowProcess"/>
    <dgm:cxn modelId="{F24A4F4B-2C04-E641-9081-C6855665441E}" type="presParOf" srcId="{A3D7CD81-0A8B-9247-A4BB-06157306E177}" destId="{37C37681-D90A-014A-AB0A-90220BBBCC87}" srcOrd="0" destOrd="0" presId="urn:microsoft.com/office/officeart/2016/7/layout/VerticalDownArrowProcess"/>
    <dgm:cxn modelId="{9AE9B1B1-A66E-3547-9773-1F97796F09E8}" type="presParOf" srcId="{37C37681-D90A-014A-AB0A-90220BBBCC87}" destId="{55607085-1769-3E4A-881D-24A07B1328A9}" srcOrd="0" destOrd="0" presId="urn:microsoft.com/office/officeart/2016/7/layout/VerticalDownArrowProcess"/>
    <dgm:cxn modelId="{2B04BB72-7B39-0A4A-80D7-D64714CF917E}" type="presParOf" srcId="{37C37681-D90A-014A-AB0A-90220BBBCC87}" destId="{C21D91B3-C520-DF48-8091-2922DACED03A}" srcOrd="1" destOrd="0" presId="urn:microsoft.com/office/officeart/2016/7/layout/VerticalDownArrowProcess"/>
    <dgm:cxn modelId="{C512DF64-5479-6B4D-BE95-5A3FC4888D05}" type="presParOf" srcId="{A3D7CD81-0A8B-9247-A4BB-06157306E177}" destId="{AB3B5A4F-E2BA-6544-AC12-72E3160FF50C}" srcOrd="1" destOrd="0" presId="urn:microsoft.com/office/officeart/2016/7/layout/VerticalDownArrowProcess"/>
    <dgm:cxn modelId="{5980DABB-2C0D-3B4C-AC1C-8731264FE012}" type="presParOf" srcId="{A3D7CD81-0A8B-9247-A4BB-06157306E177}" destId="{B5F85D84-3282-304B-AF78-0C7FD9880539}" srcOrd="2" destOrd="0" presId="urn:microsoft.com/office/officeart/2016/7/layout/VerticalDownArrowProcess"/>
    <dgm:cxn modelId="{C9E58FF1-8E5E-BF43-BD45-74AA719C6153}" type="presParOf" srcId="{B5F85D84-3282-304B-AF78-0C7FD9880539}" destId="{87ABB241-F4E0-C547-A13B-67D6CBD2CAF2}" srcOrd="0" destOrd="0" presId="urn:microsoft.com/office/officeart/2016/7/layout/VerticalDownArrowProcess"/>
    <dgm:cxn modelId="{1539E187-FCCF-914A-86A5-C1F4C744063B}" type="presParOf" srcId="{B5F85D84-3282-304B-AF78-0C7FD9880539}" destId="{5A3E3DC4-F343-1E45-938F-FD0E61953033}" srcOrd="1" destOrd="0" presId="urn:microsoft.com/office/officeart/2016/7/layout/VerticalDownArrowProcess"/>
    <dgm:cxn modelId="{F405AC21-1844-9948-9C9D-21512BF8F411}" type="presParOf" srcId="{B5F85D84-3282-304B-AF78-0C7FD9880539}" destId="{C4FA9D74-C90C-1C41-95EA-2E7FDB7294AD}" srcOrd="2" destOrd="0" presId="urn:microsoft.com/office/officeart/2016/7/layout/VerticalDownArrowProcess"/>
    <dgm:cxn modelId="{BE0AC57B-889F-C646-955D-0B973BCCA735}" type="presParOf" srcId="{A3D7CD81-0A8B-9247-A4BB-06157306E177}" destId="{F42714C3-2ECA-D446-B9A8-AAA932D0BF5F}" srcOrd="3" destOrd="0" presId="urn:microsoft.com/office/officeart/2016/7/layout/VerticalDownArrowProcess"/>
    <dgm:cxn modelId="{0DA8E5D5-5C24-1349-8762-DF4BAB877E72}" type="presParOf" srcId="{A3D7CD81-0A8B-9247-A4BB-06157306E177}" destId="{FD706DDD-6B5E-EE47-B497-E21B4B95A97F}" srcOrd="4" destOrd="0" presId="urn:microsoft.com/office/officeart/2016/7/layout/VerticalDownArrowProcess"/>
    <dgm:cxn modelId="{124C221B-7D72-9244-8924-23A8CD8E738C}" type="presParOf" srcId="{FD706DDD-6B5E-EE47-B497-E21B4B95A97F}" destId="{9CD95735-36AF-8C4D-9AD0-5A74F5D87279}" srcOrd="0" destOrd="0" presId="urn:microsoft.com/office/officeart/2016/7/layout/VerticalDownArrowProcess"/>
    <dgm:cxn modelId="{BB4E229D-2892-684B-9108-1DA4FBF3BEDE}" type="presParOf" srcId="{FD706DDD-6B5E-EE47-B497-E21B4B95A97F}" destId="{932B9DF0-385E-904E-8099-6083AE90101C}" srcOrd="1" destOrd="0" presId="urn:microsoft.com/office/officeart/2016/7/layout/VerticalDownArrowProcess"/>
    <dgm:cxn modelId="{820804DF-8B71-B346-83FE-95116941920E}" type="presParOf" srcId="{FD706DDD-6B5E-EE47-B497-E21B4B95A97F}" destId="{05736E5E-86C0-B148-AF9C-73BB9F371076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B4A4C6-DEBF-4A18-94DC-CCA049AA3D5F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F04E73F-AD0B-4FF7-90A1-CFCCDD3C4DB0}">
      <dgm:prSet/>
      <dgm:spPr/>
      <dgm:t>
        <a:bodyPr/>
        <a:lstStyle/>
        <a:p>
          <a:r>
            <a:rPr lang="en-US"/>
            <a:t>Admissions Data</a:t>
          </a:r>
        </a:p>
      </dgm:t>
    </dgm:pt>
    <dgm:pt modelId="{5DADCABC-2295-4AC1-A62C-84734E563554}" type="parTrans" cxnId="{69349E71-9F19-48DF-B14B-46EE39F1267C}">
      <dgm:prSet/>
      <dgm:spPr/>
      <dgm:t>
        <a:bodyPr/>
        <a:lstStyle/>
        <a:p>
          <a:endParaRPr lang="en-US"/>
        </a:p>
      </dgm:t>
    </dgm:pt>
    <dgm:pt modelId="{92BC7019-C007-4907-A660-AB9FB5E3F8B7}" type="sibTrans" cxnId="{69349E71-9F19-48DF-B14B-46EE39F1267C}">
      <dgm:prSet/>
      <dgm:spPr/>
      <dgm:t>
        <a:bodyPr/>
        <a:lstStyle/>
        <a:p>
          <a:endParaRPr lang="en-US"/>
        </a:p>
      </dgm:t>
    </dgm:pt>
    <dgm:pt modelId="{AA5F0FB4-9422-4CCA-B5B5-25030658CC9D}">
      <dgm:prSet/>
      <dgm:spPr/>
      <dgm:t>
        <a:bodyPr/>
        <a:lstStyle/>
        <a:p>
          <a:r>
            <a:rPr lang="en-US"/>
            <a:t>Disease Data</a:t>
          </a:r>
        </a:p>
      </dgm:t>
    </dgm:pt>
    <dgm:pt modelId="{3B5C2925-F10C-4879-A07F-D18AE4C8126D}" type="parTrans" cxnId="{1F92CF0A-80D7-4C8B-9803-098F5C25BEFE}">
      <dgm:prSet/>
      <dgm:spPr/>
      <dgm:t>
        <a:bodyPr/>
        <a:lstStyle/>
        <a:p>
          <a:endParaRPr lang="en-US"/>
        </a:p>
      </dgm:t>
    </dgm:pt>
    <dgm:pt modelId="{137877D3-0838-4491-AFC1-935F3AECB94A}" type="sibTrans" cxnId="{1F92CF0A-80D7-4C8B-9803-098F5C25BEFE}">
      <dgm:prSet/>
      <dgm:spPr/>
      <dgm:t>
        <a:bodyPr/>
        <a:lstStyle/>
        <a:p>
          <a:endParaRPr lang="en-US"/>
        </a:p>
      </dgm:t>
    </dgm:pt>
    <dgm:pt modelId="{C8E3BD6B-9F4F-4646-8C72-F110B108C754}">
      <dgm:prSet/>
      <dgm:spPr/>
      <dgm:t>
        <a:bodyPr/>
        <a:lstStyle/>
        <a:p>
          <a:r>
            <a:rPr lang="en-US" dirty="0"/>
            <a:t>Labs Data</a:t>
          </a:r>
        </a:p>
      </dgm:t>
    </dgm:pt>
    <dgm:pt modelId="{9E7F6BFF-B206-491F-BC45-2586AE11A347}" type="parTrans" cxnId="{4F61B477-AE9B-43AA-96CE-7F1C2A416773}">
      <dgm:prSet/>
      <dgm:spPr/>
      <dgm:t>
        <a:bodyPr/>
        <a:lstStyle/>
        <a:p>
          <a:endParaRPr lang="en-US"/>
        </a:p>
      </dgm:t>
    </dgm:pt>
    <dgm:pt modelId="{136EB701-2027-41B1-8812-0833F840A85B}" type="sibTrans" cxnId="{4F61B477-AE9B-43AA-96CE-7F1C2A416773}">
      <dgm:prSet/>
      <dgm:spPr/>
      <dgm:t>
        <a:bodyPr/>
        <a:lstStyle/>
        <a:p>
          <a:endParaRPr lang="en-US"/>
        </a:p>
      </dgm:t>
    </dgm:pt>
    <dgm:pt modelId="{819B5E4B-6AB3-4863-8D7E-DEA7C8F6952A}">
      <dgm:prSet/>
      <dgm:spPr/>
      <dgm:t>
        <a:bodyPr/>
        <a:lstStyle/>
        <a:p>
          <a:r>
            <a:rPr lang="en-US"/>
            <a:t>Patients Data</a:t>
          </a:r>
        </a:p>
      </dgm:t>
    </dgm:pt>
    <dgm:pt modelId="{A8D4749D-1919-4263-B165-08B66F727E6F}" type="parTrans" cxnId="{414D9B25-DE24-4C63-9CF9-220CA7AFA8D6}">
      <dgm:prSet/>
      <dgm:spPr/>
      <dgm:t>
        <a:bodyPr/>
        <a:lstStyle/>
        <a:p>
          <a:endParaRPr lang="en-US"/>
        </a:p>
      </dgm:t>
    </dgm:pt>
    <dgm:pt modelId="{CA3F099F-E38D-4C61-AED2-D85C040FFF87}" type="sibTrans" cxnId="{414D9B25-DE24-4C63-9CF9-220CA7AFA8D6}">
      <dgm:prSet/>
      <dgm:spPr/>
      <dgm:t>
        <a:bodyPr/>
        <a:lstStyle/>
        <a:p>
          <a:endParaRPr lang="en-US"/>
        </a:p>
      </dgm:t>
    </dgm:pt>
    <dgm:pt modelId="{A77ED08B-2C6A-4D72-8421-F92F0EB64CB4}">
      <dgm:prSet/>
      <dgm:spPr/>
      <dgm:t>
        <a:bodyPr/>
        <a:lstStyle/>
        <a:p>
          <a:r>
            <a:rPr lang="en-US"/>
            <a:t>Prescription Data</a:t>
          </a:r>
        </a:p>
      </dgm:t>
    </dgm:pt>
    <dgm:pt modelId="{F4327B4F-CA7B-4B11-8C2E-645EC95C8626}" type="parTrans" cxnId="{CD924AFD-41EE-486D-8D22-36E0C4FA8E44}">
      <dgm:prSet/>
      <dgm:spPr/>
      <dgm:t>
        <a:bodyPr/>
        <a:lstStyle/>
        <a:p>
          <a:endParaRPr lang="en-US"/>
        </a:p>
      </dgm:t>
    </dgm:pt>
    <dgm:pt modelId="{CD6CACB1-A4DD-4F15-B88C-52959CEBD82F}" type="sibTrans" cxnId="{CD924AFD-41EE-486D-8D22-36E0C4FA8E44}">
      <dgm:prSet/>
      <dgm:spPr/>
      <dgm:t>
        <a:bodyPr/>
        <a:lstStyle/>
        <a:p>
          <a:endParaRPr lang="en-US"/>
        </a:p>
      </dgm:t>
    </dgm:pt>
    <dgm:pt modelId="{79D0FE0A-3470-0043-9B1E-E405C870AB26}" type="pres">
      <dgm:prSet presAssocID="{7EB4A4C6-DEBF-4A18-94DC-CCA049AA3D5F}" presName="outerComposite" presStyleCnt="0">
        <dgm:presLayoutVars>
          <dgm:chMax val="5"/>
          <dgm:dir/>
          <dgm:resizeHandles val="exact"/>
        </dgm:presLayoutVars>
      </dgm:prSet>
      <dgm:spPr/>
    </dgm:pt>
    <dgm:pt modelId="{E7510CE7-24DB-2A44-BACD-1980021AB32B}" type="pres">
      <dgm:prSet presAssocID="{7EB4A4C6-DEBF-4A18-94DC-CCA049AA3D5F}" presName="dummyMaxCanvas" presStyleCnt="0">
        <dgm:presLayoutVars/>
      </dgm:prSet>
      <dgm:spPr/>
    </dgm:pt>
    <dgm:pt modelId="{9D805475-7313-E14D-8546-81B1B76558CB}" type="pres">
      <dgm:prSet presAssocID="{7EB4A4C6-DEBF-4A18-94DC-CCA049AA3D5F}" presName="FiveNodes_1" presStyleLbl="node1" presStyleIdx="0" presStyleCnt="5">
        <dgm:presLayoutVars>
          <dgm:bulletEnabled val="1"/>
        </dgm:presLayoutVars>
      </dgm:prSet>
      <dgm:spPr/>
    </dgm:pt>
    <dgm:pt modelId="{AEF4E20A-4AED-9E47-A82B-8877103C7BF3}" type="pres">
      <dgm:prSet presAssocID="{7EB4A4C6-DEBF-4A18-94DC-CCA049AA3D5F}" presName="FiveNodes_2" presStyleLbl="node1" presStyleIdx="1" presStyleCnt="5">
        <dgm:presLayoutVars>
          <dgm:bulletEnabled val="1"/>
        </dgm:presLayoutVars>
      </dgm:prSet>
      <dgm:spPr/>
    </dgm:pt>
    <dgm:pt modelId="{D78930DD-F749-3E47-BAD1-08D300EBC6B6}" type="pres">
      <dgm:prSet presAssocID="{7EB4A4C6-DEBF-4A18-94DC-CCA049AA3D5F}" presName="FiveNodes_3" presStyleLbl="node1" presStyleIdx="2" presStyleCnt="5">
        <dgm:presLayoutVars>
          <dgm:bulletEnabled val="1"/>
        </dgm:presLayoutVars>
      </dgm:prSet>
      <dgm:spPr/>
    </dgm:pt>
    <dgm:pt modelId="{B3D89D2F-233F-8A43-ABA4-1E6852B64680}" type="pres">
      <dgm:prSet presAssocID="{7EB4A4C6-DEBF-4A18-94DC-CCA049AA3D5F}" presName="FiveNodes_4" presStyleLbl="node1" presStyleIdx="3" presStyleCnt="5">
        <dgm:presLayoutVars>
          <dgm:bulletEnabled val="1"/>
        </dgm:presLayoutVars>
      </dgm:prSet>
      <dgm:spPr/>
    </dgm:pt>
    <dgm:pt modelId="{5D841C27-473F-9D44-AFAD-817494B1C044}" type="pres">
      <dgm:prSet presAssocID="{7EB4A4C6-DEBF-4A18-94DC-CCA049AA3D5F}" presName="FiveNodes_5" presStyleLbl="node1" presStyleIdx="4" presStyleCnt="5">
        <dgm:presLayoutVars>
          <dgm:bulletEnabled val="1"/>
        </dgm:presLayoutVars>
      </dgm:prSet>
      <dgm:spPr/>
    </dgm:pt>
    <dgm:pt modelId="{B9D54D44-72E0-9D40-8224-2BE5A56F0264}" type="pres">
      <dgm:prSet presAssocID="{7EB4A4C6-DEBF-4A18-94DC-CCA049AA3D5F}" presName="FiveConn_1-2" presStyleLbl="fgAccFollowNode1" presStyleIdx="0" presStyleCnt="4">
        <dgm:presLayoutVars>
          <dgm:bulletEnabled val="1"/>
        </dgm:presLayoutVars>
      </dgm:prSet>
      <dgm:spPr/>
    </dgm:pt>
    <dgm:pt modelId="{C3405A68-B57B-D246-888F-4E06BABF80B2}" type="pres">
      <dgm:prSet presAssocID="{7EB4A4C6-DEBF-4A18-94DC-CCA049AA3D5F}" presName="FiveConn_2-3" presStyleLbl="fgAccFollowNode1" presStyleIdx="1" presStyleCnt="4">
        <dgm:presLayoutVars>
          <dgm:bulletEnabled val="1"/>
        </dgm:presLayoutVars>
      </dgm:prSet>
      <dgm:spPr/>
    </dgm:pt>
    <dgm:pt modelId="{F1289401-72D3-AB4E-BF3D-6FA7A9A87C56}" type="pres">
      <dgm:prSet presAssocID="{7EB4A4C6-DEBF-4A18-94DC-CCA049AA3D5F}" presName="FiveConn_3-4" presStyleLbl="fgAccFollowNode1" presStyleIdx="2" presStyleCnt="4">
        <dgm:presLayoutVars>
          <dgm:bulletEnabled val="1"/>
        </dgm:presLayoutVars>
      </dgm:prSet>
      <dgm:spPr/>
    </dgm:pt>
    <dgm:pt modelId="{DDE6DFA7-73C9-DD49-9EFF-1BAE29521C03}" type="pres">
      <dgm:prSet presAssocID="{7EB4A4C6-DEBF-4A18-94DC-CCA049AA3D5F}" presName="FiveConn_4-5" presStyleLbl="fgAccFollowNode1" presStyleIdx="3" presStyleCnt="4">
        <dgm:presLayoutVars>
          <dgm:bulletEnabled val="1"/>
        </dgm:presLayoutVars>
      </dgm:prSet>
      <dgm:spPr/>
    </dgm:pt>
    <dgm:pt modelId="{D0655ECC-A244-214F-997F-05D52B74C8CD}" type="pres">
      <dgm:prSet presAssocID="{7EB4A4C6-DEBF-4A18-94DC-CCA049AA3D5F}" presName="FiveNodes_1_text" presStyleLbl="node1" presStyleIdx="4" presStyleCnt="5">
        <dgm:presLayoutVars>
          <dgm:bulletEnabled val="1"/>
        </dgm:presLayoutVars>
      </dgm:prSet>
      <dgm:spPr/>
    </dgm:pt>
    <dgm:pt modelId="{CD53DD99-A1E7-2C40-961D-D8110BAF2EAB}" type="pres">
      <dgm:prSet presAssocID="{7EB4A4C6-DEBF-4A18-94DC-CCA049AA3D5F}" presName="FiveNodes_2_text" presStyleLbl="node1" presStyleIdx="4" presStyleCnt="5">
        <dgm:presLayoutVars>
          <dgm:bulletEnabled val="1"/>
        </dgm:presLayoutVars>
      </dgm:prSet>
      <dgm:spPr/>
    </dgm:pt>
    <dgm:pt modelId="{C8B53EC2-556B-9B45-9F4D-88D6C20AB86D}" type="pres">
      <dgm:prSet presAssocID="{7EB4A4C6-DEBF-4A18-94DC-CCA049AA3D5F}" presName="FiveNodes_3_text" presStyleLbl="node1" presStyleIdx="4" presStyleCnt="5">
        <dgm:presLayoutVars>
          <dgm:bulletEnabled val="1"/>
        </dgm:presLayoutVars>
      </dgm:prSet>
      <dgm:spPr/>
    </dgm:pt>
    <dgm:pt modelId="{33266F87-27BE-5D4F-8E6D-26B0ECFDF5AF}" type="pres">
      <dgm:prSet presAssocID="{7EB4A4C6-DEBF-4A18-94DC-CCA049AA3D5F}" presName="FiveNodes_4_text" presStyleLbl="node1" presStyleIdx="4" presStyleCnt="5">
        <dgm:presLayoutVars>
          <dgm:bulletEnabled val="1"/>
        </dgm:presLayoutVars>
      </dgm:prSet>
      <dgm:spPr/>
    </dgm:pt>
    <dgm:pt modelId="{1A81820C-061F-334C-93CB-209E35325E4E}" type="pres">
      <dgm:prSet presAssocID="{7EB4A4C6-DEBF-4A18-94DC-CCA049AA3D5F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1F92CF0A-80D7-4C8B-9803-098F5C25BEFE}" srcId="{7EB4A4C6-DEBF-4A18-94DC-CCA049AA3D5F}" destId="{AA5F0FB4-9422-4CCA-B5B5-25030658CC9D}" srcOrd="1" destOrd="0" parTransId="{3B5C2925-F10C-4879-A07F-D18AE4C8126D}" sibTransId="{137877D3-0838-4491-AFC1-935F3AECB94A}"/>
    <dgm:cxn modelId="{E8E6970D-5F6A-C94C-A456-4AABE71C1B3B}" type="presOf" srcId="{AA5F0FB4-9422-4CCA-B5B5-25030658CC9D}" destId="{AEF4E20A-4AED-9E47-A82B-8877103C7BF3}" srcOrd="0" destOrd="0" presId="urn:microsoft.com/office/officeart/2005/8/layout/vProcess5"/>
    <dgm:cxn modelId="{9890EF1A-E5D1-594D-B553-2A637B4ADB4E}" type="presOf" srcId="{7EB4A4C6-DEBF-4A18-94DC-CCA049AA3D5F}" destId="{79D0FE0A-3470-0043-9B1E-E405C870AB26}" srcOrd="0" destOrd="0" presId="urn:microsoft.com/office/officeart/2005/8/layout/vProcess5"/>
    <dgm:cxn modelId="{1177AB1C-0CC6-0F4E-AA98-582BABAC5A56}" type="presOf" srcId="{CA3F099F-E38D-4C61-AED2-D85C040FFF87}" destId="{DDE6DFA7-73C9-DD49-9EFF-1BAE29521C03}" srcOrd="0" destOrd="0" presId="urn:microsoft.com/office/officeart/2005/8/layout/vProcess5"/>
    <dgm:cxn modelId="{414D9B25-DE24-4C63-9CF9-220CA7AFA8D6}" srcId="{7EB4A4C6-DEBF-4A18-94DC-CCA049AA3D5F}" destId="{819B5E4B-6AB3-4863-8D7E-DEA7C8F6952A}" srcOrd="3" destOrd="0" parTransId="{A8D4749D-1919-4263-B165-08B66F727E6F}" sibTransId="{CA3F099F-E38D-4C61-AED2-D85C040FFF87}"/>
    <dgm:cxn modelId="{74143865-5A16-9B4D-95CD-4070380965B2}" type="presOf" srcId="{C8E3BD6B-9F4F-4646-8C72-F110B108C754}" destId="{C8B53EC2-556B-9B45-9F4D-88D6C20AB86D}" srcOrd="1" destOrd="0" presId="urn:microsoft.com/office/officeart/2005/8/layout/vProcess5"/>
    <dgm:cxn modelId="{69349E71-9F19-48DF-B14B-46EE39F1267C}" srcId="{7EB4A4C6-DEBF-4A18-94DC-CCA049AA3D5F}" destId="{DF04E73F-AD0B-4FF7-90A1-CFCCDD3C4DB0}" srcOrd="0" destOrd="0" parTransId="{5DADCABC-2295-4AC1-A62C-84734E563554}" sibTransId="{92BC7019-C007-4907-A660-AB9FB5E3F8B7}"/>
    <dgm:cxn modelId="{4F61B477-AE9B-43AA-96CE-7F1C2A416773}" srcId="{7EB4A4C6-DEBF-4A18-94DC-CCA049AA3D5F}" destId="{C8E3BD6B-9F4F-4646-8C72-F110B108C754}" srcOrd="2" destOrd="0" parTransId="{9E7F6BFF-B206-491F-BC45-2586AE11A347}" sibTransId="{136EB701-2027-41B1-8812-0833F840A85B}"/>
    <dgm:cxn modelId="{4FCE5D8F-D539-D242-89B9-A7854FC233F4}" type="presOf" srcId="{819B5E4B-6AB3-4863-8D7E-DEA7C8F6952A}" destId="{B3D89D2F-233F-8A43-ABA4-1E6852B64680}" srcOrd="0" destOrd="0" presId="urn:microsoft.com/office/officeart/2005/8/layout/vProcess5"/>
    <dgm:cxn modelId="{30867E98-CA11-1E42-813F-90C850E7D193}" type="presOf" srcId="{DF04E73F-AD0B-4FF7-90A1-CFCCDD3C4DB0}" destId="{D0655ECC-A244-214F-997F-05D52B74C8CD}" srcOrd="1" destOrd="0" presId="urn:microsoft.com/office/officeart/2005/8/layout/vProcess5"/>
    <dgm:cxn modelId="{9A7C479D-D767-1944-A3C7-30C40CEAF12B}" type="presOf" srcId="{819B5E4B-6AB3-4863-8D7E-DEA7C8F6952A}" destId="{33266F87-27BE-5D4F-8E6D-26B0ECFDF5AF}" srcOrd="1" destOrd="0" presId="urn:microsoft.com/office/officeart/2005/8/layout/vProcess5"/>
    <dgm:cxn modelId="{0E59DDB2-BFB1-3248-A6A0-7EC2BA5B04E8}" type="presOf" srcId="{137877D3-0838-4491-AFC1-935F3AECB94A}" destId="{C3405A68-B57B-D246-888F-4E06BABF80B2}" srcOrd="0" destOrd="0" presId="urn:microsoft.com/office/officeart/2005/8/layout/vProcess5"/>
    <dgm:cxn modelId="{46B76DCD-C53A-A244-A754-CBDC50A4E7D4}" type="presOf" srcId="{A77ED08B-2C6A-4D72-8421-F92F0EB64CB4}" destId="{1A81820C-061F-334C-93CB-209E35325E4E}" srcOrd="1" destOrd="0" presId="urn:microsoft.com/office/officeart/2005/8/layout/vProcess5"/>
    <dgm:cxn modelId="{DF3C96CD-BFF2-9E42-8650-8D20DEBB8750}" type="presOf" srcId="{92BC7019-C007-4907-A660-AB9FB5E3F8B7}" destId="{B9D54D44-72E0-9D40-8224-2BE5A56F0264}" srcOrd="0" destOrd="0" presId="urn:microsoft.com/office/officeart/2005/8/layout/vProcess5"/>
    <dgm:cxn modelId="{3BD4D0CD-6878-DD46-9BF4-DB06FB9FA229}" type="presOf" srcId="{C8E3BD6B-9F4F-4646-8C72-F110B108C754}" destId="{D78930DD-F749-3E47-BAD1-08D300EBC6B6}" srcOrd="0" destOrd="0" presId="urn:microsoft.com/office/officeart/2005/8/layout/vProcess5"/>
    <dgm:cxn modelId="{8E3CA5E1-BFCF-6840-8DB0-3701BDFFDD2F}" type="presOf" srcId="{136EB701-2027-41B1-8812-0833F840A85B}" destId="{F1289401-72D3-AB4E-BF3D-6FA7A9A87C56}" srcOrd="0" destOrd="0" presId="urn:microsoft.com/office/officeart/2005/8/layout/vProcess5"/>
    <dgm:cxn modelId="{0F1FEDEA-6143-004F-89E3-2CC974857C86}" type="presOf" srcId="{AA5F0FB4-9422-4CCA-B5B5-25030658CC9D}" destId="{CD53DD99-A1E7-2C40-961D-D8110BAF2EAB}" srcOrd="1" destOrd="0" presId="urn:microsoft.com/office/officeart/2005/8/layout/vProcess5"/>
    <dgm:cxn modelId="{AD5A6CF3-BC9E-984F-82C6-5E2932F2C77B}" type="presOf" srcId="{DF04E73F-AD0B-4FF7-90A1-CFCCDD3C4DB0}" destId="{9D805475-7313-E14D-8546-81B1B76558CB}" srcOrd="0" destOrd="0" presId="urn:microsoft.com/office/officeart/2005/8/layout/vProcess5"/>
    <dgm:cxn modelId="{E850D5FA-6F6F-434E-BDA2-23C51675028F}" type="presOf" srcId="{A77ED08B-2C6A-4D72-8421-F92F0EB64CB4}" destId="{5D841C27-473F-9D44-AFAD-817494B1C044}" srcOrd="0" destOrd="0" presId="urn:microsoft.com/office/officeart/2005/8/layout/vProcess5"/>
    <dgm:cxn modelId="{CD924AFD-41EE-486D-8D22-36E0C4FA8E44}" srcId="{7EB4A4C6-DEBF-4A18-94DC-CCA049AA3D5F}" destId="{A77ED08B-2C6A-4D72-8421-F92F0EB64CB4}" srcOrd="4" destOrd="0" parTransId="{F4327B4F-CA7B-4B11-8C2E-645EC95C8626}" sibTransId="{CD6CACB1-A4DD-4F15-B88C-52959CEBD82F}"/>
    <dgm:cxn modelId="{DAF982AC-4ACE-4740-9769-59EB6C486E7C}" type="presParOf" srcId="{79D0FE0A-3470-0043-9B1E-E405C870AB26}" destId="{E7510CE7-24DB-2A44-BACD-1980021AB32B}" srcOrd="0" destOrd="0" presId="urn:microsoft.com/office/officeart/2005/8/layout/vProcess5"/>
    <dgm:cxn modelId="{4D09AB74-0084-CB48-B9DE-66DAE87161DF}" type="presParOf" srcId="{79D0FE0A-3470-0043-9B1E-E405C870AB26}" destId="{9D805475-7313-E14D-8546-81B1B76558CB}" srcOrd="1" destOrd="0" presId="urn:microsoft.com/office/officeart/2005/8/layout/vProcess5"/>
    <dgm:cxn modelId="{302B9249-E87C-F54D-9C5B-09DF59CD0CDE}" type="presParOf" srcId="{79D0FE0A-3470-0043-9B1E-E405C870AB26}" destId="{AEF4E20A-4AED-9E47-A82B-8877103C7BF3}" srcOrd="2" destOrd="0" presId="urn:microsoft.com/office/officeart/2005/8/layout/vProcess5"/>
    <dgm:cxn modelId="{8D680469-C2BF-5744-98CA-A40AD779FC88}" type="presParOf" srcId="{79D0FE0A-3470-0043-9B1E-E405C870AB26}" destId="{D78930DD-F749-3E47-BAD1-08D300EBC6B6}" srcOrd="3" destOrd="0" presId="urn:microsoft.com/office/officeart/2005/8/layout/vProcess5"/>
    <dgm:cxn modelId="{919E143B-DA87-DC4D-9142-2D03B6B2498D}" type="presParOf" srcId="{79D0FE0A-3470-0043-9B1E-E405C870AB26}" destId="{B3D89D2F-233F-8A43-ABA4-1E6852B64680}" srcOrd="4" destOrd="0" presId="urn:microsoft.com/office/officeart/2005/8/layout/vProcess5"/>
    <dgm:cxn modelId="{D2B18139-B04D-3B49-82DA-5673B653F529}" type="presParOf" srcId="{79D0FE0A-3470-0043-9B1E-E405C870AB26}" destId="{5D841C27-473F-9D44-AFAD-817494B1C044}" srcOrd="5" destOrd="0" presId="urn:microsoft.com/office/officeart/2005/8/layout/vProcess5"/>
    <dgm:cxn modelId="{AAFB1B0D-01D6-DA4E-AB56-E0F2B5B93FA8}" type="presParOf" srcId="{79D0FE0A-3470-0043-9B1E-E405C870AB26}" destId="{B9D54D44-72E0-9D40-8224-2BE5A56F0264}" srcOrd="6" destOrd="0" presId="urn:microsoft.com/office/officeart/2005/8/layout/vProcess5"/>
    <dgm:cxn modelId="{770519FA-264D-2242-A5EB-C98D92AE2ACD}" type="presParOf" srcId="{79D0FE0A-3470-0043-9B1E-E405C870AB26}" destId="{C3405A68-B57B-D246-888F-4E06BABF80B2}" srcOrd="7" destOrd="0" presId="urn:microsoft.com/office/officeart/2005/8/layout/vProcess5"/>
    <dgm:cxn modelId="{49BD9191-BB8C-0F48-9764-6F37C13AD8E4}" type="presParOf" srcId="{79D0FE0A-3470-0043-9B1E-E405C870AB26}" destId="{F1289401-72D3-AB4E-BF3D-6FA7A9A87C56}" srcOrd="8" destOrd="0" presId="urn:microsoft.com/office/officeart/2005/8/layout/vProcess5"/>
    <dgm:cxn modelId="{0FB9E407-D8FC-B94F-98E9-96376982752F}" type="presParOf" srcId="{79D0FE0A-3470-0043-9B1E-E405C870AB26}" destId="{DDE6DFA7-73C9-DD49-9EFF-1BAE29521C03}" srcOrd="9" destOrd="0" presId="urn:microsoft.com/office/officeart/2005/8/layout/vProcess5"/>
    <dgm:cxn modelId="{33407B31-D6F1-8E4F-9AFD-2E4E1531C433}" type="presParOf" srcId="{79D0FE0A-3470-0043-9B1E-E405C870AB26}" destId="{D0655ECC-A244-214F-997F-05D52B74C8CD}" srcOrd="10" destOrd="0" presId="urn:microsoft.com/office/officeart/2005/8/layout/vProcess5"/>
    <dgm:cxn modelId="{2114A3DF-A126-A54E-9FB2-695F8F5FD2E4}" type="presParOf" srcId="{79D0FE0A-3470-0043-9B1E-E405C870AB26}" destId="{CD53DD99-A1E7-2C40-961D-D8110BAF2EAB}" srcOrd="11" destOrd="0" presId="urn:microsoft.com/office/officeart/2005/8/layout/vProcess5"/>
    <dgm:cxn modelId="{46202ACF-7954-044F-BEF8-13102ED1C786}" type="presParOf" srcId="{79D0FE0A-3470-0043-9B1E-E405C870AB26}" destId="{C8B53EC2-556B-9B45-9F4D-88D6C20AB86D}" srcOrd="12" destOrd="0" presId="urn:microsoft.com/office/officeart/2005/8/layout/vProcess5"/>
    <dgm:cxn modelId="{143829F6-CACE-E34B-8032-F4729D4DA570}" type="presParOf" srcId="{79D0FE0A-3470-0043-9B1E-E405C870AB26}" destId="{33266F87-27BE-5D4F-8E6D-26B0ECFDF5AF}" srcOrd="13" destOrd="0" presId="urn:microsoft.com/office/officeart/2005/8/layout/vProcess5"/>
    <dgm:cxn modelId="{F4FB91FC-2F58-8A42-A29A-413F6E741B96}" type="presParOf" srcId="{79D0FE0A-3470-0043-9B1E-E405C870AB26}" destId="{1A81820C-061F-334C-93CB-209E35325E4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3E3AF4-F5C0-4A80-A8D8-D3CAB752C94B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6169471-2E3E-4650-9EB7-F8F69A7C6516}">
      <dgm:prSet/>
      <dgm:spPr/>
      <dgm:t>
        <a:bodyPr/>
        <a:lstStyle/>
        <a:p>
          <a:r>
            <a:rPr lang="en-US" dirty="0"/>
            <a:t>Subset</a:t>
          </a:r>
        </a:p>
      </dgm:t>
    </dgm:pt>
    <dgm:pt modelId="{CEE72B19-E706-4B68-A066-82AA81C59F3F}" type="parTrans" cxnId="{03FBFE06-D686-4744-A961-AECF3B4CD9EE}">
      <dgm:prSet/>
      <dgm:spPr/>
      <dgm:t>
        <a:bodyPr/>
        <a:lstStyle/>
        <a:p>
          <a:endParaRPr lang="en-US"/>
        </a:p>
      </dgm:t>
    </dgm:pt>
    <dgm:pt modelId="{DF9EA1DC-4C55-49E1-A125-E0F563BB6B2B}" type="sibTrans" cxnId="{03FBFE06-D686-4744-A961-AECF3B4CD9EE}">
      <dgm:prSet/>
      <dgm:spPr/>
      <dgm:t>
        <a:bodyPr/>
        <a:lstStyle/>
        <a:p>
          <a:endParaRPr lang="en-US"/>
        </a:p>
      </dgm:t>
    </dgm:pt>
    <dgm:pt modelId="{2776668D-E7A1-4675-9B1E-3DBFD6D9909A}">
      <dgm:prSet/>
      <dgm:spPr/>
      <dgm:t>
        <a:bodyPr/>
        <a:lstStyle/>
        <a:p>
          <a:r>
            <a:rPr lang="en-US"/>
            <a:t>In order to avoid potential issues, we subset all the dataframes. </a:t>
          </a:r>
        </a:p>
      </dgm:t>
    </dgm:pt>
    <dgm:pt modelId="{D895489E-A876-4DCD-86FF-AF04364B8741}" type="parTrans" cxnId="{495ECCE2-EFE2-4B78-9390-AEC13AD0E500}">
      <dgm:prSet/>
      <dgm:spPr/>
      <dgm:t>
        <a:bodyPr/>
        <a:lstStyle/>
        <a:p>
          <a:endParaRPr lang="en-US"/>
        </a:p>
      </dgm:t>
    </dgm:pt>
    <dgm:pt modelId="{D010BA6A-CEE3-4D5D-99AD-969FE9C6452C}" type="sibTrans" cxnId="{495ECCE2-EFE2-4B78-9390-AEC13AD0E500}">
      <dgm:prSet/>
      <dgm:spPr/>
      <dgm:t>
        <a:bodyPr/>
        <a:lstStyle/>
        <a:p>
          <a:endParaRPr lang="en-US"/>
        </a:p>
      </dgm:t>
    </dgm:pt>
    <dgm:pt modelId="{D696A395-B829-47A0-B0FA-68D9B96A9B3C}">
      <dgm:prSet/>
      <dgm:spPr/>
      <dgm:t>
        <a:bodyPr/>
        <a:lstStyle/>
        <a:p>
          <a:r>
            <a:rPr lang="en-US" dirty="0"/>
            <a:t>'I10' &amp; 'I739'</a:t>
          </a:r>
        </a:p>
      </dgm:t>
    </dgm:pt>
    <dgm:pt modelId="{7D294E50-6D8A-437A-907B-3E53ED93B327}" type="parTrans" cxnId="{55CB8441-9C0C-4DC5-9103-56F97E8D080E}">
      <dgm:prSet/>
      <dgm:spPr/>
      <dgm:t>
        <a:bodyPr/>
        <a:lstStyle/>
        <a:p>
          <a:endParaRPr lang="en-US"/>
        </a:p>
      </dgm:t>
    </dgm:pt>
    <dgm:pt modelId="{F6E8BB2B-96D2-4FFF-8131-C49FF66B7EAB}" type="sibTrans" cxnId="{55CB8441-9C0C-4DC5-9103-56F97E8D080E}">
      <dgm:prSet/>
      <dgm:spPr/>
      <dgm:t>
        <a:bodyPr/>
        <a:lstStyle/>
        <a:p>
          <a:endParaRPr lang="en-US"/>
        </a:p>
      </dgm:t>
    </dgm:pt>
    <dgm:pt modelId="{DE4A7E0B-5F0B-4D8D-BF79-DEA43C31E459}">
      <dgm:prSet/>
      <dgm:spPr/>
      <dgm:t>
        <a:bodyPr/>
        <a:lstStyle/>
        <a:p>
          <a:r>
            <a:rPr lang="en-US"/>
            <a:t>Filter the disease dataset with respect to the patients who have illnesses 'I10' and/or 'I739’</a:t>
          </a:r>
        </a:p>
      </dgm:t>
    </dgm:pt>
    <dgm:pt modelId="{7234E504-22C3-4525-820A-8854A7E6B501}" type="parTrans" cxnId="{5FCC774C-1EA9-457A-9033-720107FB502F}">
      <dgm:prSet/>
      <dgm:spPr/>
      <dgm:t>
        <a:bodyPr/>
        <a:lstStyle/>
        <a:p>
          <a:endParaRPr lang="en-US"/>
        </a:p>
      </dgm:t>
    </dgm:pt>
    <dgm:pt modelId="{3384D664-B5CC-449D-91DB-88521E8A140F}" type="sibTrans" cxnId="{5FCC774C-1EA9-457A-9033-720107FB502F}">
      <dgm:prSet/>
      <dgm:spPr/>
      <dgm:t>
        <a:bodyPr/>
        <a:lstStyle/>
        <a:p>
          <a:endParaRPr lang="en-US"/>
        </a:p>
      </dgm:t>
    </dgm:pt>
    <dgm:pt modelId="{DD824AAB-6DC0-488C-BF7D-F04EC1D14DAE}">
      <dgm:prSet/>
      <dgm:spPr/>
      <dgm:t>
        <a:bodyPr/>
        <a:lstStyle/>
        <a:p>
          <a:r>
            <a:rPr lang="en-US" dirty="0"/>
            <a:t>Pick</a:t>
          </a:r>
        </a:p>
      </dgm:t>
    </dgm:pt>
    <dgm:pt modelId="{312633A5-EE19-4DF6-AA95-BD18C80BD33B}" type="parTrans" cxnId="{23A6D9FE-CD12-42D9-A179-584CF7448AB4}">
      <dgm:prSet/>
      <dgm:spPr/>
      <dgm:t>
        <a:bodyPr/>
        <a:lstStyle/>
        <a:p>
          <a:endParaRPr lang="en-US"/>
        </a:p>
      </dgm:t>
    </dgm:pt>
    <dgm:pt modelId="{00B792BD-7A26-4EDC-BCEC-DBE846140D17}" type="sibTrans" cxnId="{23A6D9FE-CD12-42D9-A179-584CF7448AB4}">
      <dgm:prSet/>
      <dgm:spPr/>
      <dgm:t>
        <a:bodyPr/>
        <a:lstStyle/>
        <a:p>
          <a:endParaRPr lang="en-US"/>
        </a:p>
      </dgm:t>
    </dgm:pt>
    <dgm:pt modelId="{D673C8A5-FF1F-44ED-8797-1E55F15FC9D9}">
      <dgm:prSet/>
      <dgm:spPr/>
      <dgm:t>
        <a:bodyPr/>
        <a:lstStyle/>
        <a:p>
          <a:r>
            <a:rPr lang="en-US" dirty="0"/>
            <a:t>Pick 2000 records at random.</a:t>
          </a:r>
        </a:p>
      </dgm:t>
    </dgm:pt>
    <dgm:pt modelId="{D9E9898C-95A7-48F2-8F3E-79DF2076C1D6}" type="parTrans" cxnId="{24ECCCCD-A0ED-47F2-BE6C-F6FD4E0EB1E6}">
      <dgm:prSet/>
      <dgm:spPr/>
      <dgm:t>
        <a:bodyPr/>
        <a:lstStyle/>
        <a:p>
          <a:endParaRPr lang="en-US"/>
        </a:p>
      </dgm:t>
    </dgm:pt>
    <dgm:pt modelId="{8D12025D-7466-4A38-85A7-BF5EA2E77AB3}" type="sibTrans" cxnId="{24ECCCCD-A0ED-47F2-BE6C-F6FD4E0EB1E6}">
      <dgm:prSet/>
      <dgm:spPr/>
      <dgm:t>
        <a:bodyPr/>
        <a:lstStyle/>
        <a:p>
          <a:endParaRPr lang="en-US"/>
        </a:p>
      </dgm:t>
    </dgm:pt>
    <dgm:pt modelId="{ACD97CD8-DC20-45D3-AC4E-8FFE5149C101}">
      <dgm:prSet/>
      <dgm:spPr/>
      <dgm:t>
        <a:bodyPr/>
        <a:lstStyle/>
        <a:p>
          <a:r>
            <a:rPr lang="en-US" dirty="0"/>
            <a:t>Member IDs</a:t>
          </a:r>
        </a:p>
      </dgm:t>
    </dgm:pt>
    <dgm:pt modelId="{F14696F8-941C-4BB6-AFC4-8E31B1596286}" type="parTrans" cxnId="{E7656888-3D07-45E4-99A0-9D86600DB759}">
      <dgm:prSet/>
      <dgm:spPr/>
      <dgm:t>
        <a:bodyPr/>
        <a:lstStyle/>
        <a:p>
          <a:endParaRPr lang="en-US"/>
        </a:p>
      </dgm:t>
    </dgm:pt>
    <dgm:pt modelId="{750A57A3-A58E-4198-B50F-5D6166E27DA9}" type="sibTrans" cxnId="{E7656888-3D07-45E4-99A0-9D86600DB759}">
      <dgm:prSet/>
      <dgm:spPr/>
      <dgm:t>
        <a:bodyPr/>
        <a:lstStyle/>
        <a:p>
          <a:endParaRPr lang="en-US"/>
        </a:p>
      </dgm:t>
    </dgm:pt>
    <dgm:pt modelId="{DBF32C4B-88E0-497D-A280-1C48824A99E7}">
      <dgm:prSet/>
      <dgm:spPr/>
      <dgm:t>
        <a:bodyPr/>
        <a:lstStyle/>
        <a:p>
          <a:r>
            <a:rPr lang="en-US"/>
            <a:t>Filter all other dataframes based on the member ids that appear in these 2000 records.</a:t>
          </a:r>
        </a:p>
      </dgm:t>
    </dgm:pt>
    <dgm:pt modelId="{C4EFDE3C-3C3B-407F-9CC6-AC02A7041CD7}" type="parTrans" cxnId="{99DC3114-8574-442C-89AF-3542D5BCCE18}">
      <dgm:prSet/>
      <dgm:spPr/>
      <dgm:t>
        <a:bodyPr/>
        <a:lstStyle/>
        <a:p>
          <a:endParaRPr lang="en-US"/>
        </a:p>
      </dgm:t>
    </dgm:pt>
    <dgm:pt modelId="{4F1230AC-163D-4F48-93D9-0F7B0034E804}" type="sibTrans" cxnId="{99DC3114-8574-442C-89AF-3542D5BCCE18}">
      <dgm:prSet/>
      <dgm:spPr/>
      <dgm:t>
        <a:bodyPr/>
        <a:lstStyle/>
        <a:p>
          <a:endParaRPr lang="en-US"/>
        </a:p>
      </dgm:t>
    </dgm:pt>
    <dgm:pt modelId="{CAC3C726-BA5B-214E-B8BC-261B0DCD1591}" type="pres">
      <dgm:prSet presAssocID="{D33E3AF4-F5C0-4A80-A8D8-D3CAB752C94B}" presName="Name0" presStyleCnt="0">
        <dgm:presLayoutVars>
          <dgm:dir/>
          <dgm:animLvl val="lvl"/>
          <dgm:resizeHandles val="exact"/>
        </dgm:presLayoutVars>
      </dgm:prSet>
      <dgm:spPr/>
    </dgm:pt>
    <dgm:pt modelId="{FD78D20D-8291-5642-B29E-6D1344A9AA9A}" type="pres">
      <dgm:prSet presAssocID="{ACD97CD8-DC20-45D3-AC4E-8FFE5149C101}" presName="boxAndChildren" presStyleCnt="0"/>
      <dgm:spPr/>
    </dgm:pt>
    <dgm:pt modelId="{0901299A-3B9F-5547-B0EA-883940744F17}" type="pres">
      <dgm:prSet presAssocID="{ACD97CD8-DC20-45D3-AC4E-8FFE5149C101}" presName="parentTextBox" presStyleLbl="alignNode1" presStyleIdx="0" presStyleCnt="4"/>
      <dgm:spPr/>
    </dgm:pt>
    <dgm:pt modelId="{09BE7B40-812E-5848-9926-6BBEEAF5F6A6}" type="pres">
      <dgm:prSet presAssocID="{ACD97CD8-DC20-45D3-AC4E-8FFE5149C101}" presName="descendantBox" presStyleLbl="bgAccFollowNode1" presStyleIdx="0" presStyleCnt="4"/>
      <dgm:spPr/>
    </dgm:pt>
    <dgm:pt modelId="{9EB72ED4-0495-9B40-A978-2FB5FBC55CEC}" type="pres">
      <dgm:prSet presAssocID="{00B792BD-7A26-4EDC-BCEC-DBE846140D17}" presName="sp" presStyleCnt="0"/>
      <dgm:spPr/>
    </dgm:pt>
    <dgm:pt modelId="{39AD0DCD-6B7B-414B-98D0-C8F1D4CA4296}" type="pres">
      <dgm:prSet presAssocID="{DD824AAB-6DC0-488C-BF7D-F04EC1D14DAE}" presName="arrowAndChildren" presStyleCnt="0"/>
      <dgm:spPr/>
    </dgm:pt>
    <dgm:pt modelId="{9C34A9C8-A47B-D040-B966-227C382C9FA1}" type="pres">
      <dgm:prSet presAssocID="{DD824AAB-6DC0-488C-BF7D-F04EC1D14DAE}" presName="parentTextArrow" presStyleLbl="node1" presStyleIdx="0" presStyleCnt="0"/>
      <dgm:spPr/>
    </dgm:pt>
    <dgm:pt modelId="{460D1FB8-9FFA-884E-B7D3-A53753FAAD66}" type="pres">
      <dgm:prSet presAssocID="{DD824AAB-6DC0-488C-BF7D-F04EC1D14DAE}" presName="arrow" presStyleLbl="alignNode1" presStyleIdx="1" presStyleCnt="4"/>
      <dgm:spPr/>
    </dgm:pt>
    <dgm:pt modelId="{C8525F30-D871-324D-A2C9-13329CFEE57B}" type="pres">
      <dgm:prSet presAssocID="{DD824AAB-6DC0-488C-BF7D-F04EC1D14DAE}" presName="descendantArrow" presStyleLbl="bgAccFollowNode1" presStyleIdx="1" presStyleCnt="4"/>
      <dgm:spPr/>
    </dgm:pt>
    <dgm:pt modelId="{B537C890-4715-5A4A-95FE-7542BA3B27D0}" type="pres">
      <dgm:prSet presAssocID="{F6E8BB2B-96D2-4FFF-8131-C49FF66B7EAB}" presName="sp" presStyleCnt="0"/>
      <dgm:spPr/>
    </dgm:pt>
    <dgm:pt modelId="{B0580681-A911-7844-9F67-33E1803127A1}" type="pres">
      <dgm:prSet presAssocID="{D696A395-B829-47A0-B0FA-68D9B96A9B3C}" presName="arrowAndChildren" presStyleCnt="0"/>
      <dgm:spPr/>
    </dgm:pt>
    <dgm:pt modelId="{BF97BF7E-E156-D745-BC1D-61F80575538C}" type="pres">
      <dgm:prSet presAssocID="{D696A395-B829-47A0-B0FA-68D9B96A9B3C}" presName="parentTextArrow" presStyleLbl="node1" presStyleIdx="0" presStyleCnt="0"/>
      <dgm:spPr/>
    </dgm:pt>
    <dgm:pt modelId="{0491E3D8-33EB-D24A-92D8-93E22C4EB6DD}" type="pres">
      <dgm:prSet presAssocID="{D696A395-B829-47A0-B0FA-68D9B96A9B3C}" presName="arrow" presStyleLbl="alignNode1" presStyleIdx="2" presStyleCnt="4"/>
      <dgm:spPr/>
    </dgm:pt>
    <dgm:pt modelId="{5BC61F1A-CC75-D64E-865A-8EDC0E9D865F}" type="pres">
      <dgm:prSet presAssocID="{D696A395-B829-47A0-B0FA-68D9B96A9B3C}" presName="descendantArrow" presStyleLbl="bgAccFollowNode1" presStyleIdx="2" presStyleCnt="4"/>
      <dgm:spPr/>
    </dgm:pt>
    <dgm:pt modelId="{106E0108-67E1-E246-B5F3-0BB4E4D25A28}" type="pres">
      <dgm:prSet presAssocID="{DF9EA1DC-4C55-49E1-A125-E0F563BB6B2B}" presName="sp" presStyleCnt="0"/>
      <dgm:spPr/>
    </dgm:pt>
    <dgm:pt modelId="{3797D459-DB07-F444-8EEA-260F38A01F51}" type="pres">
      <dgm:prSet presAssocID="{86169471-2E3E-4650-9EB7-F8F69A7C6516}" presName="arrowAndChildren" presStyleCnt="0"/>
      <dgm:spPr/>
    </dgm:pt>
    <dgm:pt modelId="{5E5F6FA9-B945-3145-8D96-8269E1DA4BD4}" type="pres">
      <dgm:prSet presAssocID="{86169471-2E3E-4650-9EB7-F8F69A7C6516}" presName="parentTextArrow" presStyleLbl="node1" presStyleIdx="0" presStyleCnt="0"/>
      <dgm:spPr/>
    </dgm:pt>
    <dgm:pt modelId="{E3A362C2-6469-3C41-A9F8-B2FFF9FEF871}" type="pres">
      <dgm:prSet presAssocID="{86169471-2E3E-4650-9EB7-F8F69A7C6516}" presName="arrow" presStyleLbl="alignNode1" presStyleIdx="3" presStyleCnt="4"/>
      <dgm:spPr/>
    </dgm:pt>
    <dgm:pt modelId="{3F7E7193-C444-B842-A70A-FE074771CF31}" type="pres">
      <dgm:prSet presAssocID="{86169471-2E3E-4650-9EB7-F8F69A7C6516}" presName="descendantArrow" presStyleLbl="bgAccFollowNode1" presStyleIdx="3" presStyleCnt="4"/>
      <dgm:spPr/>
    </dgm:pt>
  </dgm:ptLst>
  <dgm:cxnLst>
    <dgm:cxn modelId="{03FBFE06-D686-4744-A961-AECF3B4CD9EE}" srcId="{D33E3AF4-F5C0-4A80-A8D8-D3CAB752C94B}" destId="{86169471-2E3E-4650-9EB7-F8F69A7C6516}" srcOrd="0" destOrd="0" parTransId="{CEE72B19-E706-4B68-A066-82AA81C59F3F}" sibTransId="{DF9EA1DC-4C55-49E1-A125-E0F563BB6B2B}"/>
    <dgm:cxn modelId="{99DC3114-8574-442C-89AF-3542D5BCCE18}" srcId="{ACD97CD8-DC20-45D3-AC4E-8FFE5149C101}" destId="{DBF32C4B-88E0-497D-A280-1C48824A99E7}" srcOrd="0" destOrd="0" parTransId="{C4EFDE3C-3C3B-407F-9CC6-AC02A7041CD7}" sibTransId="{4F1230AC-163D-4F48-93D9-0F7B0034E804}"/>
    <dgm:cxn modelId="{AD8A6216-A55C-2046-B2A9-CCD30E5180F7}" type="presOf" srcId="{D33E3AF4-F5C0-4A80-A8D8-D3CAB752C94B}" destId="{CAC3C726-BA5B-214E-B8BC-261B0DCD1591}" srcOrd="0" destOrd="0" presId="urn:microsoft.com/office/officeart/2016/7/layout/VerticalDownArrowProcess"/>
    <dgm:cxn modelId="{75A7E529-02C5-0E47-BC4C-81DE3DFAA458}" type="presOf" srcId="{2776668D-E7A1-4675-9B1E-3DBFD6D9909A}" destId="{3F7E7193-C444-B842-A70A-FE074771CF31}" srcOrd="0" destOrd="0" presId="urn:microsoft.com/office/officeart/2016/7/layout/VerticalDownArrowProcess"/>
    <dgm:cxn modelId="{CD89EC2F-9A2D-8449-B406-E336636B68DE}" type="presOf" srcId="{D696A395-B829-47A0-B0FA-68D9B96A9B3C}" destId="{BF97BF7E-E156-D745-BC1D-61F80575538C}" srcOrd="0" destOrd="0" presId="urn:microsoft.com/office/officeart/2016/7/layout/VerticalDownArrowProcess"/>
    <dgm:cxn modelId="{55CB8441-9C0C-4DC5-9103-56F97E8D080E}" srcId="{D33E3AF4-F5C0-4A80-A8D8-D3CAB752C94B}" destId="{D696A395-B829-47A0-B0FA-68D9B96A9B3C}" srcOrd="1" destOrd="0" parTransId="{7D294E50-6D8A-437A-907B-3E53ED93B327}" sibTransId="{F6E8BB2B-96D2-4FFF-8131-C49FF66B7EAB}"/>
    <dgm:cxn modelId="{5FCC774C-1EA9-457A-9033-720107FB502F}" srcId="{D696A395-B829-47A0-B0FA-68D9B96A9B3C}" destId="{DE4A7E0B-5F0B-4D8D-BF79-DEA43C31E459}" srcOrd="0" destOrd="0" parTransId="{7234E504-22C3-4525-820A-8854A7E6B501}" sibTransId="{3384D664-B5CC-449D-91DB-88521E8A140F}"/>
    <dgm:cxn modelId="{FAAAED55-49D8-364A-BE1C-92FFF21E040C}" type="presOf" srcId="{86169471-2E3E-4650-9EB7-F8F69A7C6516}" destId="{5E5F6FA9-B945-3145-8D96-8269E1DA4BD4}" srcOrd="0" destOrd="0" presId="urn:microsoft.com/office/officeart/2016/7/layout/VerticalDownArrowProcess"/>
    <dgm:cxn modelId="{59A47C66-C3DF-3D4C-80C4-F1BCBEDB81F5}" type="presOf" srcId="{ACD97CD8-DC20-45D3-AC4E-8FFE5149C101}" destId="{0901299A-3B9F-5547-B0EA-883940744F17}" srcOrd="0" destOrd="0" presId="urn:microsoft.com/office/officeart/2016/7/layout/VerticalDownArrowProcess"/>
    <dgm:cxn modelId="{EFB01B76-7C8F-7041-A9DB-1E2961503E90}" type="presOf" srcId="{D696A395-B829-47A0-B0FA-68D9B96A9B3C}" destId="{0491E3D8-33EB-D24A-92D8-93E22C4EB6DD}" srcOrd="1" destOrd="0" presId="urn:microsoft.com/office/officeart/2016/7/layout/VerticalDownArrowProcess"/>
    <dgm:cxn modelId="{E7656888-3D07-45E4-99A0-9D86600DB759}" srcId="{D33E3AF4-F5C0-4A80-A8D8-D3CAB752C94B}" destId="{ACD97CD8-DC20-45D3-AC4E-8FFE5149C101}" srcOrd="3" destOrd="0" parTransId="{F14696F8-941C-4BB6-AFC4-8E31B1596286}" sibTransId="{750A57A3-A58E-4198-B50F-5D6166E27DA9}"/>
    <dgm:cxn modelId="{3F8152B1-1AFC-E14E-BEAA-1ABC2FA5460C}" type="presOf" srcId="{DBF32C4B-88E0-497D-A280-1C48824A99E7}" destId="{09BE7B40-812E-5848-9926-6BBEEAF5F6A6}" srcOrd="0" destOrd="0" presId="urn:microsoft.com/office/officeart/2016/7/layout/VerticalDownArrowProcess"/>
    <dgm:cxn modelId="{FE922CB8-28BE-204E-B5C6-3DC51A827B9D}" type="presOf" srcId="{DE4A7E0B-5F0B-4D8D-BF79-DEA43C31E459}" destId="{5BC61F1A-CC75-D64E-865A-8EDC0E9D865F}" srcOrd="0" destOrd="0" presId="urn:microsoft.com/office/officeart/2016/7/layout/VerticalDownArrowProcess"/>
    <dgm:cxn modelId="{1B1D5CC2-4D1A-084F-86F1-304EBDC9F150}" type="presOf" srcId="{86169471-2E3E-4650-9EB7-F8F69A7C6516}" destId="{E3A362C2-6469-3C41-A9F8-B2FFF9FEF871}" srcOrd="1" destOrd="0" presId="urn:microsoft.com/office/officeart/2016/7/layout/VerticalDownArrowProcess"/>
    <dgm:cxn modelId="{24ECCCCD-A0ED-47F2-BE6C-F6FD4E0EB1E6}" srcId="{DD824AAB-6DC0-488C-BF7D-F04EC1D14DAE}" destId="{D673C8A5-FF1F-44ED-8797-1E55F15FC9D9}" srcOrd="0" destOrd="0" parTransId="{D9E9898C-95A7-48F2-8F3E-79DF2076C1D6}" sibTransId="{8D12025D-7466-4A38-85A7-BF5EA2E77AB3}"/>
    <dgm:cxn modelId="{672CDBDD-1A6C-184A-95C3-C757288BEEF5}" type="presOf" srcId="{DD824AAB-6DC0-488C-BF7D-F04EC1D14DAE}" destId="{9C34A9C8-A47B-D040-B966-227C382C9FA1}" srcOrd="0" destOrd="0" presId="urn:microsoft.com/office/officeart/2016/7/layout/VerticalDownArrowProcess"/>
    <dgm:cxn modelId="{495ECCE2-EFE2-4B78-9390-AEC13AD0E500}" srcId="{86169471-2E3E-4650-9EB7-F8F69A7C6516}" destId="{2776668D-E7A1-4675-9B1E-3DBFD6D9909A}" srcOrd="0" destOrd="0" parTransId="{D895489E-A876-4DCD-86FF-AF04364B8741}" sibTransId="{D010BA6A-CEE3-4D5D-99AD-969FE9C6452C}"/>
    <dgm:cxn modelId="{585AC0E6-6E2A-354E-8F4F-635EC69C8F05}" type="presOf" srcId="{D673C8A5-FF1F-44ED-8797-1E55F15FC9D9}" destId="{C8525F30-D871-324D-A2C9-13329CFEE57B}" srcOrd="0" destOrd="0" presId="urn:microsoft.com/office/officeart/2016/7/layout/VerticalDownArrowProcess"/>
    <dgm:cxn modelId="{341945FA-BCDE-9A4B-B4B6-4F1AD9B45EEB}" type="presOf" srcId="{DD824AAB-6DC0-488C-BF7D-F04EC1D14DAE}" destId="{460D1FB8-9FFA-884E-B7D3-A53753FAAD66}" srcOrd="1" destOrd="0" presId="urn:microsoft.com/office/officeart/2016/7/layout/VerticalDownArrowProcess"/>
    <dgm:cxn modelId="{23A6D9FE-CD12-42D9-A179-584CF7448AB4}" srcId="{D33E3AF4-F5C0-4A80-A8D8-D3CAB752C94B}" destId="{DD824AAB-6DC0-488C-BF7D-F04EC1D14DAE}" srcOrd="2" destOrd="0" parTransId="{312633A5-EE19-4DF6-AA95-BD18C80BD33B}" sibTransId="{00B792BD-7A26-4EDC-BCEC-DBE846140D17}"/>
    <dgm:cxn modelId="{705649A0-B391-7749-8239-627E74EDCF52}" type="presParOf" srcId="{CAC3C726-BA5B-214E-B8BC-261B0DCD1591}" destId="{FD78D20D-8291-5642-B29E-6D1344A9AA9A}" srcOrd="0" destOrd="0" presId="urn:microsoft.com/office/officeart/2016/7/layout/VerticalDownArrowProcess"/>
    <dgm:cxn modelId="{9BEB66F4-4EEF-9B46-8B27-1A1671BBC3E1}" type="presParOf" srcId="{FD78D20D-8291-5642-B29E-6D1344A9AA9A}" destId="{0901299A-3B9F-5547-B0EA-883940744F17}" srcOrd="0" destOrd="0" presId="urn:microsoft.com/office/officeart/2016/7/layout/VerticalDownArrowProcess"/>
    <dgm:cxn modelId="{E8AEB152-E24F-324A-89CB-2E434BF1C010}" type="presParOf" srcId="{FD78D20D-8291-5642-B29E-6D1344A9AA9A}" destId="{09BE7B40-812E-5848-9926-6BBEEAF5F6A6}" srcOrd="1" destOrd="0" presId="urn:microsoft.com/office/officeart/2016/7/layout/VerticalDownArrowProcess"/>
    <dgm:cxn modelId="{9B85AEC5-65AD-E74A-BA1F-D1225CB53D8C}" type="presParOf" srcId="{CAC3C726-BA5B-214E-B8BC-261B0DCD1591}" destId="{9EB72ED4-0495-9B40-A978-2FB5FBC55CEC}" srcOrd="1" destOrd="0" presId="urn:microsoft.com/office/officeart/2016/7/layout/VerticalDownArrowProcess"/>
    <dgm:cxn modelId="{DB444D14-71C4-0541-85EF-CBA9CD2563C4}" type="presParOf" srcId="{CAC3C726-BA5B-214E-B8BC-261B0DCD1591}" destId="{39AD0DCD-6B7B-414B-98D0-C8F1D4CA4296}" srcOrd="2" destOrd="0" presId="urn:microsoft.com/office/officeart/2016/7/layout/VerticalDownArrowProcess"/>
    <dgm:cxn modelId="{EAC7114A-6856-2D4A-92DF-A8E08E91FBD0}" type="presParOf" srcId="{39AD0DCD-6B7B-414B-98D0-C8F1D4CA4296}" destId="{9C34A9C8-A47B-D040-B966-227C382C9FA1}" srcOrd="0" destOrd="0" presId="urn:microsoft.com/office/officeart/2016/7/layout/VerticalDownArrowProcess"/>
    <dgm:cxn modelId="{53051D37-4AAB-F645-87B9-C2C89EC46765}" type="presParOf" srcId="{39AD0DCD-6B7B-414B-98D0-C8F1D4CA4296}" destId="{460D1FB8-9FFA-884E-B7D3-A53753FAAD66}" srcOrd="1" destOrd="0" presId="urn:microsoft.com/office/officeart/2016/7/layout/VerticalDownArrowProcess"/>
    <dgm:cxn modelId="{7BD9241A-747D-B243-83E4-8FDEAE2509A1}" type="presParOf" srcId="{39AD0DCD-6B7B-414B-98D0-C8F1D4CA4296}" destId="{C8525F30-D871-324D-A2C9-13329CFEE57B}" srcOrd="2" destOrd="0" presId="urn:microsoft.com/office/officeart/2016/7/layout/VerticalDownArrowProcess"/>
    <dgm:cxn modelId="{CB129FB5-3340-C945-B1D5-BBCC2E8CC57A}" type="presParOf" srcId="{CAC3C726-BA5B-214E-B8BC-261B0DCD1591}" destId="{B537C890-4715-5A4A-95FE-7542BA3B27D0}" srcOrd="3" destOrd="0" presId="urn:microsoft.com/office/officeart/2016/7/layout/VerticalDownArrowProcess"/>
    <dgm:cxn modelId="{00C5AB10-B060-A24B-A7A6-5A819841F0A8}" type="presParOf" srcId="{CAC3C726-BA5B-214E-B8BC-261B0DCD1591}" destId="{B0580681-A911-7844-9F67-33E1803127A1}" srcOrd="4" destOrd="0" presId="urn:microsoft.com/office/officeart/2016/7/layout/VerticalDownArrowProcess"/>
    <dgm:cxn modelId="{781F4665-D478-3449-A69D-677705221BC2}" type="presParOf" srcId="{B0580681-A911-7844-9F67-33E1803127A1}" destId="{BF97BF7E-E156-D745-BC1D-61F80575538C}" srcOrd="0" destOrd="0" presId="urn:microsoft.com/office/officeart/2016/7/layout/VerticalDownArrowProcess"/>
    <dgm:cxn modelId="{02A25D4D-F59E-1A41-B376-5572E1D451B8}" type="presParOf" srcId="{B0580681-A911-7844-9F67-33E1803127A1}" destId="{0491E3D8-33EB-D24A-92D8-93E22C4EB6DD}" srcOrd="1" destOrd="0" presId="urn:microsoft.com/office/officeart/2016/7/layout/VerticalDownArrowProcess"/>
    <dgm:cxn modelId="{005E9DE4-A586-D74C-A482-DB51F4227263}" type="presParOf" srcId="{B0580681-A911-7844-9F67-33E1803127A1}" destId="{5BC61F1A-CC75-D64E-865A-8EDC0E9D865F}" srcOrd="2" destOrd="0" presId="urn:microsoft.com/office/officeart/2016/7/layout/VerticalDownArrowProcess"/>
    <dgm:cxn modelId="{AE773DEB-B4FA-0E43-8DB4-A75A2027EF7B}" type="presParOf" srcId="{CAC3C726-BA5B-214E-B8BC-261B0DCD1591}" destId="{106E0108-67E1-E246-B5F3-0BB4E4D25A28}" srcOrd="5" destOrd="0" presId="urn:microsoft.com/office/officeart/2016/7/layout/VerticalDownArrowProcess"/>
    <dgm:cxn modelId="{FA4D3C2F-F0F5-AC4A-A61B-A8B550D79583}" type="presParOf" srcId="{CAC3C726-BA5B-214E-B8BC-261B0DCD1591}" destId="{3797D459-DB07-F444-8EEA-260F38A01F51}" srcOrd="6" destOrd="0" presId="urn:microsoft.com/office/officeart/2016/7/layout/VerticalDownArrowProcess"/>
    <dgm:cxn modelId="{DDDB4E09-528B-5341-86F2-2564C2920019}" type="presParOf" srcId="{3797D459-DB07-F444-8EEA-260F38A01F51}" destId="{5E5F6FA9-B945-3145-8D96-8269E1DA4BD4}" srcOrd="0" destOrd="0" presId="urn:microsoft.com/office/officeart/2016/7/layout/VerticalDownArrowProcess"/>
    <dgm:cxn modelId="{D92845B8-317B-6C47-96B9-A38665F2F2CA}" type="presParOf" srcId="{3797D459-DB07-F444-8EEA-260F38A01F51}" destId="{E3A362C2-6469-3C41-A9F8-B2FFF9FEF871}" srcOrd="1" destOrd="0" presId="urn:microsoft.com/office/officeart/2016/7/layout/VerticalDownArrowProcess"/>
    <dgm:cxn modelId="{83F13DD5-A946-F94B-8940-896BABD12C1E}" type="presParOf" srcId="{3797D459-DB07-F444-8EEA-260F38A01F51}" destId="{3F7E7193-C444-B842-A70A-FE074771CF31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B0F215A-3F2B-46F9-AB06-533CBB474A34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0756E9-32F1-42BC-9555-50F50ADEEB2E}">
      <dgm:prSet/>
      <dgm:spPr/>
      <dgm:t>
        <a:bodyPr/>
        <a:lstStyle/>
        <a:p>
          <a:r>
            <a:rPr lang="en-US" dirty="0"/>
            <a:t>Consider</a:t>
          </a:r>
        </a:p>
      </dgm:t>
    </dgm:pt>
    <dgm:pt modelId="{8E5E0F5C-F89D-4EBF-B6E8-27B8E464E24A}" type="parTrans" cxnId="{97A1010D-9CA2-4260-8D8E-B83C12E674F1}">
      <dgm:prSet/>
      <dgm:spPr/>
      <dgm:t>
        <a:bodyPr/>
        <a:lstStyle/>
        <a:p>
          <a:endParaRPr lang="en-US"/>
        </a:p>
      </dgm:t>
    </dgm:pt>
    <dgm:pt modelId="{600E06C9-F687-4160-8411-BCCFCEE02B21}" type="sibTrans" cxnId="{97A1010D-9CA2-4260-8D8E-B83C12E674F1}">
      <dgm:prSet/>
      <dgm:spPr/>
      <dgm:t>
        <a:bodyPr/>
        <a:lstStyle/>
        <a:p>
          <a:endParaRPr lang="en-US"/>
        </a:p>
      </dgm:t>
    </dgm:pt>
    <dgm:pt modelId="{6E70039C-BB06-423B-AF94-807D517D4F93}">
      <dgm:prSet/>
      <dgm:spPr/>
      <dgm:t>
        <a:bodyPr/>
        <a:lstStyle/>
        <a:p>
          <a:r>
            <a:rPr lang="en-US" dirty="0"/>
            <a:t>Create</a:t>
          </a:r>
        </a:p>
      </dgm:t>
    </dgm:pt>
    <dgm:pt modelId="{50CE71CD-3B04-4B4B-9E73-E5BB5D248C48}" type="parTrans" cxnId="{E3EEA5E8-5C0F-4E4A-98B7-CD69B2121CFF}">
      <dgm:prSet/>
      <dgm:spPr/>
      <dgm:t>
        <a:bodyPr/>
        <a:lstStyle/>
        <a:p>
          <a:endParaRPr lang="en-US"/>
        </a:p>
      </dgm:t>
    </dgm:pt>
    <dgm:pt modelId="{04C9B498-7ADD-43B9-97FF-EAFEFE097080}" type="sibTrans" cxnId="{E3EEA5E8-5C0F-4E4A-98B7-CD69B2121CFF}">
      <dgm:prSet/>
      <dgm:spPr/>
      <dgm:t>
        <a:bodyPr/>
        <a:lstStyle/>
        <a:p>
          <a:endParaRPr lang="en-US"/>
        </a:p>
      </dgm:t>
    </dgm:pt>
    <dgm:pt modelId="{4AE6AA23-6FEB-4198-AA71-6A37524D7431}">
      <dgm:prSet/>
      <dgm:spPr/>
      <dgm:t>
        <a:bodyPr/>
        <a:lstStyle/>
        <a:p>
          <a:r>
            <a:rPr lang="en-US" dirty="0"/>
            <a:t>Results</a:t>
          </a:r>
        </a:p>
      </dgm:t>
    </dgm:pt>
    <dgm:pt modelId="{60B811FD-EA93-4494-90B3-400520F0F03C}" type="parTrans" cxnId="{943771EB-252B-4B76-9A90-C5EA4E69D6A5}">
      <dgm:prSet/>
      <dgm:spPr/>
      <dgm:t>
        <a:bodyPr/>
        <a:lstStyle/>
        <a:p>
          <a:endParaRPr lang="en-US"/>
        </a:p>
      </dgm:t>
    </dgm:pt>
    <dgm:pt modelId="{EE82EC9B-05AC-4145-BD9B-C0F4BC591CAB}" type="sibTrans" cxnId="{943771EB-252B-4B76-9A90-C5EA4E69D6A5}">
      <dgm:prSet/>
      <dgm:spPr/>
      <dgm:t>
        <a:bodyPr/>
        <a:lstStyle/>
        <a:p>
          <a:endParaRPr lang="en-US"/>
        </a:p>
      </dgm:t>
    </dgm:pt>
    <dgm:pt modelId="{B8074249-A572-4F63-B9C9-79C951EA2E43}">
      <dgm:prSet/>
      <dgm:spPr/>
      <dgm:t>
        <a:bodyPr/>
        <a:lstStyle/>
        <a:p>
          <a:pPr>
            <a:buNone/>
          </a:pPr>
          <a:r>
            <a:rPr lang="en-US" dirty="0"/>
            <a:t>	Each resulting </a:t>
          </a:r>
          <a:r>
            <a:rPr lang="en-US" dirty="0" err="1"/>
            <a:t>dataframe</a:t>
          </a:r>
          <a:r>
            <a:rPr lang="en-US" dirty="0"/>
            <a:t> has one record per member ID. Original info is maintained.</a:t>
          </a:r>
        </a:p>
      </dgm:t>
    </dgm:pt>
    <dgm:pt modelId="{7D6E7FE2-5D81-4FC2-B135-BA474A514044}" type="parTrans" cxnId="{B87D1A18-4055-4C0E-A515-D6A9BB374739}">
      <dgm:prSet/>
      <dgm:spPr/>
      <dgm:t>
        <a:bodyPr/>
        <a:lstStyle/>
        <a:p>
          <a:endParaRPr lang="en-US"/>
        </a:p>
      </dgm:t>
    </dgm:pt>
    <dgm:pt modelId="{65FDDEDC-D556-4685-8607-31B3BD4CDC63}" type="sibTrans" cxnId="{B87D1A18-4055-4C0E-A515-D6A9BB374739}">
      <dgm:prSet/>
      <dgm:spPr/>
      <dgm:t>
        <a:bodyPr/>
        <a:lstStyle/>
        <a:p>
          <a:endParaRPr lang="en-US"/>
        </a:p>
      </dgm:t>
    </dgm:pt>
    <dgm:pt modelId="{10363E63-2B87-604C-A076-343224426895}">
      <dgm:prSet/>
      <dgm:spPr/>
      <dgm:t>
        <a:bodyPr/>
        <a:lstStyle/>
        <a:p>
          <a:pPr>
            <a:buNone/>
          </a:pPr>
          <a:r>
            <a:rPr lang="en-US" dirty="0"/>
            <a:t>	Consider the feature(s) as appropriate for the category without any type of aggregation.</a:t>
          </a:r>
        </a:p>
      </dgm:t>
    </dgm:pt>
    <dgm:pt modelId="{46246613-880B-1142-B26C-1F859F14836B}" type="parTrans" cxnId="{AF3FC3EA-4CC2-EC4D-BD4B-23973D007045}">
      <dgm:prSet/>
      <dgm:spPr/>
      <dgm:t>
        <a:bodyPr/>
        <a:lstStyle/>
        <a:p>
          <a:endParaRPr lang="en-US"/>
        </a:p>
      </dgm:t>
    </dgm:pt>
    <dgm:pt modelId="{34B02B32-D578-514D-8438-AD25940766AE}" type="sibTrans" cxnId="{AF3FC3EA-4CC2-EC4D-BD4B-23973D007045}">
      <dgm:prSet/>
      <dgm:spPr/>
      <dgm:t>
        <a:bodyPr/>
        <a:lstStyle/>
        <a:p>
          <a:endParaRPr lang="en-US"/>
        </a:p>
      </dgm:t>
    </dgm:pt>
    <dgm:pt modelId="{F8B97A36-B6CA-DC4B-9188-8904E05A9538}">
      <dgm:prSet/>
      <dgm:spPr/>
      <dgm:t>
        <a:bodyPr/>
        <a:lstStyle/>
        <a:p>
          <a:pPr>
            <a:buNone/>
          </a:pPr>
          <a:r>
            <a:rPr lang="en-US" dirty="0"/>
            <a:t>	Create columns as necessary to reflect the features.</a:t>
          </a:r>
        </a:p>
      </dgm:t>
    </dgm:pt>
    <dgm:pt modelId="{39CE6899-4030-9248-A90B-FCBC95F7BBD0}" type="parTrans" cxnId="{45C59DB0-CC2A-0042-AE8F-8447DB041849}">
      <dgm:prSet/>
      <dgm:spPr/>
      <dgm:t>
        <a:bodyPr/>
        <a:lstStyle/>
        <a:p>
          <a:endParaRPr lang="en-US"/>
        </a:p>
      </dgm:t>
    </dgm:pt>
    <dgm:pt modelId="{B25E4107-E695-464A-BA82-AE37EF837323}" type="sibTrans" cxnId="{45C59DB0-CC2A-0042-AE8F-8447DB041849}">
      <dgm:prSet/>
      <dgm:spPr/>
      <dgm:t>
        <a:bodyPr/>
        <a:lstStyle/>
        <a:p>
          <a:endParaRPr lang="en-US"/>
        </a:p>
      </dgm:t>
    </dgm:pt>
    <dgm:pt modelId="{EB595CFA-E953-504B-8714-0ADDADBAA209}" type="pres">
      <dgm:prSet presAssocID="{FB0F215A-3F2B-46F9-AB06-533CBB474A34}" presName="linearFlow" presStyleCnt="0">
        <dgm:presLayoutVars>
          <dgm:dir/>
          <dgm:animLvl val="lvl"/>
          <dgm:resizeHandles val="exact"/>
        </dgm:presLayoutVars>
      </dgm:prSet>
      <dgm:spPr/>
    </dgm:pt>
    <dgm:pt modelId="{5256E248-A616-164C-B089-B4B75A897C0B}" type="pres">
      <dgm:prSet presAssocID="{A80756E9-32F1-42BC-9555-50F50ADEEB2E}" presName="composite" presStyleCnt="0"/>
      <dgm:spPr/>
    </dgm:pt>
    <dgm:pt modelId="{38CCA51B-1CF6-1D49-BB71-13687FD30737}" type="pres">
      <dgm:prSet presAssocID="{A80756E9-32F1-42BC-9555-50F50ADEEB2E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EDD62B7A-C79A-0942-A770-C7EF99BFD91D}" type="pres">
      <dgm:prSet presAssocID="{A80756E9-32F1-42BC-9555-50F50ADEEB2E}" presName="descendantText" presStyleLbl="alignAcc1" presStyleIdx="0" presStyleCnt="3">
        <dgm:presLayoutVars>
          <dgm:bulletEnabled val="1"/>
        </dgm:presLayoutVars>
      </dgm:prSet>
      <dgm:spPr/>
    </dgm:pt>
    <dgm:pt modelId="{C453B80E-CFC1-4446-8CD4-0507CEFEFC06}" type="pres">
      <dgm:prSet presAssocID="{600E06C9-F687-4160-8411-BCCFCEE02B21}" presName="sp" presStyleCnt="0"/>
      <dgm:spPr/>
    </dgm:pt>
    <dgm:pt modelId="{584A476D-DA40-C24E-B4BE-1A9B5FCE8D92}" type="pres">
      <dgm:prSet presAssocID="{6E70039C-BB06-423B-AF94-807D517D4F93}" presName="composite" presStyleCnt="0"/>
      <dgm:spPr/>
    </dgm:pt>
    <dgm:pt modelId="{5C886F7C-0B94-D841-8A5E-C1536DB0BDB7}" type="pres">
      <dgm:prSet presAssocID="{6E70039C-BB06-423B-AF94-807D517D4F93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E94DB7FB-E4DA-F44B-8E72-020E25435706}" type="pres">
      <dgm:prSet presAssocID="{6E70039C-BB06-423B-AF94-807D517D4F93}" presName="descendantText" presStyleLbl="alignAcc1" presStyleIdx="1" presStyleCnt="3">
        <dgm:presLayoutVars>
          <dgm:bulletEnabled val="1"/>
        </dgm:presLayoutVars>
      </dgm:prSet>
      <dgm:spPr/>
    </dgm:pt>
    <dgm:pt modelId="{94CF8507-113E-6347-B3E2-49D8C15C41B0}" type="pres">
      <dgm:prSet presAssocID="{04C9B498-7ADD-43B9-97FF-EAFEFE097080}" presName="sp" presStyleCnt="0"/>
      <dgm:spPr/>
    </dgm:pt>
    <dgm:pt modelId="{B5AF9EDB-2B99-7342-AE6D-FB962006CD15}" type="pres">
      <dgm:prSet presAssocID="{4AE6AA23-6FEB-4198-AA71-6A37524D7431}" presName="composite" presStyleCnt="0"/>
      <dgm:spPr/>
    </dgm:pt>
    <dgm:pt modelId="{9C141321-F582-0F41-9F22-4757A24C69F6}" type="pres">
      <dgm:prSet presAssocID="{4AE6AA23-6FEB-4198-AA71-6A37524D7431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5F912708-05DB-1541-BA7B-5DAA88CD146E}" type="pres">
      <dgm:prSet presAssocID="{4AE6AA23-6FEB-4198-AA71-6A37524D7431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97A1010D-9CA2-4260-8D8E-B83C12E674F1}" srcId="{FB0F215A-3F2B-46F9-AB06-533CBB474A34}" destId="{A80756E9-32F1-42BC-9555-50F50ADEEB2E}" srcOrd="0" destOrd="0" parTransId="{8E5E0F5C-F89D-4EBF-B6E8-27B8E464E24A}" sibTransId="{600E06C9-F687-4160-8411-BCCFCEE02B21}"/>
    <dgm:cxn modelId="{B87D1A18-4055-4C0E-A515-D6A9BB374739}" srcId="{4AE6AA23-6FEB-4198-AA71-6A37524D7431}" destId="{B8074249-A572-4F63-B9C9-79C951EA2E43}" srcOrd="0" destOrd="0" parTransId="{7D6E7FE2-5D81-4FC2-B135-BA474A514044}" sibTransId="{65FDDEDC-D556-4685-8607-31B3BD4CDC63}"/>
    <dgm:cxn modelId="{2988E93F-337C-9643-BFB3-48E9D78894BC}" type="presOf" srcId="{A80756E9-32F1-42BC-9555-50F50ADEEB2E}" destId="{38CCA51B-1CF6-1D49-BB71-13687FD30737}" srcOrd="0" destOrd="0" presId="urn:microsoft.com/office/officeart/2005/8/layout/chevron2"/>
    <dgm:cxn modelId="{7290245B-DA3A-8945-96E2-73B609B21A6A}" type="presOf" srcId="{B8074249-A572-4F63-B9C9-79C951EA2E43}" destId="{5F912708-05DB-1541-BA7B-5DAA88CD146E}" srcOrd="0" destOrd="0" presId="urn:microsoft.com/office/officeart/2005/8/layout/chevron2"/>
    <dgm:cxn modelId="{DB0C985D-5D16-FB44-BB05-6A09DAE49361}" type="presOf" srcId="{F8B97A36-B6CA-DC4B-9188-8904E05A9538}" destId="{E94DB7FB-E4DA-F44B-8E72-020E25435706}" srcOrd="0" destOrd="0" presId="urn:microsoft.com/office/officeart/2005/8/layout/chevron2"/>
    <dgm:cxn modelId="{0128D766-86A6-344F-8BB3-078338DBBD5D}" type="presOf" srcId="{4AE6AA23-6FEB-4198-AA71-6A37524D7431}" destId="{9C141321-F582-0F41-9F22-4757A24C69F6}" srcOrd="0" destOrd="0" presId="urn:microsoft.com/office/officeart/2005/8/layout/chevron2"/>
    <dgm:cxn modelId="{842E2F6B-CDCE-FE43-9676-858D8C495892}" type="presOf" srcId="{FB0F215A-3F2B-46F9-AB06-533CBB474A34}" destId="{EB595CFA-E953-504B-8714-0ADDADBAA209}" srcOrd="0" destOrd="0" presId="urn:microsoft.com/office/officeart/2005/8/layout/chevron2"/>
    <dgm:cxn modelId="{91F9C8AB-F1F1-B349-8393-484176FD9E54}" type="presOf" srcId="{6E70039C-BB06-423B-AF94-807D517D4F93}" destId="{5C886F7C-0B94-D841-8A5E-C1536DB0BDB7}" srcOrd="0" destOrd="0" presId="urn:microsoft.com/office/officeart/2005/8/layout/chevron2"/>
    <dgm:cxn modelId="{45C59DB0-CC2A-0042-AE8F-8447DB041849}" srcId="{6E70039C-BB06-423B-AF94-807D517D4F93}" destId="{F8B97A36-B6CA-DC4B-9188-8904E05A9538}" srcOrd="0" destOrd="0" parTransId="{39CE6899-4030-9248-A90B-FCBC95F7BBD0}" sibTransId="{B25E4107-E695-464A-BA82-AE37EF837323}"/>
    <dgm:cxn modelId="{E3EEA5E8-5C0F-4E4A-98B7-CD69B2121CFF}" srcId="{FB0F215A-3F2B-46F9-AB06-533CBB474A34}" destId="{6E70039C-BB06-423B-AF94-807D517D4F93}" srcOrd="1" destOrd="0" parTransId="{50CE71CD-3B04-4B4B-9E73-E5BB5D248C48}" sibTransId="{04C9B498-7ADD-43B9-97FF-EAFEFE097080}"/>
    <dgm:cxn modelId="{AF3FC3EA-4CC2-EC4D-BD4B-23973D007045}" srcId="{A80756E9-32F1-42BC-9555-50F50ADEEB2E}" destId="{10363E63-2B87-604C-A076-343224426895}" srcOrd="0" destOrd="0" parTransId="{46246613-880B-1142-B26C-1F859F14836B}" sibTransId="{34B02B32-D578-514D-8438-AD25940766AE}"/>
    <dgm:cxn modelId="{943771EB-252B-4B76-9A90-C5EA4E69D6A5}" srcId="{FB0F215A-3F2B-46F9-AB06-533CBB474A34}" destId="{4AE6AA23-6FEB-4198-AA71-6A37524D7431}" srcOrd="2" destOrd="0" parTransId="{60B811FD-EA93-4494-90B3-400520F0F03C}" sibTransId="{EE82EC9B-05AC-4145-BD9B-C0F4BC591CAB}"/>
    <dgm:cxn modelId="{A84EEFFC-7904-5942-8B42-A0B1A7C73746}" type="presOf" srcId="{10363E63-2B87-604C-A076-343224426895}" destId="{EDD62B7A-C79A-0942-A770-C7EF99BFD91D}" srcOrd="0" destOrd="0" presId="urn:microsoft.com/office/officeart/2005/8/layout/chevron2"/>
    <dgm:cxn modelId="{CA5033A9-2DE3-304B-91D2-0255979DAFFF}" type="presParOf" srcId="{EB595CFA-E953-504B-8714-0ADDADBAA209}" destId="{5256E248-A616-164C-B089-B4B75A897C0B}" srcOrd="0" destOrd="0" presId="urn:microsoft.com/office/officeart/2005/8/layout/chevron2"/>
    <dgm:cxn modelId="{41091E7D-D986-A54D-AEC8-C9820EB5194A}" type="presParOf" srcId="{5256E248-A616-164C-B089-B4B75A897C0B}" destId="{38CCA51B-1CF6-1D49-BB71-13687FD30737}" srcOrd="0" destOrd="0" presId="urn:microsoft.com/office/officeart/2005/8/layout/chevron2"/>
    <dgm:cxn modelId="{3E5D32E2-3397-AD42-B101-473F46D2C5E1}" type="presParOf" srcId="{5256E248-A616-164C-B089-B4B75A897C0B}" destId="{EDD62B7A-C79A-0942-A770-C7EF99BFD91D}" srcOrd="1" destOrd="0" presId="urn:microsoft.com/office/officeart/2005/8/layout/chevron2"/>
    <dgm:cxn modelId="{1820DC01-DE10-8848-8537-BC4B4028052C}" type="presParOf" srcId="{EB595CFA-E953-504B-8714-0ADDADBAA209}" destId="{C453B80E-CFC1-4446-8CD4-0507CEFEFC06}" srcOrd="1" destOrd="0" presId="urn:microsoft.com/office/officeart/2005/8/layout/chevron2"/>
    <dgm:cxn modelId="{B0916CB5-6F97-F640-A9BB-871DC5E9CA4B}" type="presParOf" srcId="{EB595CFA-E953-504B-8714-0ADDADBAA209}" destId="{584A476D-DA40-C24E-B4BE-1A9B5FCE8D92}" srcOrd="2" destOrd="0" presId="urn:microsoft.com/office/officeart/2005/8/layout/chevron2"/>
    <dgm:cxn modelId="{AF667394-479C-9B49-AA32-955C5A6E915B}" type="presParOf" srcId="{584A476D-DA40-C24E-B4BE-1A9B5FCE8D92}" destId="{5C886F7C-0B94-D841-8A5E-C1536DB0BDB7}" srcOrd="0" destOrd="0" presId="urn:microsoft.com/office/officeart/2005/8/layout/chevron2"/>
    <dgm:cxn modelId="{2B57FB45-6022-6242-9BA8-62366AC26E58}" type="presParOf" srcId="{584A476D-DA40-C24E-B4BE-1A9B5FCE8D92}" destId="{E94DB7FB-E4DA-F44B-8E72-020E25435706}" srcOrd="1" destOrd="0" presId="urn:microsoft.com/office/officeart/2005/8/layout/chevron2"/>
    <dgm:cxn modelId="{9D9EDACC-434F-7447-9CA9-5E0A96BC9184}" type="presParOf" srcId="{EB595CFA-E953-504B-8714-0ADDADBAA209}" destId="{94CF8507-113E-6347-B3E2-49D8C15C41B0}" srcOrd="3" destOrd="0" presId="urn:microsoft.com/office/officeart/2005/8/layout/chevron2"/>
    <dgm:cxn modelId="{28566017-C3DF-B242-ACB4-2715EA611A67}" type="presParOf" srcId="{EB595CFA-E953-504B-8714-0ADDADBAA209}" destId="{B5AF9EDB-2B99-7342-AE6D-FB962006CD15}" srcOrd="4" destOrd="0" presId="urn:microsoft.com/office/officeart/2005/8/layout/chevron2"/>
    <dgm:cxn modelId="{1BFC92B7-2947-5841-974B-77541B6DAB54}" type="presParOf" srcId="{B5AF9EDB-2B99-7342-AE6D-FB962006CD15}" destId="{9C141321-F582-0F41-9F22-4757A24C69F6}" srcOrd="0" destOrd="0" presId="urn:microsoft.com/office/officeart/2005/8/layout/chevron2"/>
    <dgm:cxn modelId="{EC0D31A5-1ED5-E74B-A710-A5A526AFE315}" type="presParOf" srcId="{B5AF9EDB-2B99-7342-AE6D-FB962006CD15}" destId="{5F912708-05DB-1541-BA7B-5DAA88CD146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502D229-6187-4772-97DA-317C830F6E0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E270565-747D-4770-B2BD-A77112F667F3}">
      <dgm:prSet custT="1"/>
      <dgm:spPr/>
      <dgm:t>
        <a:bodyPr/>
        <a:lstStyle/>
        <a:p>
          <a:r>
            <a:rPr lang="en-US" sz="1800" dirty="0"/>
            <a:t>We consider each medicine prescribed without any type of aggregation. </a:t>
          </a:r>
        </a:p>
      </dgm:t>
    </dgm:pt>
    <dgm:pt modelId="{08BB8C96-C68E-4A49-91D0-2609F2958061}" type="parTrans" cxnId="{79EDD4DC-28FB-4BA6-BECF-EBC4A616C1E0}">
      <dgm:prSet/>
      <dgm:spPr/>
      <dgm:t>
        <a:bodyPr/>
        <a:lstStyle/>
        <a:p>
          <a:endParaRPr lang="en-US"/>
        </a:p>
      </dgm:t>
    </dgm:pt>
    <dgm:pt modelId="{53C4E6F9-595A-4114-96BF-65F2864F2AD0}" type="sibTrans" cxnId="{79EDD4DC-28FB-4BA6-BECF-EBC4A616C1E0}">
      <dgm:prSet/>
      <dgm:spPr/>
      <dgm:t>
        <a:bodyPr/>
        <a:lstStyle/>
        <a:p>
          <a:endParaRPr lang="en-US"/>
        </a:p>
      </dgm:t>
    </dgm:pt>
    <dgm:pt modelId="{AF48F93E-6278-4516-8EE1-591AC24D19FA}">
      <dgm:prSet custT="1"/>
      <dgm:spPr/>
      <dgm:t>
        <a:bodyPr/>
        <a:lstStyle/>
        <a:p>
          <a:r>
            <a:rPr lang="en-US" sz="1800" dirty="0"/>
            <a:t>We create one column for each medicine called </a:t>
          </a:r>
          <a:r>
            <a:rPr lang="en-US" sz="1800" b="1" dirty="0" err="1"/>
            <a:t>ndc</a:t>
          </a:r>
          <a:r>
            <a:rPr lang="en-US" sz="1800" b="1" dirty="0"/>
            <a:t>#_number</a:t>
          </a:r>
          <a:r>
            <a:rPr lang="en-US" sz="1800" dirty="0"/>
            <a:t>,</a:t>
          </a:r>
          <a:r>
            <a:rPr lang="en-US" sz="1800" i="1" dirty="0"/>
            <a:t> </a:t>
          </a:r>
          <a:r>
            <a:rPr lang="en-US" sz="1800" dirty="0"/>
            <a:t>where number is the </a:t>
          </a:r>
          <a:r>
            <a:rPr lang="en-US" sz="1800" dirty="0" err="1"/>
            <a:t>ndc</a:t>
          </a:r>
          <a:r>
            <a:rPr lang="en-US" sz="1800" dirty="0"/>
            <a:t> number of the medicine. </a:t>
          </a:r>
        </a:p>
      </dgm:t>
    </dgm:pt>
    <dgm:pt modelId="{88B6EC31-0B20-456E-A80E-C6559C7AAC7D}" type="parTrans" cxnId="{1A0E0142-3291-42E9-A472-58ACC1283B43}">
      <dgm:prSet/>
      <dgm:spPr/>
      <dgm:t>
        <a:bodyPr/>
        <a:lstStyle/>
        <a:p>
          <a:endParaRPr lang="en-US"/>
        </a:p>
      </dgm:t>
    </dgm:pt>
    <dgm:pt modelId="{75E44266-921D-43DB-B93B-4BB68AFB3BE3}" type="sibTrans" cxnId="{1A0E0142-3291-42E9-A472-58ACC1283B43}">
      <dgm:prSet/>
      <dgm:spPr/>
      <dgm:t>
        <a:bodyPr/>
        <a:lstStyle/>
        <a:p>
          <a:endParaRPr lang="en-US"/>
        </a:p>
      </dgm:t>
    </dgm:pt>
    <dgm:pt modelId="{08C9FAE8-E5D5-4501-94A3-565C937A0A5A}">
      <dgm:prSet/>
      <dgm:spPr/>
      <dgm:t>
        <a:bodyPr/>
        <a:lstStyle/>
        <a:p>
          <a:r>
            <a:rPr lang="en-US" dirty="0"/>
            <a:t>Two columns called</a:t>
          </a:r>
          <a:r>
            <a:rPr lang="en-US" b="1" dirty="0"/>
            <a:t> </a:t>
          </a:r>
          <a:r>
            <a:rPr lang="en-US" b="1" dirty="0" err="1"/>
            <a:t>ndc</a:t>
          </a:r>
          <a:r>
            <a:rPr lang="en-US" b="1" dirty="0"/>
            <a:t>#_</a:t>
          </a:r>
          <a:r>
            <a:rPr lang="en-US" b="1" dirty="0" err="1"/>
            <a:t>number_refill</a:t>
          </a:r>
          <a:r>
            <a:rPr lang="en-US" b="1" dirty="0"/>
            <a:t> </a:t>
          </a:r>
          <a:r>
            <a:rPr lang="en-US" dirty="0"/>
            <a:t>and</a:t>
          </a:r>
          <a:r>
            <a:rPr lang="en-US" i="1" dirty="0"/>
            <a:t> </a:t>
          </a:r>
          <a:r>
            <a:rPr lang="en-US" b="1" dirty="0" err="1"/>
            <a:t>ndc</a:t>
          </a:r>
          <a:r>
            <a:rPr lang="en-US" b="1" dirty="0"/>
            <a:t>#_</a:t>
          </a:r>
          <a:r>
            <a:rPr lang="en-US" b="1" dirty="0" err="1"/>
            <a:t>number_rate</a:t>
          </a:r>
          <a:r>
            <a:rPr lang="en-US" dirty="0"/>
            <a:t> are created. </a:t>
          </a:r>
        </a:p>
      </dgm:t>
    </dgm:pt>
    <dgm:pt modelId="{C87C9DFD-8DC7-4154-B659-346AB5F2697E}" type="parTrans" cxnId="{A0773E5F-E881-4D29-B53F-25590DBC4C03}">
      <dgm:prSet/>
      <dgm:spPr/>
      <dgm:t>
        <a:bodyPr/>
        <a:lstStyle/>
        <a:p>
          <a:endParaRPr lang="en-US"/>
        </a:p>
      </dgm:t>
    </dgm:pt>
    <dgm:pt modelId="{ECBE2E6B-951F-488E-A47F-58B48AFB1010}" type="sibTrans" cxnId="{A0773E5F-E881-4D29-B53F-25590DBC4C03}">
      <dgm:prSet/>
      <dgm:spPr/>
      <dgm:t>
        <a:bodyPr/>
        <a:lstStyle/>
        <a:p>
          <a:endParaRPr lang="en-US"/>
        </a:p>
      </dgm:t>
    </dgm:pt>
    <dgm:pt modelId="{A158A790-8FEF-41B5-A994-4C0D05F795F6}">
      <dgm:prSet/>
      <dgm:spPr/>
      <dgm:t>
        <a:bodyPr/>
        <a:lstStyle/>
        <a:p>
          <a:r>
            <a:rPr lang="en-US" dirty="0"/>
            <a:t>We have 21824 columns in total in the resulting </a:t>
          </a:r>
          <a:r>
            <a:rPr lang="en-US" dirty="0" err="1"/>
            <a:t>dataframe</a:t>
          </a:r>
          <a:r>
            <a:rPr lang="en-US" dirty="0"/>
            <a:t>. </a:t>
          </a:r>
        </a:p>
      </dgm:t>
    </dgm:pt>
    <dgm:pt modelId="{387B731B-FA83-4F74-BEAD-B765E7D94751}" type="parTrans" cxnId="{7763DBCD-62B4-4EFB-A4EF-760109B98E0C}">
      <dgm:prSet/>
      <dgm:spPr/>
      <dgm:t>
        <a:bodyPr/>
        <a:lstStyle/>
        <a:p>
          <a:endParaRPr lang="en-US"/>
        </a:p>
      </dgm:t>
    </dgm:pt>
    <dgm:pt modelId="{22F54A0F-456C-43CC-9B5E-A89CE59FDC0D}" type="sibTrans" cxnId="{7763DBCD-62B4-4EFB-A4EF-760109B98E0C}">
      <dgm:prSet/>
      <dgm:spPr/>
      <dgm:t>
        <a:bodyPr/>
        <a:lstStyle/>
        <a:p>
          <a:endParaRPr lang="en-US"/>
        </a:p>
      </dgm:t>
    </dgm:pt>
    <dgm:pt modelId="{E184308A-1116-4236-8803-D3473E86F261}" type="pres">
      <dgm:prSet presAssocID="{F502D229-6187-4772-97DA-317C830F6E00}" presName="root" presStyleCnt="0">
        <dgm:presLayoutVars>
          <dgm:dir/>
          <dgm:resizeHandles val="exact"/>
        </dgm:presLayoutVars>
      </dgm:prSet>
      <dgm:spPr/>
    </dgm:pt>
    <dgm:pt modelId="{E231FE87-118A-40BE-88CD-C2A34855BBC7}" type="pres">
      <dgm:prSet presAssocID="{DE270565-747D-4770-B2BD-A77112F667F3}" presName="compNode" presStyleCnt="0"/>
      <dgm:spPr/>
    </dgm:pt>
    <dgm:pt modelId="{87FE5B11-C948-4DDB-830E-DA3D6FE3541E}" type="pres">
      <dgm:prSet presAssocID="{DE270565-747D-4770-B2BD-A77112F667F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5DF11E82-8A8C-4E3F-9E7F-C9DCAEBA43BD}" type="pres">
      <dgm:prSet presAssocID="{DE270565-747D-4770-B2BD-A77112F667F3}" presName="spaceRect" presStyleCnt="0"/>
      <dgm:spPr/>
    </dgm:pt>
    <dgm:pt modelId="{0115C3E0-DD51-4993-A8E0-878CA1210BC9}" type="pres">
      <dgm:prSet presAssocID="{DE270565-747D-4770-B2BD-A77112F667F3}" presName="textRect" presStyleLbl="revTx" presStyleIdx="0" presStyleCnt="4">
        <dgm:presLayoutVars>
          <dgm:chMax val="1"/>
          <dgm:chPref val="1"/>
        </dgm:presLayoutVars>
      </dgm:prSet>
      <dgm:spPr/>
    </dgm:pt>
    <dgm:pt modelId="{3BF2C921-6D82-44E5-BB00-DD8DCDEF14DD}" type="pres">
      <dgm:prSet presAssocID="{53C4E6F9-595A-4114-96BF-65F2864F2AD0}" presName="sibTrans" presStyleCnt="0"/>
      <dgm:spPr/>
    </dgm:pt>
    <dgm:pt modelId="{699F2B7B-1EE1-4503-A6F3-0EA904F60355}" type="pres">
      <dgm:prSet presAssocID="{AF48F93E-6278-4516-8EE1-591AC24D19FA}" presName="compNode" presStyleCnt="0"/>
      <dgm:spPr/>
    </dgm:pt>
    <dgm:pt modelId="{9BCACB86-5624-49E9-BD1B-52C6EDF654C7}" type="pres">
      <dgm:prSet presAssocID="{AF48F93E-6278-4516-8EE1-591AC24D19F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4BCC8AAD-F1B3-4D16-B144-4C6828F9D2B2}" type="pres">
      <dgm:prSet presAssocID="{AF48F93E-6278-4516-8EE1-591AC24D19FA}" presName="spaceRect" presStyleCnt="0"/>
      <dgm:spPr/>
    </dgm:pt>
    <dgm:pt modelId="{16A974D2-EA8F-441E-8769-3E2E944CCF39}" type="pres">
      <dgm:prSet presAssocID="{AF48F93E-6278-4516-8EE1-591AC24D19FA}" presName="textRect" presStyleLbl="revTx" presStyleIdx="1" presStyleCnt="4">
        <dgm:presLayoutVars>
          <dgm:chMax val="1"/>
          <dgm:chPref val="1"/>
        </dgm:presLayoutVars>
      </dgm:prSet>
      <dgm:spPr/>
    </dgm:pt>
    <dgm:pt modelId="{2436A869-889B-4556-BB57-16A94D3AF081}" type="pres">
      <dgm:prSet presAssocID="{75E44266-921D-43DB-B93B-4BB68AFB3BE3}" presName="sibTrans" presStyleCnt="0"/>
      <dgm:spPr/>
    </dgm:pt>
    <dgm:pt modelId="{7047D5C7-6806-4990-9FF4-CCF7B04C6EC6}" type="pres">
      <dgm:prSet presAssocID="{08C9FAE8-E5D5-4501-94A3-565C937A0A5A}" presName="compNode" presStyleCnt="0"/>
      <dgm:spPr/>
    </dgm:pt>
    <dgm:pt modelId="{C0AAAA11-B2FF-483E-9324-86AC55C07672}" type="pres">
      <dgm:prSet presAssocID="{08C9FAE8-E5D5-4501-94A3-565C937A0A5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dney"/>
        </a:ext>
      </dgm:extLst>
    </dgm:pt>
    <dgm:pt modelId="{1731CCE3-5C04-4F09-9AAD-3F174C9D5EFB}" type="pres">
      <dgm:prSet presAssocID="{08C9FAE8-E5D5-4501-94A3-565C937A0A5A}" presName="spaceRect" presStyleCnt="0"/>
      <dgm:spPr/>
    </dgm:pt>
    <dgm:pt modelId="{A4B5F1A4-2CC5-4BD9-8A5A-0B871E768441}" type="pres">
      <dgm:prSet presAssocID="{08C9FAE8-E5D5-4501-94A3-565C937A0A5A}" presName="textRect" presStyleLbl="revTx" presStyleIdx="2" presStyleCnt="4">
        <dgm:presLayoutVars>
          <dgm:chMax val="1"/>
          <dgm:chPref val="1"/>
        </dgm:presLayoutVars>
      </dgm:prSet>
      <dgm:spPr/>
    </dgm:pt>
    <dgm:pt modelId="{36D6E905-6530-48B1-9AC0-B6EBB4BA29FB}" type="pres">
      <dgm:prSet presAssocID="{ECBE2E6B-951F-488E-A47F-58B48AFB1010}" presName="sibTrans" presStyleCnt="0"/>
      <dgm:spPr/>
    </dgm:pt>
    <dgm:pt modelId="{A75952F2-57DF-4616-B425-B1C214958C92}" type="pres">
      <dgm:prSet presAssocID="{A158A790-8FEF-41B5-A994-4C0D05F795F6}" presName="compNode" presStyleCnt="0"/>
      <dgm:spPr/>
    </dgm:pt>
    <dgm:pt modelId="{9890B71B-DF86-4D91-8587-2394667BB3EB}" type="pres">
      <dgm:prSet presAssocID="{A158A790-8FEF-41B5-A994-4C0D05F795F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665BC674-AE92-4A5C-A03B-AA9A4ECBD452}" type="pres">
      <dgm:prSet presAssocID="{A158A790-8FEF-41B5-A994-4C0D05F795F6}" presName="spaceRect" presStyleCnt="0"/>
      <dgm:spPr/>
    </dgm:pt>
    <dgm:pt modelId="{C02F170F-1ACE-40A7-ADCB-424BAEED00FA}" type="pres">
      <dgm:prSet presAssocID="{A158A790-8FEF-41B5-A994-4C0D05F795F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1B87F0C-F87F-4E07-B26A-C6068F58CED1}" type="presOf" srcId="{08C9FAE8-E5D5-4501-94A3-565C937A0A5A}" destId="{A4B5F1A4-2CC5-4BD9-8A5A-0B871E768441}" srcOrd="0" destOrd="0" presId="urn:microsoft.com/office/officeart/2018/2/layout/IconLabelList"/>
    <dgm:cxn modelId="{1A0E0142-3291-42E9-A472-58ACC1283B43}" srcId="{F502D229-6187-4772-97DA-317C830F6E00}" destId="{AF48F93E-6278-4516-8EE1-591AC24D19FA}" srcOrd="1" destOrd="0" parTransId="{88B6EC31-0B20-456E-A80E-C6559C7AAC7D}" sibTransId="{75E44266-921D-43DB-B93B-4BB68AFB3BE3}"/>
    <dgm:cxn modelId="{A0773E5F-E881-4D29-B53F-25590DBC4C03}" srcId="{F502D229-6187-4772-97DA-317C830F6E00}" destId="{08C9FAE8-E5D5-4501-94A3-565C937A0A5A}" srcOrd="2" destOrd="0" parTransId="{C87C9DFD-8DC7-4154-B659-346AB5F2697E}" sibTransId="{ECBE2E6B-951F-488E-A47F-58B48AFB1010}"/>
    <dgm:cxn modelId="{9C038B7E-C529-46FC-B744-173965A4A6F9}" type="presOf" srcId="{DE270565-747D-4770-B2BD-A77112F667F3}" destId="{0115C3E0-DD51-4993-A8E0-878CA1210BC9}" srcOrd="0" destOrd="0" presId="urn:microsoft.com/office/officeart/2018/2/layout/IconLabelList"/>
    <dgm:cxn modelId="{F199CE8C-7D0B-47BB-AF77-6A901EE43F85}" type="presOf" srcId="{F502D229-6187-4772-97DA-317C830F6E00}" destId="{E184308A-1116-4236-8803-D3473E86F261}" srcOrd="0" destOrd="0" presId="urn:microsoft.com/office/officeart/2018/2/layout/IconLabelList"/>
    <dgm:cxn modelId="{1DA7529A-CD9D-4BB5-A6DA-DAD312D92DB3}" type="presOf" srcId="{A158A790-8FEF-41B5-A994-4C0D05F795F6}" destId="{C02F170F-1ACE-40A7-ADCB-424BAEED00FA}" srcOrd="0" destOrd="0" presId="urn:microsoft.com/office/officeart/2018/2/layout/IconLabelList"/>
    <dgm:cxn modelId="{7763DBCD-62B4-4EFB-A4EF-760109B98E0C}" srcId="{F502D229-6187-4772-97DA-317C830F6E00}" destId="{A158A790-8FEF-41B5-A994-4C0D05F795F6}" srcOrd="3" destOrd="0" parTransId="{387B731B-FA83-4F74-BEAD-B765E7D94751}" sibTransId="{22F54A0F-456C-43CC-9B5E-A89CE59FDC0D}"/>
    <dgm:cxn modelId="{79EDD4DC-28FB-4BA6-BECF-EBC4A616C1E0}" srcId="{F502D229-6187-4772-97DA-317C830F6E00}" destId="{DE270565-747D-4770-B2BD-A77112F667F3}" srcOrd="0" destOrd="0" parTransId="{08BB8C96-C68E-4A49-91D0-2609F2958061}" sibTransId="{53C4E6F9-595A-4114-96BF-65F2864F2AD0}"/>
    <dgm:cxn modelId="{CD4A43EA-6BD6-46D4-8B06-81D3D38ACB08}" type="presOf" srcId="{AF48F93E-6278-4516-8EE1-591AC24D19FA}" destId="{16A974D2-EA8F-441E-8769-3E2E944CCF39}" srcOrd="0" destOrd="0" presId="urn:microsoft.com/office/officeart/2018/2/layout/IconLabelList"/>
    <dgm:cxn modelId="{8886273C-ADEB-422F-838C-DC5782EF15C3}" type="presParOf" srcId="{E184308A-1116-4236-8803-D3473E86F261}" destId="{E231FE87-118A-40BE-88CD-C2A34855BBC7}" srcOrd="0" destOrd="0" presId="urn:microsoft.com/office/officeart/2018/2/layout/IconLabelList"/>
    <dgm:cxn modelId="{A6962230-C45F-499B-855C-26C4C4E50924}" type="presParOf" srcId="{E231FE87-118A-40BE-88CD-C2A34855BBC7}" destId="{87FE5B11-C948-4DDB-830E-DA3D6FE3541E}" srcOrd="0" destOrd="0" presId="urn:microsoft.com/office/officeart/2018/2/layout/IconLabelList"/>
    <dgm:cxn modelId="{5B2C9747-0590-4790-BCE1-C828D4938524}" type="presParOf" srcId="{E231FE87-118A-40BE-88CD-C2A34855BBC7}" destId="{5DF11E82-8A8C-4E3F-9E7F-C9DCAEBA43BD}" srcOrd="1" destOrd="0" presId="urn:microsoft.com/office/officeart/2018/2/layout/IconLabelList"/>
    <dgm:cxn modelId="{B7853D47-6FC4-4E5C-93F5-05B142B0EA66}" type="presParOf" srcId="{E231FE87-118A-40BE-88CD-C2A34855BBC7}" destId="{0115C3E0-DD51-4993-A8E0-878CA1210BC9}" srcOrd="2" destOrd="0" presId="urn:microsoft.com/office/officeart/2018/2/layout/IconLabelList"/>
    <dgm:cxn modelId="{C32863DE-4CDE-4865-AC41-9A67A846D725}" type="presParOf" srcId="{E184308A-1116-4236-8803-D3473E86F261}" destId="{3BF2C921-6D82-44E5-BB00-DD8DCDEF14DD}" srcOrd="1" destOrd="0" presId="urn:microsoft.com/office/officeart/2018/2/layout/IconLabelList"/>
    <dgm:cxn modelId="{912644EB-C0F2-4326-997E-73ECAE46F3DC}" type="presParOf" srcId="{E184308A-1116-4236-8803-D3473E86F261}" destId="{699F2B7B-1EE1-4503-A6F3-0EA904F60355}" srcOrd="2" destOrd="0" presId="urn:microsoft.com/office/officeart/2018/2/layout/IconLabelList"/>
    <dgm:cxn modelId="{AD8F8B4C-120A-4F49-9761-8307B1FCBC89}" type="presParOf" srcId="{699F2B7B-1EE1-4503-A6F3-0EA904F60355}" destId="{9BCACB86-5624-49E9-BD1B-52C6EDF654C7}" srcOrd="0" destOrd="0" presId="urn:microsoft.com/office/officeart/2018/2/layout/IconLabelList"/>
    <dgm:cxn modelId="{B4313DC0-22F1-457D-8113-F5802382E669}" type="presParOf" srcId="{699F2B7B-1EE1-4503-A6F3-0EA904F60355}" destId="{4BCC8AAD-F1B3-4D16-B144-4C6828F9D2B2}" srcOrd="1" destOrd="0" presId="urn:microsoft.com/office/officeart/2018/2/layout/IconLabelList"/>
    <dgm:cxn modelId="{46B2003A-6062-41BB-95EE-B7179FB0EFB6}" type="presParOf" srcId="{699F2B7B-1EE1-4503-A6F3-0EA904F60355}" destId="{16A974D2-EA8F-441E-8769-3E2E944CCF39}" srcOrd="2" destOrd="0" presId="urn:microsoft.com/office/officeart/2018/2/layout/IconLabelList"/>
    <dgm:cxn modelId="{44D78667-6335-4E63-8BAC-44A8F5325EA4}" type="presParOf" srcId="{E184308A-1116-4236-8803-D3473E86F261}" destId="{2436A869-889B-4556-BB57-16A94D3AF081}" srcOrd="3" destOrd="0" presId="urn:microsoft.com/office/officeart/2018/2/layout/IconLabelList"/>
    <dgm:cxn modelId="{6561563C-40BC-4161-843E-3D563CD75983}" type="presParOf" srcId="{E184308A-1116-4236-8803-D3473E86F261}" destId="{7047D5C7-6806-4990-9FF4-CCF7B04C6EC6}" srcOrd="4" destOrd="0" presId="urn:microsoft.com/office/officeart/2018/2/layout/IconLabelList"/>
    <dgm:cxn modelId="{FAD76050-AFE0-40AF-A40A-54BE50BA0DBC}" type="presParOf" srcId="{7047D5C7-6806-4990-9FF4-CCF7B04C6EC6}" destId="{C0AAAA11-B2FF-483E-9324-86AC55C07672}" srcOrd="0" destOrd="0" presId="urn:microsoft.com/office/officeart/2018/2/layout/IconLabelList"/>
    <dgm:cxn modelId="{BB2B5671-8708-46DA-938E-2A719108D2FE}" type="presParOf" srcId="{7047D5C7-6806-4990-9FF4-CCF7B04C6EC6}" destId="{1731CCE3-5C04-4F09-9AAD-3F174C9D5EFB}" srcOrd="1" destOrd="0" presId="urn:microsoft.com/office/officeart/2018/2/layout/IconLabelList"/>
    <dgm:cxn modelId="{23F26BF8-6854-4AD5-85FE-0D74A63915DE}" type="presParOf" srcId="{7047D5C7-6806-4990-9FF4-CCF7B04C6EC6}" destId="{A4B5F1A4-2CC5-4BD9-8A5A-0B871E768441}" srcOrd="2" destOrd="0" presId="urn:microsoft.com/office/officeart/2018/2/layout/IconLabelList"/>
    <dgm:cxn modelId="{BB3C3233-6C89-4868-9618-EC50484290AC}" type="presParOf" srcId="{E184308A-1116-4236-8803-D3473E86F261}" destId="{36D6E905-6530-48B1-9AC0-B6EBB4BA29FB}" srcOrd="5" destOrd="0" presId="urn:microsoft.com/office/officeart/2018/2/layout/IconLabelList"/>
    <dgm:cxn modelId="{71A00A46-39E8-4FA5-AD37-FFE9740A34A0}" type="presParOf" srcId="{E184308A-1116-4236-8803-D3473E86F261}" destId="{A75952F2-57DF-4616-B425-B1C214958C92}" srcOrd="6" destOrd="0" presId="urn:microsoft.com/office/officeart/2018/2/layout/IconLabelList"/>
    <dgm:cxn modelId="{7799A5E4-1CB8-4E71-98F8-98A730558009}" type="presParOf" srcId="{A75952F2-57DF-4616-B425-B1C214958C92}" destId="{9890B71B-DF86-4D91-8587-2394667BB3EB}" srcOrd="0" destOrd="0" presId="urn:microsoft.com/office/officeart/2018/2/layout/IconLabelList"/>
    <dgm:cxn modelId="{9E59866E-DED9-43D7-8840-B4FA249D2E44}" type="presParOf" srcId="{A75952F2-57DF-4616-B425-B1C214958C92}" destId="{665BC674-AE92-4A5C-A03B-AA9A4ECBD452}" srcOrd="1" destOrd="0" presId="urn:microsoft.com/office/officeart/2018/2/layout/IconLabelList"/>
    <dgm:cxn modelId="{674247C8-C713-48F8-A3F7-ECED302E6069}" type="presParOf" srcId="{A75952F2-57DF-4616-B425-B1C214958C92}" destId="{C02F170F-1ACE-40A7-ADCB-424BAEED00F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DA22E30-8F7D-47B1-800A-AF7B2084EB41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198707D-2F60-4BE5-878B-A3850A9DEA30}">
      <dgm:prSet/>
      <dgm:spPr/>
      <dgm:t>
        <a:bodyPr/>
        <a:lstStyle/>
        <a:p>
          <a:endParaRPr lang="en-US" dirty="0"/>
        </a:p>
      </dgm:t>
    </dgm:pt>
    <dgm:pt modelId="{9D416AA2-D538-4186-B412-F04B0EBEB08A}" type="parTrans" cxnId="{88D02A88-5DB1-42BB-B50B-0F73949547AB}">
      <dgm:prSet/>
      <dgm:spPr/>
      <dgm:t>
        <a:bodyPr/>
        <a:lstStyle/>
        <a:p>
          <a:endParaRPr lang="en-US"/>
        </a:p>
      </dgm:t>
    </dgm:pt>
    <dgm:pt modelId="{8DC3A91F-F28E-4F7B-A8C7-57503D09BF37}" type="sibTrans" cxnId="{88D02A88-5DB1-42BB-B50B-0F73949547AB}">
      <dgm:prSet/>
      <dgm:spPr/>
      <dgm:t>
        <a:bodyPr/>
        <a:lstStyle/>
        <a:p>
          <a:endParaRPr lang="en-US"/>
        </a:p>
      </dgm:t>
    </dgm:pt>
    <dgm:pt modelId="{B6FBCF00-1F6D-4F63-B087-EA2C4719D293}">
      <dgm:prSet/>
      <dgm:spPr/>
      <dgm:t>
        <a:bodyPr/>
        <a:lstStyle/>
        <a:p>
          <a:r>
            <a:rPr lang="en-US"/>
            <a:t>Discover patterns </a:t>
          </a:r>
        </a:p>
      </dgm:t>
    </dgm:pt>
    <dgm:pt modelId="{5C3C6DBA-BA1B-4449-9884-83C69DBB6482}" type="parTrans" cxnId="{3783A891-6181-482C-8AEB-6BD77642C542}">
      <dgm:prSet/>
      <dgm:spPr/>
      <dgm:t>
        <a:bodyPr/>
        <a:lstStyle/>
        <a:p>
          <a:endParaRPr lang="en-US"/>
        </a:p>
      </dgm:t>
    </dgm:pt>
    <dgm:pt modelId="{20186946-0015-46AD-B8FA-908EA946D598}" type="sibTrans" cxnId="{3783A891-6181-482C-8AEB-6BD77642C542}">
      <dgm:prSet/>
      <dgm:spPr/>
      <dgm:t>
        <a:bodyPr/>
        <a:lstStyle/>
        <a:p>
          <a:endParaRPr lang="en-US"/>
        </a:p>
      </dgm:t>
    </dgm:pt>
    <dgm:pt modelId="{E40BEF68-C807-41AC-BABE-C9D99B95CAC8}">
      <dgm:prSet/>
      <dgm:spPr/>
      <dgm:t>
        <a:bodyPr/>
        <a:lstStyle/>
        <a:p>
          <a:r>
            <a:rPr lang="en-US"/>
            <a:t>Point out abnormalities </a:t>
          </a:r>
        </a:p>
      </dgm:t>
    </dgm:pt>
    <dgm:pt modelId="{9653BE1C-1B1D-4C59-8A54-9DDE2621FF4E}" type="parTrans" cxnId="{65BB8077-4197-4110-8229-CFFDB744933F}">
      <dgm:prSet/>
      <dgm:spPr/>
      <dgm:t>
        <a:bodyPr/>
        <a:lstStyle/>
        <a:p>
          <a:endParaRPr lang="en-US"/>
        </a:p>
      </dgm:t>
    </dgm:pt>
    <dgm:pt modelId="{1FFB5524-A4F2-472B-B07F-0278E284BFA6}" type="sibTrans" cxnId="{65BB8077-4197-4110-8229-CFFDB744933F}">
      <dgm:prSet/>
      <dgm:spPr/>
      <dgm:t>
        <a:bodyPr/>
        <a:lstStyle/>
        <a:p>
          <a:endParaRPr lang="en-US"/>
        </a:p>
      </dgm:t>
    </dgm:pt>
    <dgm:pt modelId="{BA617C1D-94F3-450E-89F5-3F85E1B35218}">
      <dgm:prSet/>
      <dgm:spPr/>
      <dgm:t>
        <a:bodyPr/>
        <a:lstStyle/>
        <a:p>
          <a:r>
            <a:rPr lang="en-US"/>
            <a:t>Test hypotheses</a:t>
          </a:r>
        </a:p>
      </dgm:t>
    </dgm:pt>
    <dgm:pt modelId="{01197DBD-DEE2-47FE-A2CA-600C5017195B}" type="parTrans" cxnId="{3DB2FF4C-663C-4A3F-AE81-8C68AE9B7EA9}">
      <dgm:prSet/>
      <dgm:spPr/>
      <dgm:t>
        <a:bodyPr/>
        <a:lstStyle/>
        <a:p>
          <a:endParaRPr lang="en-US"/>
        </a:p>
      </dgm:t>
    </dgm:pt>
    <dgm:pt modelId="{62CC655D-44C4-4C42-B542-23D29B064FD8}" type="sibTrans" cxnId="{3DB2FF4C-663C-4A3F-AE81-8C68AE9B7EA9}">
      <dgm:prSet/>
      <dgm:spPr/>
      <dgm:t>
        <a:bodyPr/>
        <a:lstStyle/>
        <a:p>
          <a:endParaRPr lang="en-US"/>
        </a:p>
      </dgm:t>
    </dgm:pt>
    <dgm:pt modelId="{1734883F-5358-474A-B6F1-CD7993AFB109}">
      <dgm:prSet/>
      <dgm:spPr/>
      <dgm:t>
        <a:bodyPr/>
        <a:lstStyle/>
        <a:p>
          <a:r>
            <a:rPr lang="en-US" dirty="0"/>
            <a:t>Use summary statistics and visual representations.</a:t>
          </a:r>
        </a:p>
      </dgm:t>
    </dgm:pt>
    <dgm:pt modelId="{B6C66380-4D95-4E19-B0DD-774F282BB9AA}" type="parTrans" cxnId="{BD101584-666C-4ED5-9365-82B4B42CFB84}">
      <dgm:prSet/>
      <dgm:spPr/>
      <dgm:t>
        <a:bodyPr/>
        <a:lstStyle/>
        <a:p>
          <a:endParaRPr lang="en-US"/>
        </a:p>
      </dgm:t>
    </dgm:pt>
    <dgm:pt modelId="{E9A5EEE4-3AC9-4913-B453-463AA202CB40}" type="sibTrans" cxnId="{BD101584-666C-4ED5-9365-82B4B42CFB84}">
      <dgm:prSet/>
      <dgm:spPr/>
      <dgm:t>
        <a:bodyPr/>
        <a:lstStyle/>
        <a:p>
          <a:endParaRPr lang="en-US"/>
        </a:p>
      </dgm:t>
    </dgm:pt>
    <dgm:pt modelId="{4030075D-30BA-914C-A8BA-187113BE368D}" type="pres">
      <dgm:prSet presAssocID="{BDA22E30-8F7D-47B1-800A-AF7B2084EB41}" presName="Name0" presStyleCnt="0">
        <dgm:presLayoutVars>
          <dgm:dir/>
          <dgm:animLvl val="lvl"/>
          <dgm:resizeHandles val="exact"/>
        </dgm:presLayoutVars>
      </dgm:prSet>
      <dgm:spPr/>
    </dgm:pt>
    <dgm:pt modelId="{3389244F-4E1A-C540-9403-A15A31343F96}" type="pres">
      <dgm:prSet presAssocID="{1734883F-5358-474A-B6F1-CD7993AFB109}" presName="boxAndChildren" presStyleCnt="0"/>
      <dgm:spPr/>
    </dgm:pt>
    <dgm:pt modelId="{BF124CCF-9A88-504D-97C4-A8D0B6AF3798}" type="pres">
      <dgm:prSet presAssocID="{1734883F-5358-474A-B6F1-CD7993AFB109}" presName="parentTextBox" presStyleLbl="node1" presStyleIdx="0" presStyleCnt="2"/>
      <dgm:spPr/>
    </dgm:pt>
    <dgm:pt modelId="{EACB1DE0-AC67-5943-9CF7-D0B191DD8EC5}" type="pres">
      <dgm:prSet presAssocID="{8DC3A91F-F28E-4F7B-A8C7-57503D09BF37}" presName="sp" presStyleCnt="0"/>
      <dgm:spPr/>
    </dgm:pt>
    <dgm:pt modelId="{8A6A075D-DA75-4B45-9287-43EBC40F319A}" type="pres">
      <dgm:prSet presAssocID="{0198707D-2F60-4BE5-878B-A3850A9DEA30}" presName="arrowAndChildren" presStyleCnt="0"/>
      <dgm:spPr/>
    </dgm:pt>
    <dgm:pt modelId="{3141CC56-632C-3C44-A44E-4C7E984E1F38}" type="pres">
      <dgm:prSet presAssocID="{0198707D-2F60-4BE5-878B-A3850A9DEA30}" presName="parentTextArrow" presStyleLbl="node1" presStyleIdx="0" presStyleCnt="2"/>
      <dgm:spPr/>
    </dgm:pt>
    <dgm:pt modelId="{51196ECB-7D1B-174D-94EC-4E87ACAD16FF}" type="pres">
      <dgm:prSet presAssocID="{0198707D-2F60-4BE5-878B-A3850A9DEA30}" presName="arrow" presStyleLbl="node1" presStyleIdx="1" presStyleCnt="2"/>
      <dgm:spPr/>
    </dgm:pt>
    <dgm:pt modelId="{FCF400AE-2133-D641-A606-0F025D76737E}" type="pres">
      <dgm:prSet presAssocID="{0198707D-2F60-4BE5-878B-A3850A9DEA30}" presName="descendantArrow" presStyleCnt="0"/>
      <dgm:spPr/>
    </dgm:pt>
    <dgm:pt modelId="{E11EC618-E872-1746-82BA-534A1E92F265}" type="pres">
      <dgm:prSet presAssocID="{B6FBCF00-1F6D-4F63-B087-EA2C4719D293}" presName="childTextArrow" presStyleLbl="fgAccFollowNode1" presStyleIdx="0" presStyleCnt="3">
        <dgm:presLayoutVars>
          <dgm:bulletEnabled val="1"/>
        </dgm:presLayoutVars>
      </dgm:prSet>
      <dgm:spPr/>
    </dgm:pt>
    <dgm:pt modelId="{D5E45FA4-3810-F644-AF67-167B2EC21787}" type="pres">
      <dgm:prSet presAssocID="{E40BEF68-C807-41AC-BABE-C9D99B95CAC8}" presName="childTextArrow" presStyleLbl="fgAccFollowNode1" presStyleIdx="1" presStyleCnt="3">
        <dgm:presLayoutVars>
          <dgm:bulletEnabled val="1"/>
        </dgm:presLayoutVars>
      </dgm:prSet>
      <dgm:spPr/>
    </dgm:pt>
    <dgm:pt modelId="{6FA36790-D427-0342-89E0-8D57BAE5F960}" type="pres">
      <dgm:prSet presAssocID="{BA617C1D-94F3-450E-89F5-3F85E1B35218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3129E713-BD07-424C-97B4-7A16D2FF5D58}" type="presOf" srcId="{BA617C1D-94F3-450E-89F5-3F85E1B35218}" destId="{6FA36790-D427-0342-89E0-8D57BAE5F960}" srcOrd="0" destOrd="0" presId="urn:microsoft.com/office/officeart/2005/8/layout/process4"/>
    <dgm:cxn modelId="{BD4A7240-1D00-6540-BF9B-8712E5C3AF1D}" type="presOf" srcId="{0198707D-2F60-4BE5-878B-A3850A9DEA30}" destId="{51196ECB-7D1B-174D-94EC-4E87ACAD16FF}" srcOrd="1" destOrd="0" presId="urn:microsoft.com/office/officeart/2005/8/layout/process4"/>
    <dgm:cxn modelId="{3DB2FF4C-663C-4A3F-AE81-8C68AE9B7EA9}" srcId="{0198707D-2F60-4BE5-878B-A3850A9DEA30}" destId="{BA617C1D-94F3-450E-89F5-3F85E1B35218}" srcOrd="2" destOrd="0" parTransId="{01197DBD-DEE2-47FE-A2CA-600C5017195B}" sibTransId="{62CC655D-44C4-4C42-B542-23D29B064FD8}"/>
    <dgm:cxn modelId="{F0356357-139A-724D-9629-E7B48A606CD8}" type="presOf" srcId="{B6FBCF00-1F6D-4F63-B087-EA2C4719D293}" destId="{E11EC618-E872-1746-82BA-534A1E92F265}" srcOrd="0" destOrd="0" presId="urn:microsoft.com/office/officeart/2005/8/layout/process4"/>
    <dgm:cxn modelId="{65BB8077-4197-4110-8229-CFFDB744933F}" srcId="{0198707D-2F60-4BE5-878B-A3850A9DEA30}" destId="{E40BEF68-C807-41AC-BABE-C9D99B95CAC8}" srcOrd="1" destOrd="0" parTransId="{9653BE1C-1B1D-4C59-8A54-9DDE2621FF4E}" sibTransId="{1FFB5524-A4F2-472B-B07F-0278E284BFA6}"/>
    <dgm:cxn modelId="{BD101584-666C-4ED5-9365-82B4B42CFB84}" srcId="{BDA22E30-8F7D-47B1-800A-AF7B2084EB41}" destId="{1734883F-5358-474A-B6F1-CD7993AFB109}" srcOrd="1" destOrd="0" parTransId="{B6C66380-4D95-4E19-B0DD-774F282BB9AA}" sibTransId="{E9A5EEE4-3AC9-4913-B453-463AA202CB40}"/>
    <dgm:cxn modelId="{88D02A88-5DB1-42BB-B50B-0F73949547AB}" srcId="{BDA22E30-8F7D-47B1-800A-AF7B2084EB41}" destId="{0198707D-2F60-4BE5-878B-A3850A9DEA30}" srcOrd="0" destOrd="0" parTransId="{9D416AA2-D538-4186-B412-F04B0EBEB08A}" sibTransId="{8DC3A91F-F28E-4F7B-A8C7-57503D09BF37}"/>
    <dgm:cxn modelId="{3783A891-6181-482C-8AEB-6BD77642C542}" srcId="{0198707D-2F60-4BE5-878B-A3850A9DEA30}" destId="{B6FBCF00-1F6D-4F63-B087-EA2C4719D293}" srcOrd="0" destOrd="0" parTransId="{5C3C6DBA-BA1B-4449-9884-83C69DBB6482}" sibTransId="{20186946-0015-46AD-B8FA-908EA946D598}"/>
    <dgm:cxn modelId="{26A33FA6-EC1E-1344-A055-7354E653277F}" type="presOf" srcId="{1734883F-5358-474A-B6F1-CD7993AFB109}" destId="{BF124CCF-9A88-504D-97C4-A8D0B6AF3798}" srcOrd="0" destOrd="0" presId="urn:microsoft.com/office/officeart/2005/8/layout/process4"/>
    <dgm:cxn modelId="{3D8D07BB-0573-1D40-A22D-9F5D27D99FC2}" type="presOf" srcId="{E40BEF68-C807-41AC-BABE-C9D99B95CAC8}" destId="{D5E45FA4-3810-F644-AF67-167B2EC21787}" srcOrd="0" destOrd="0" presId="urn:microsoft.com/office/officeart/2005/8/layout/process4"/>
    <dgm:cxn modelId="{EB62F9BC-8F39-714C-AF02-056AB2C453C3}" type="presOf" srcId="{BDA22E30-8F7D-47B1-800A-AF7B2084EB41}" destId="{4030075D-30BA-914C-A8BA-187113BE368D}" srcOrd="0" destOrd="0" presId="urn:microsoft.com/office/officeart/2005/8/layout/process4"/>
    <dgm:cxn modelId="{2830B7FF-2E20-8044-8724-7EE7AFAB481E}" type="presOf" srcId="{0198707D-2F60-4BE5-878B-A3850A9DEA30}" destId="{3141CC56-632C-3C44-A44E-4C7E984E1F38}" srcOrd="0" destOrd="0" presId="urn:microsoft.com/office/officeart/2005/8/layout/process4"/>
    <dgm:cxn modelId="{413B7A06-9FD0-7B46-9341-2E347113C9E0}" type="presParOf" srcId="{4030075D-30BA-914C-A8BA-187113BE368D}" destId="{3389244F-4E1A-C540-9403-A15A31343F96}" srcOrd="0" destOrd="0" presId="urn:microsoft.com/office/officeart/2005/8/layout/process4"/>
    <dgm:cxn modelId="{D4BACFE0-4605-7E4D-8C1D-44A11398A702}" type="presParOf" srcId="{3389244F-4E1A-C540-9403-A15A31343F96}" destId="{BF124CCF-9A88-504D-97C4-A8D0B6AF3798}" srcOrd="0" destOrd="0" presId="urn:microsoft.com/office/officeart/2005/8/layout/process4"/>
    <dgm:cxn modelId="{4E73A7C2-072E-7443-AF77-187617928EB3}" type="presParOf" srcId="{4030075D-30BA-914C-A8BA-187113BE368D}" destId="{EACB1DE0-AC67-5943-9CF7-D0B191DD8EC5}" srcOrd="1" destOrd="0" presId="urn:microsoft.com/office/officeart/2005/8/layout/process4"/>
    <dgm:cxn modelId="{56B993F0-FBB6-7043-AAC6-D77F1A9EE961}" type="presParOf" srcId="{4030075D-30BA-914C-A8BA-187113BE368D}" destId="{8A6A075D-DA75-4B45-9287-43EBC40F319A}" srcOrd="2" destOrd="0" presId="urn:microsoft.com/office/officeart/2005/8/layout/process4"/>
    <dgm:cxn modelId="{F0419604-1021-D942-A623-CA267712BBBB}" type="presParOf" srcId="{8A6A075D-DA75-4B45-9287-43EBC40F319A}" destId="{3141CC56-632C-3C44-A44E-4C7E984E1F38}" srcOrd="0" destOrd="0" presId="urn:microsoft.com/office/officeart/2005/8/layout/process4"/>
    <dgm:cxn modelId="{814D3085-235C-BC41-90D9-8C1C599BF232}" type="presParOf" srcId="{8A6A075D-DA75-4B45-9287-43EBC40F319A}" destId="{51196ECB-7D1B-174D-94EC-4E87ACAD16FF}" srcOrd="1" destOrd="0" presId="urn:microsoft.com/office/officeart/2005/8/layout/process4"/>
    <dgm:cxn modelId="{1A9F10DE-D46A-ED4B-9ADD-6F9F3F708A5D}" type="presParOf" srcId="{8A6A075D-DA75-4B45-9287-43EBC40F319A}" destId="{FCF400AE-2133-D641-A606-0F025D76737E}" srcOrd="2" destOrd="0" presId="urn:microsoft.com/office/officeart/2005/8/layout/process4"/>
    <dgm:cxn modelId="{FBDB578D-02BC-0C4A-8FDF-651723C14070}" type="presParOf" srcId="{FCF400AE-2133-D641-A606-0F025D76737E}" destId="{E11EC618-E872-1746-82BA-534A1E92F265}" srcOrd="0" destOrd="0" presId="urn:microsoft.com/office/officeart/2005/8/layout/process4"/>
    <dgm:cxn modelId="{A4CAE00A-1027-0D49-B873-E6B6B97FF3DA}" type="presParOf" srcId="{FCF400AE-2133-D641-A606-0F025D76737E}" destId="{D5E45FA4-3810-F644-AF67-167B2EC21787}" srcOrd="1" destOrd="0" presId="urn:microsoft.com/office/officeart/2005/8/layout/process4"/>
    <dgm:cxn modelId="{7A21A744-A65D-154F-A0EC-F2315C1625AA}" type="presParOf" srcId="{FCF400AE-2133-D641-A606-0F025D76737E}" destId="{6FA36790-D427-0342-89E0-8D57BAE5F960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E943EB1-09FE-4989-9947-3EC5CEAF0E5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94E5DBE-97B4-4EAF-9FA0-F593F92FE4E5}">
      <dgm:prSet/>
      <dgm:spPr/>
      <dgm:t>
        <a:bodyPr/>
        <a:lstStyle/>
        <a:p>
          <a:r>
            <a:rPr lang="en-US"/>
            <a:t>Created from </a:t>
          </a:r>
          <a:r>
            <a:rPr lang="en-US" b="1"/>
            <a:t>days_to_prev_admission</a:t>
          </a:r>
          <a:endParaRPr lang="en-US"/>
        </a:p>
      </dgm:t>
    </dgm:pt>
    <dgm:pt modelId="{796152D1-35CD-4774-B3FB-9263966B913A}" type="parTrans" cxnId="{6F62263C-9786-48FB-9FDF-90A149338213}">
      <dgm:prSet/>
      <dgm:spPr/>
      <dgm:t>
        <a:bodyPr/>
        <a:lstStyle/>
        <a:p>
          <a:endParaRPr lang="en-US"/>
        </a:p>
      </dgm:t>
    </dgm:pt>
    <dgm:pt modelId="{0DDD6F4D-327A-4489-AE2B-EB7B0851C21F}" type="sibTrans" cxnId="{6F62263C-9786-48FB-9FDF-90A149338213}">
      <dgm:prSet/>
      <dgm:spPr/>
      <dgm:t>
        <a:bodyPr/>
        <a:lstStyle/>
        <a:p>
          <a:endParaRPr lang="en-US"/>
        </a:p>
      </dgm:t>
    </dgm:pt>
    <dgm:pt modelId="{BDDDC44D-B8B2-40A7-A2CF-4F2E4BACA386}">
      <dgm:prSet/>
      <dgm:spPr/>
      <dgm:t>
        <a:bodyPr/>
        <a:lstStyle/>
        <a:p>
          <a:r>
            <a:rPr lang="en-US"/>
            <a:t>Duration of the hospital visits</a:t>
          </a:r>
        </a:p>
      </dgm:t>
    </dgm:pt>
    <dgm:pt modelId="{0D070958-EF4B-4E7E-8899-7C6F6AC9FF9B}" type="parTrans" cxnId="{6069D974-0D6D-4E79-8E38-66302C65785D}">
      <dgm:prSet/>
      <dgm:spPr/>
      <dgm:t>
        <a:bodyPr/>
        <a:lstStyle/>
        <a:p>
          <a:endParaRPr lang="en-US"/>
        </a:p>
      </dgm:t>
    </dgm:pt>
    <dgm:pt modelId="{5F1704E9-50DD-4579-BD4B-463E66767E67}" type="sibTrans" cxnId="{6069D974-0D6D-4E79-8E38-66302C65785D}">
      <dgm:prSet/>
      <dgm:spPr/>
      <dgm:t>
        <a:bodyPr/>
        <a:lstStyle/>
        <a:p>
          <a:endParaRPr lang="en-US"/>
        </a:p>
      </dgm:t>
    </dgm:pt>
    <dgm:pt modelId="{7A36C0F4-B2A5-443E-96D8-41A1C32D8C3E}">
      <dgm:prSet/>
      <dgm:spPr/>
      <dgm:t>
        <a:bodyPr/>
        <a:lstStyle/>
        <a:p>
          <a:r>
            <a:rPr lang="en-US"/>
            <a:t>Drug quantity rates</a:t>
          </a:r>
        </a:p>
      </dgm:t>
    </dgm:pt>
    <dgm:pt modelId="{38A28073-AA39-43F1-A904-0E492DA7111A}" type="parTrans" cxnId="{917B7C10-ECA4-4473-973E-435A4753767B}">
      <dgm:prSet/>
      <dgm:spPr/>
      <dgm:t>
        <a:bodyPr/>
        <a:lstStyle/>
        <a:p>
          <a:endParaRPr lang="en-US"/>
        </a:p>
      </dgm:t>
    </dgm:pt>
    <dgm:pt modelId="{1BEFD2E6-048E-4D47-90FA-0A54935AA83C}" type="sibTrans" cxnId="{917B7C10-ECA4-4473-973E-435A4753767B}">
      <dgm:prSet/>
      <dgm:spPr/>
      <dgm:t>
        <a:bodyPr/>
        <a:lstStyle/>
        <a:p>
          <a:endParaRPr lang="en-US"/>
        </a:p>
      </dgm:t>
    </dgm:pt>
    <dgm:pt modelId="{1315E3CB-7B1F-47A6-AC40-9054BDFB039F}">
      <dgm:prSet/>
      <dgm:spPr/>
      <dgm:t>
        <a:bodyPr/>
        <a:lstStyle/>
        <a:p>
          <a:r>
            <a:rPr lang="en-US"/>
            <a:t>Total number of hospital visits</a:t>
          </a:r>
        </a:p>
      </dgm:t>
    </dgm:pt>
    <dgm:pt modelId="{98E2C6F4-B60A-459C-99BB-71CDE5B52950}" type="parTrans" cxnId="{C6A17AFB-6C02-45F4-81A9-398C287C2F2E}">
      <dgm:prSet/>
      <dgm:spPr/>
      <dgm:t>
        <a:bodyPr/>
        <a:lstStyle/>
        <a:p>
          <a:endParaRPr lang="en-US"/>
        </a:p>
      </dgm:t>
    </dgm:pt>
    <dgm:pt modelId="{6D5E4766-B62E-4C23-AE66-8BD123E42E75}" type="sibTrans" cxnId="{C6A17AFB-6C02-45F4-81A9-398C287C2F2E}">
      <dgm:prSet/>
      <dgm:spPr/>
      <dgm:t>
        <a:bodyPr/>
        <a:lstStyle/>
        <a:p>
          <a:endParaRPr lang="en-US"/>
        </a:p>
      </dgm:t>
    </dgm:pt>
    <dgm:pt modelId="{D03ACF1D-5798-49C7-BF31-8936080B5465}">
      <dgm:prSet/>
      <dgm:spPr/>
      <dgm:t>
        <a:bodyPr/>
        <a:lstStyle/>
        <a:p>
          <a:r>
            <a:rPr lang="en-US"/>
            <a:t>Total number of lab tests administered</a:t>
          </a:r>
        </a:p>
      </dgm:t>
    </dgm:pt>
    <dgm:pt modelId="{CB678431-889E-4974-ABA4-08EC573E20D1}" type="parTrans" cxnId="{630FE4F2-C472-4503-AC7A-41369130C5B2}">
      <dgm:prSet/>
      <dgm:spPr/>
      <dgm:t>
        <a:bodyPr/>
        <a:lstStyle/>
        <a:p>
          <a:endParaRPr lang="en-US"/>
        </a:p>
      </dgm:t>
    </dgm:pt>
    <dgm:pt modelId="{81919DAD-05CB-4F66-B2EB-E4BE4CD1EB08}" type="sibTrans" cxnId="{630FE4F2-C472-4503-AC7A-41369130C5B2}">
      <dgm:prSet/>
      <dgm:spPr/>
      <dgm:t>
        <a:bodyPr/>
        <a:lstStyle/>
        <a:p>
          <a:endParaRPr lang="en-US"/>
        </a:p>
      </dgm:t>
    </dgm:pt>
    <dgm:pt modelId="{BE50A99B-45A0-48AF-A86B-73A5EF804150}">
      <dgm:prSet/>
      <dgm:spPr/>
      <dgm:t>
        <a:bodyPr/>
        <a:lstStyle/>
        <a:p>
          <a:r>
            <a:rPr lang="en-US"/>
            <a:t>Total number of medicines prescribed</a:t>
          </a:r>
        </a:p>
      </dgm:t>
    </dgm:pt>
    <dgm:pt modelId="{9039CCD6-5456-4A0C-B2A8-5A0F6CDB1885}" type="parTrans" cxnId="{96010599-C56D-4DAB-A508-BD60477128A8}">
      <dgm:prSet/>
      <dgm:spPr/>
      <dgm:t>
        <a:bodyPr/>
        <a:lstStyle/>
        <a:p>
          <a:endParaRPr lang="en-US"/>
        </a:p>
      </dgm:t>
    </dgm:pt>
    <dgm:pt modelId="{F0383C04-1669-44C1-96C0-20FC19D6F673}" type="sibTrans" cxnId="{96010599-C56D-4DAB-A508-BD60477128A8}">
      <dgm:prSet/>
      <dgm:spPr/>
      <dgm:t>
        <a:bodyPr/>
        <a:lstStyle/>
        <a:p>
          <a:endParaRPr lang="en-US"/>
        </a:p>
      </dgm:t>
    </dgm:pt>
    <dgm:pt modelId="{60A19063-452B-48EC-A0BC-800990BF813A}">
      <dgm:prSet/>
      <dgm:spPr/>
      <dgm:t>
        <a:bodyPr/>
        <a:lstStyle/>
        <a:p>
          <a:r>
            <a:rPr lang="en-US"/>
            <a:t>Type(s) of lab tests administered</a:t>
          </a:r>
        </a:p>
      </dgm:t>
    </dgm:pt>
    <dgm:pt modelId="{DE37652A-00F3-4D53-90B7-25BB61690A63}" type="parTrans" cxnId="{9CF28DB7-9F4F-433E-98EC-56E628DB2D1B}">
      <dgm:prSet/>
      <dgm:spPr/>
      <dgm:t>
        <a:bodyPr/>
        <a:lstStyle/>
        <a:p>
          <a:endParaRPr lang="en-US"/>
        </a:p>
      </dgm:t>
    </dgm:pt>
    <dgm:pt modelId="{2536AC2D-1C8D-4D7E-8ABE-0452158BC6E5}" type="sibTrans" cxnId="{9CF28DB7-9F4F-433E-98EC-56E628DB2D1B}">
      <dgm:prSet/>
      <dgm:spPr/>
      <dgm:t>
        <a:bodyPr/>
        <a:lstStyle/>
        <a:p>
          <a:endParaRPr lang="en-US"/>
        </a:p>
      </dgm:t>
    </dgm:pt>
    <dgm:pt modelId="{2334DA79-4DD3-4081-A093-E1A127BA83F9}">
      <dgm:prSet/>
      <dgm:spPr/>
      <dgm:t>
        <a:bodyPr/>
        <a:lstStyle/>
        <a:p>
          <a:r>
            <a:rPr lang="en-US"/>
            <a:t>Types(s) of medicines prescribed</a:t>
          </a:r>
        </a:p>
      </dgm:t>
    </dgm:pt>
    <dgm:pt modelId="{8687AF3D-D0B5-4BC2-BB09-E65185FD9DA2}" type="parTrans" cxnId="{F17CD97A-E04C-4CCB-8631-A3FADEB6DAE2}">
      <dgm:prSet/>
      <dgm:spPr/>
      <dgm:t>
        <a:bodyPr/>
        <a:lstStyle/>
        <a:p>
          <a:endParaRPr lang="en-US"/>
        </a:p>
      </dgm:t>
    </dgm:pt>
    <dgm:pt modelId="{1D4DCCB0-D0F9-4F5D-9132-B3FF2FD1F22C}" type="sibTrans" cxnId="{F17CD97A-E04C-4CCB-8631-A3FADEB6DAE2}">
      <dgm:prSet/>
      <dgm:spPr/>
      <dgm:t>
        <a:bodyPr/>
        <a:lstStyle/>
        <a:p>
          <a:endParaRPr lang="en-US"/>
        </a:p>
      </dgm:t>
    </dgm:pt>
    <dgm:pt modelId="{D754AE9E-F8EA-4E72-A9D8-2039F011ED66}">
      <dgm:prSet/>
      <dgm:spPr/>
      <dgm:t>
        <a:bodyPr/>
        <a:lstStyle/>
        <a:p>
          <a:r>
            <a:rPr lang="en-US" dirty="0"/>
            <a:t>Chronic verses acute</a:t>
          </a:r>
        </a:p>
      </dgm:t>
    </dgm:pt>
    <dgm:pt modelId="{BE866F4B-2467-4E6C-BA34-D59F5644E074}" type="parTrans" cxnId="{1DD577D5-6A48-4894-B29D-9E40C39A3F7E}">
      <dgm:prSet/>
      <dgm:spPr/>
      <dgm:t>
        <a:bodyPr/>
        <a:lstStyle/>
        <a:p>
          <a:endParaRPr lang="en-US"/>
        </a:p>
      </dgm:t>
    </dgm:pt>
    <dgm:pt modelId="{3F4761CF-9534-4F5D-8BEB-5BA94975BBFF}" type="sibTrans" cxnId="{1DD577D5-6A48-4894-B29D-9E40C39A3F7E}">
      <dgm:prSet/>
      <dgm:spPr/>
      <dgm:t>
        <a:bodyPr/>
        <a:lstStyle/>
        <a:p>
          <a:endParaRPr lang="en-US"/>
        </a:p>
      </dgm:t>
    </dgm:pt>
    <dgm:pt modelId="{3D5723F4-E050-9244-91B6-D428A3701A3E}" type="pres">
      <dgm:prSet presAssocID="{0E943EB1-09FE-4989-9947-3EC5CEAF0E56}" presName="vert0" presStyleCnt="0">
        <dgm:presLayoutVars>
          <dgm:dir/>
          <dgm:animOne val="branch"/>
          <dgm:animLvl val="lvl"/>
        </dgm:presLayoutVars>
      </dgm:prSet>
      <dgm:spPr/>
    </dgm:pt>
    <dgm:pt modelId="{EEE784FE-68FB-164D-98C1-33F1C50B33F3}" type="pres">
      <dgm:prSet presAssocID="{F94E5DBE-97B4-4EAF-9FA0-F593F92FE4E5}" presName="thickLine" presStyleLbl="alignNode1" presStyleIdx="0" presStyleCnt="9"/>
      <dgm:spPr/>
    </dgm:pt>
    <dgm:pt modelId="{1B9FAA68-DC81-944E-9341-ADF9F6CB9835}" type="pres">
      <dgm:prSet presAssocID="{F94E5DBE-97B4-4EAF-9FA0-F593F92FE4E5}" presName="horz1" presStyleCnt="0"/>
      <dgm:spPr/>
    </dgm:pt>
    <dgm:pt modelId="{F5A22A42-A211-2746-9C8A-B07146C5319B}" type="pres">
      <dgm:prSet presAssocID="{F94E5DBE-97B4-4EAF-9FA0-F593F92FE4E5}" presName="tx1" presStyleLbl="revTx" presStyleIdx="0" presStyleCnt="9"/>
      <dgm:spPr/>
    </dgm:pt>
    <dgm:pt modelId="{FD5C9122-22A2-8F45-99A9-9086D319BBED}" type="pres">
      <dgm:prSet presAssocID="{F94E5DBE-97B4-4EAF-9FA0-F593F92FE4E5}" presName="vert1" presStyleCnt="0"/>
      <dgm:spPr/>
    </dgm:pt>
    <dgm:pt modelId="{88DDC506-3425-6545-B6AE-43251F1D94DB}" type="pres">
      <dgm:prSet presAssocID="{BDDDC44D-B8B2-40A7-A2CF-4F2E4BACA386}" presName="thickLine" presStyleLbl="alignNode1" presStyleIdx="1" presStyleCnt="9"/>
      <dgm:spPr/>
    </dgm:pt>
    <dgm:pt modelId="{B9C2ED04-9131-C144-99C8-3DAB83DC157A}" type="pres">
      <dgm:prSet presAssocID="{BDDDC44D-B8B2-40A7-A2CF-4F2E4BACA386}" presName="horz1" presStyleCnt="0"/>
      <dgm:spPr/>
    </dgm:pt>
    <dgm:pt modelId="{B746A201-F6CC-2446-A408-BADB98EDB717}" type="pres">
      <dgm:prSet presAssocID="{BDDDC44D-B8B2-40A7-A2CF-4F2E4BACA386}" presName="tx1" presStyleLbl="revTx" presStyleIdx="1" presStyleCnt="9"/>
      <dgm:spPr/>
    </dgm:pt>
    <dgm:pt modelId="{461FDEED-7D32-7F41-B757-CD2FACE8EA4B}" type="pres">
      <dgm:prSet presAssocID="{BDDDC44D-B8B2-40A7-A2CF-4F2E4BACA386}" presName="vert1" presStyleCnt="0"/>
      <dgm:spPr/>
    </dgm:pt>
    <dgm:pt modelId="{B1B281CD-02B9-8B4B-842D-DC6402DC2E16}" type="pres">
      <dgm:prSet presAssocID="{7A36C0F4-B2A5-443E-96D8-41A1C32D8C3E}" presName="thickLine" presStyleLbl="alignNode1" presStyleIdx="2" presStyleCnt="9"/>
      <dgm:spPr/>
    </dgm:pt>
    <dgm:pt modelId="{0981F81A-C268-F748-9D9B-CEE9F526129D}" type="pres">
      <dgm:prSet presAssocID="{7A36C0F4-B2A5-443E-96D8-41A1C32D8C3E}" presName="horz1" presStyleCnt="0"/>
      <dgm:spPr/>
    </dgm:pt>
    <dgm:pt modelId="{C0115D7A-D3A4-8144-BAB4-FE04E38E8B43}" type="pres">
      <dgm:prSet presAssocID="{7A36C0F4-B2A5-443E-96D8-41A1C32D8C3E}" presName="tx1" presStyleLbl="revTx" presStyleIdx="2" presStyleCnt="9"/>
      <dgm:spPr/>
    </dgm:pt>
    <dgm:pt modelId="{B2A12FD1-0E44-4543-91DF-4F69D0CF10EB}" type="pres">
      <dgm:prSet presAssocID="{7A36C0F4-B2A5-443E-96D8-41A1C32D8C3E}" presName="vert1" presStyleCnt="0"/>
      <dgm:spPr/>
    </dgm:pt>
    <dgm:pt modelId="{DADF0A98-FBE9-3B47-8B92-1746DD802D0B}" type="pres">
      <dgm:prSet presAssocID="{1315E3CB-7B1F-47A6-AC40-9054BDFB039F}" presName="thickLine" presStyleLbl="alignNode1" presStyleIdx="3" presStyleCnt="9"/>
      <dgm:spPr/>
    </dgm:pt>
    <dgm:pt modelId="{473AEC6C-09EF-464F-9289-F850B2A0C992}" type="pres">
      <dgm:prSet presAssocID="{1315E3CB-7B1F-47A6-AC40-9054BDFB039F}" presName="horz1" presStyleCnt="0"/>
      <dgm:spPr/>
    </dgm:pt>
    <dgm:pt modelId="{031B05DA-2D68-C044-BC07-FD27E12C2901}" type="pres">
      <dgm:prSet presAssocID="{1315E3CB-7B1F-47A6-AC40-9054BDFB039F}" presName="tx1" presStyleLbl="revTx" presStyleIdx="3" presStyleCnt="9"/>
      <dgm:spPr/>
    </dgm:pt>
    <dgm:pt modelId="{3290E03C-51A6-9241-A8B1-C12A207429A4}" type="pres">
      <dgm:prSet presAssocID="{1315E3CB-7B1F-47A6-AC40-9054BDFB039F}" presName="vert1" presStyleCnt="0"/>
      <dgm:spPr/>
    </dgm:pt>
    <dgm:pt modelId="{029AA72C-1CEE-D44B-93D6-34542A069E25}" type="pres">
      <dgm:prSet presAssocID="{D03ACF1D-5798-49C7-BF31-8936080B5465}" presName="thickLine" presStyleLbl="alignNode1" presStyleIdx="4" presStyleCnt="9"/>
      <dgm:spPr/>
    </dgm:pt>
    <dgm:pt modelId="{16346D90-AB2F-3845-9C03-F1498CC38A44}" type="pres">
      <dgm:prSet presAssocID="{D03ACF1D-5798-49C7-BF31-8936080B5465}" presName="horz1" presStyleCnt="0"/>
      <dgm:spPr/>
    </dgm:pt>
    <dgm:pt modelId="{6EDB6B93-0C2E-3B4C-972D-D3215928DDAE}" type="pres">
      <dgm:prSet presAssocID="{D03ACF1D-5798-49C7-BF31-8936080B5465}" presName="tx1" presStyleLbl="revTx" presStyleIdx="4" presStyleCnt="9"/>
      <dgm:spPr/>
    </dgm:pt>
    <dgm:pt modelId="{9FD35809-D946-D348-99B1-C6B20363C92C}" type="pres">
      <dgm:prSet presAssocID="{D03ACF1D-5798-49C7-BF31-8936080B5465}" presName="vert1" presStyleCnt="0"/>
      <dgm:spPr/>
    </dgm:pt>
    <dgm:pt modelId="{E5E6FC0F-7CED-6140-81DC-9489E1C8568E}" type="pres">
      <dgm:prSet presAssocID="{BE50A99B-45A0-48AF-A86B-73A5EF804150}" presName="thickLine" presStyleLbl="alignNode1" presStyleIdx="5" presStyleCnt="9"/>
      <dgm:spPr/>
    </dgm:pt>
    <dgm:pt modelId="{410D2558-C84C-DE45-8B5C-88CCF55859AF}" type="pres">
      <dgm:prSet presAssocID="{BE50A99B-45A0-48AF-A86B-73A5EF804150}" presName="horz1" presStyleCnt="0"/>
      <dgm:spPr/>
    </dgm:pt>
    <dgm:pt modelId="{A502CEB1-EF45-5946-82DC-E2B0CAB3CFA8}" type="pres">
      <dgm:prSet presAssocID="{BE50A99B-45A0-48AF-A86B-73A5EF804150}" presName="tx1" presStyleLbl="revTx" presStyleIdx="5" presStyleCnt="9"/>
      <dgm:spPr/>
    </dgm:pt>
    <dgm:pt modelId="{35ADF3A5-8561-254D-BC32-96F841944A20}" type="pres">
      <dgm:prSet presAssocID="{BE50A99B-45A0-48AF-A86B-73A5EF804150}" presName="vert1" presStyleCnt="0"/>
      <dgm:spPr/>
    </dgm:pt>
    <dgm:pt modelId="{B2D52F33-21CE-394C-9CEF-8B96A16F815C}" type="pres">
      <dgm:prSet presAssocID="{60A19063-452B-48EC-A0BC-800990BF813A}" presName="thickLine" presStyleLbl="alignNode1" presStyleIdx="6" presStyleCnt="9"/>
      <dgm:spPr/>
    </dgm:pt>
    <dgm:pt modelId="{58ECB79D-7B77-E64C-909E-FBFD56688B5F}" type="pres">
      <dgm:prSet presAssocID="{60A19063-452B-48EC-A0BC-800990BF813A}" presName="horz1" presStyleCnt="0"/>
      <dgm:spPr/>
    </dgm:pt>
    <dgm:pt modelId="{FDDFAC53-FE08-F247-82C3-64D670F0087D}" type="pres">
      <dgm:prSet presAssocID="{60A19063-452B-48EC-A0BC-800990BF813A}" presName="tx1" presStyleLbl="revTx" presStyleIdx="6" presStyleCnt="9"/>
      <dgm:spPr/>
    </dgm:pt>
    <dgm:pt modelId="{9E314EC6-94F0-E042-9A9F-F5235A900BC0}" type="pres">
      <dgm:prSet presAssocID="{60A19063-452B-48EC-A0BC-800990BF813A}" presName="vert1" presStyleCnt="0"/>
      <dgm:spPr/>
    </dgm:pt>
    <dgm:pt modelId="{02E59EEB-C47A-F940-9141-39F0EEAFEEC3}" type="pres">
      <dgm:prSet presAssocID="{2334DA79-4DD3-4081-A093-E1A127BA83F9}" presName="thickLine" presStyleLbl="alignNode1" presStyleIdx="7" presStyleCnt="9"/>
      <dgm:spPr/>
    </dgm:pt>
    <dgm:pt modelId="{3DAEEF6F-F0DE-D543-970D-3C11F512B6BD}" type="pres">
      <dgm:prSet presAssocID="{2334DA79-4DD3-4081-A093-E1A127BA83F9}" presName="horz1" presStyleCnt="0"/>
      <dgm:spPr/>
    </dgm:pt>
    <dgm:pt modelId="{AE89BB57-09B4-834B-AB87-893FCF637F75}" type="pres">
      <dgm:prSet presAssocID="{2334DA79-4DD3-4081-A093-E1A127BA83F9}" presName="tx1" presStyleLbl="revTx" presStyleIdx="7" presStyleCnt="9"/>
      <dgm:spPr/>
    </dgm:pt>
    <dgm:pt modelId="{032B1D72-1115-564E-A478-4B64F8694CB2}" type="pres">
      <dgm:prSet presAssocID="{2334DA79-4DD3-4081-A093-E1A127BA83F9}" presName="vert1" presStyleCnt="0"/>
      <dgm:spPr/>
    </dgm:pt>
    <dgm:pt modelId="{1AD9483F-E163-0448-91DF-B4F6526C41D1}" type="pres">
      <dgm:prSet presAssocID="{D754AE9E-F8EA-4E72-A9D8-2039F011ED66}" presName="thickLine" presStyleLbl="alignNode1" presStyleIdx="8" presStyleCnt="9"/>
      <dgm:spPr/>
    </dgm:pt>
    <dgm:pt modelId="{E4988210-571D-B241-B7C9-5CA496FB004B}" type="pres">
      <dgm:prSet presAssocID="{D754AE9E-F8EA-4E72-A9D8-2039F011ED66}" presName="horz1" presStyleCnt="0"/>
      <dgm:spPr/>
    </dgm:pt>
    <dgm:pt modelId="{A44ECEEA-7EAA-0F4E-894C-E5210B898A57}" type="pres">
      <dgm:prSet presAssocID="{D754AE9E-F8EA-4E72-A9D8-2039F011ED66}" presName="tx1" presStyleLbl="revTx" presStyleIdx="8" presStyleCnt="9"/>
      <dgm:spPr/>
    </dgm:pt>
    <dgm:pt modelId="{4B6E2888-C992-0146-A31E-BF39DAED5E55}" type="pres">
      <dgm:prSet presAssocID="{D754AE9E-F8EA-4E72-A9D8-2039F011ED66}" presName="vert1" presStyleCnt="0"/>
      <dgm:spPr/>
    </dgm:pt>
  </dgm:ptLst>
  <dgm:cxnLst>
    <dgm:cxn modelId="{917B7C10-ECA4-4473-973E-435A4753767B}" srcId="{0E943EB1-09FE-4989-9947-3EC5CEAF0E56}" destId="{7A36C0F4-B2A5-443E-96D8-41A1C32D8C3E}" srcOrd="2" destOrd="0" parTransId="{38A28073-AA39-43F1-A904-0E492DA7111A}" sibTransId="{1BEFD2E6-048E-4D47-90FA-0A54935AA83C}"/>
    <dgm:cxn modelId="{2B262833-D8C9-9142-8BCA-BB7401DC9BE3}" type="presOf" srcId="{D03ACF1D-5798-49C7-BF31-8936080B5465}" destId="{6EDB6B93-0C2E-3B4C-972D-D3215928DDAE}" srcOrd="0" destOrd="0" presId="urn:microsoft.com/office/officeart/2008/layout/LinedList"/>
    <dgm:cxn modelId="{8CF1B439-F5F2-AB4A-A72C-FE13C81895C7}" type="presOf" srcId="{2334DA79-4DD3-4081-A093-E1A127BA83F9}" destId="{AE89BB57-09B4-834B-AB87-893FCF637F75}" srcOrd="0" destOrd="0" presId="urn:microsoft.com/office/officeart/2008/layout/LinedList"/>
    <dgm:cxn modelId="{6F62263C-9786-48FB-9FDF-90A149338213}" srcId="{0E943EB1-09FE-4989-9947-3EC5CEAF0E56}" destId="{F94E5DBE-97B4-4EAF-9FA0-F593F92FE4E5}" srcOrd="0" destOrd="0" parTransId="{796152D1-35CD-4774-B3FB-9263966B913A}" sibTransId="{0DDD6F4D-327A-4489-AE2B-EB7B0851C21F}"/>
    <dgm:cxn modelId="{2A93EC46-8AF9-1648-A0AD-BFE82CE985FD}" type="presOf" srcId="{BE50A99B-45A0-48AF-A86B-73A5EF804150}" destId="{A502CEB1-EF45-5946-82DC-E2B0CAB3CFA8}" srcOrd="0" destOrd="0" presId="urn:microsoft.com/office/officeart/2008/layout/LinedList"/>
    <dgm:cxn modelId="{6FC3AC74-2FC4-5441-900A-62DAFA11FFB8}" type="presOf" srcId="{F94E5DBE-97B4-4EAF-9FA0-F593F92FE4E5}" destId="{F5A22A42-A211-2746-9C8A-B07146C5319B}" srcOrd="0" destOrd="0" presId="urn:microsoft.com/office/officeart/2008/layout/LinedList"/>
    <dgm:cxn modelId="{6069D974-0D6D-4E79-8E38-66302C65785D}" srcId="{0E943EB1-09FE-4989-9947-3EC5CEAF0E56}" destId="{BDDDC44D-B8B2-40A7-A2CF-4F2E4BACA386}" srcOrd="1" destOrd="0" parTransId="{0D070958-EF4B-4E7E-8899-7C6F6AC9FF9B}" sibTransId="{5F1704E9-50DD-4579-BD4B-463E66767E67}"/>
    <dgm:cxn modelId="{F17CD97A-E04C-4CCB-8631-A3FADEB6DAE2}" srcId="{0E943EB1-09FE-4989-9947-3EC5CEAF0E56}" destId="{2334DA79-4DD3-4081-A093-E1A127BA83F9}" srcOrd="7" destOrd="0" parTransId="{8687AF3D-D0B5-4BC2-BB09-E65185FD9DA2}" sibTransId="{1D4DCCB0-D0F9-4F5D-9132-B3FF2FD1F22C}"/>
    <dgm:cxn modelId="{96010599-C56D-4DAB-A508-BD60477128A8}" srcId="{0E943EB1-09FE-4989-9947-3EC5CEAF0E56}" destId="{BE50A99B-45A0-48AF-A86B-73A5EF804150}" srcOrd="5" destOrd="0" parTransId="{9039CCD6-5456-4A0C-B2A8-5A0F6CDB1885}" sibTransId="{F0383C04-1669-44C1-96C0-20FC19D6F673}"/>
    <dgm:cxn modelId="{E3E167AE-2EDB-6547-8330-7F1ACA15BF0E}" type="presOf" srcId="{7A36C0F4-B2A5-443E-96D8-41A1C32D8C3E}" destId="{C0115D7A-D3A4-8144-BAB4-FE04E38E8B43}" srcOrd="0" destOrd="0" presId="urn:microsoft.com/office/officeart/2008/layout/LinedList"/>
    <dgm:cxn modelId="{9CF28DB7-9F4F-433E-98EC-56E628DB2D1B}" srcId="{0E943EB1-09FE-4989-9947-3EC5CEAF0E56}" destId="{60A19063-452B-48EC-A0BC-800990BF813A}" srcOrd="6" destOrd="0" parTransId="{DE37652A-00F3-4D53-90B7-25BB61690A63}" sibTransId="{2536AC2D-1C8D-4D7E-8ABE-0452158BC6E5}"/>
    <dgm:cxn modelId="{55BDD6B7-EFDF-BC4B-9243-9E03500F6D7E}" type="presOf" srcId="{BDDDC44D-B8B2-40A7-A2CF-4F2E4BACA386}" destId="{B746A201-F6CC-2446-A408-BADB98EDB717}" srcOrd="0" destOrd="0" presId="urn:microsoft.com/office/officeart/2008/layout/LinedList"/>
    <dgm:cxn modelId="{C44CE4C0-A7A7-494F-92EF-85C93111E0E5}" type="presOf" srcId="{0E943EB1-09FE-4989-9947-3EC5CEAF0E56}" destId="{3D5723F4-E050-9244-91B6-D428A3701A3E}" srcOrd="0" destOrd="0" presId="urn:microsoft.com/office/officeart/2008/layout/LinedList"/>
    <dgm:cxn modelId="{4BD081C1-1C3C-D44B-92C8-ED9F12D01D98}" type="presOf" srcId="{60A19063-452B-48EC-A0BC-800990BF813A}" destId="{FDDFAC53-FE08-F247-82C3-64D670F0087D}" srcOrd="0" destOrd="0" presId="urn:microsoft.com/office/officeart/2008/layout/LinedList"/>
    <dgm:cxn modelId="{917E69C9-9166-4240-8887-7A26526125C6}" type="presOf" srcId="{D754AE9E-F8EA-4E72-A9D8-2039F011ED66}" destId="{A44ECEEA-7EAA-0F4E-894C-E5210B898A57}" srcOrd="0" destOrd="0" presId="urn:microsoft.com/office/officeart/2008/layout/LinedList"/>
    <dgm:cxn modelId="{1DD577D5-6A48-4894-B29D-9E40C39A3F7E}" srcId="{0E943EB1-09FE-4989-9947-3EC5CEAF0E56}" destId="{D754AE9E-F8EA-4E72-A9D8-2039F011ED66}" srcOrd="8" destOrd="0" parTransId="{BE866F4B-2467-4E6C-BA34-D59F5644E074}" sibTransId="{3F4761CF-9534-4F5D-8BEB-5BA94975BBFF}"/>
    <dgm:cxn modelId="{630FE4F2-C472-4503-AC7A-41369130C5B2}" srcId="{0E943EB1-09FE-4989-9947-3EC5CEAF0E56}" destId="{D03ACF1D-5798-49C7-BF31-8936080B5465}" srcOrd="4" destOrd="0" parTransId="{CB678431-889E-4974-ABA4-08EC573E20D1}" sibTransId="{81919DAD-05CB-4F66-B2EB-E4BE4CD1EB08}"/>
    <dgm:cxn modelId="{C6A17AFB-6C02-45F4-81A9-398C287C2F2E}" srcId="{0E943EB1-09FE-4989-9947-3EC5CEAF0E56}" destId="{1315E3CB-7B1F-47A6-AC40-9054BDFB039F}" srcOrd="3" destOrd="0" parTransId="{98E2C6F4-B60A-459C-99BB-71CDE5B52950}" sibTransId="{6D5E4766-B62E-4C23-AE66-8BD123E42E75}"/>
    <dgm:cxn modelId="{1A8A2EFD-02BF-2D43-945E-D1DCC401A71E}" type="presOf" srcId="{1315E3CB-7B1F-47A6-AC40-9054BDFB039F}" destId="{031B05DA-2D68-C044-BC07-FD27E12C2901}" srcOrd="0" destOrd="0" presId="urn:microsoft.com/office/officeart/2008/layout/LinedList"/>
    <dgm:cxn modelId="{28CE89CB-2E14-9C45-B5B9-AB46542B09FF}" type="presParOf" srcId="{3D5723F4-E050-9244-91B6-D428A3701A3E}" destId="{EEE784FE-68FB-164D-98C1-33F1C50B33F3}" srcOrd="0" destOrd="0" presId="urn:microsoft.com/office/officeart/2008/layout/LinedList"/>
    <dgm:cxn modelId="{E842E7F0-C2DE-DE40-B254-AEE86B137063}" type="presParOf" srcId="{3D5723F4-E050-9244-91B6-D428A3701A3E}" destId="{1B9FAA68-DC81-944E-9341-ADF9F6CB9835}" srcOrd="1" destOrd="0" presId="urn:microsoft.com/office/officeart/2008/layout/LinedList"/>
    <dgm:cxn modelId="{F7E0DBA5-2ABF-7247-BFE9-B842368B47EB}" type="presParOf" srcId="{1B9FAA68-DC81-944E-9341-ADF9F6CB9835}" destId="{F5A22A42-A211-2746-9C8A-B07146C5319B}" srcOrd="0" destOrd="0" presId="urn:microsoft.com/office/officeart/2008/layout/LinedList"/>
    <dgm:cxn modelId="{8164E139-C4B7-BC44-B7C5-F9128F9C1B77}" type="presParOf" srcId="{1B9FAA68-DC81-944E-9341-ADF9F6CB9835}" destId="{FD5C9122-22A2-8F45-99A9-9086D319BBED}" srcOrd="1" destOrd="0" presId="urn:microsoft.com/office/officeart/2008/layout/LinedList"/>
    <dgm:cxn modelId="{3F7C1218-D26A-3B4D-9C3C-2CA46CC63445}" type="presParOf" srcId="{3D5723F4-E050-9244-91B6-D428A3701A3E}" destId="{88DDC506-3425-6545-B6AE-43251F1D94DB}" srcOrd="2" destOrd="0" presId="urn:microsoft.com/office/officeart/2008/layout/LinedList"/>
    <dgm:cxn modelId="{1705491E-18C2-6042-A6BF-D34B25313A43}" type="presParOf" srcId="{3D5723F4-E050-9244-91B6-D428A3701A3E}" destId="{B9C2ED04-9131-C144-99C8-3DAB83DC157A}" srcOrd="3" destOrd="0" presId="urn:microsoft.com/office/officeart/2008/layout/LinedList"/>
    <dgm:cxn modelId="{5B7EDDDD-8038-CB41-907F-BB40142213DF}" type="presParOf" srcId="{B9C2ED04-9131-C144-99C8-3DAB83DC157A}" destId="{B746A201-F6CC-2446-A408-BADB98EDB717}" srcOrd="0" destOrd="0" presId="urn:microsoft.com/office/officeart/2008/layout/LinedList"/>
    <dgm:cxn modelId="{B98573BF-0573-7941-AF09-FFB5795AF64A}" type="presParOf" srcId="{B9C2ED04-9131-C144-99C8-3DAB83DC157A}" destId="{461FDEED-7D32-7F41-B757-CD2FACE8EA4B}" srcOrd="1" destOrd="0" presId="urn:microsoft.com/office/officeart/2008/layout/LinedList"/>
    <dgm:cxn modelId="{2AA56909-2DCC-7849-88BA-0B50ED74F367}" type="presParOf" srcId="{3D5723F4-E050-9244-91B6-D428A3701A3E}" destId="{B1B281CD-02B9-8B4B-842D-DC6402DC2E16}" srcOrd="4" destOrd="0" presId="urn:microsoft.com/office/officeart/2008/layout/LinedList"/>
    <dgm:cxn modelId="{327E481E-AF85-5043-BD23-1AB97B5F5F12}" type="presParOf" srcId="{3D5723F4-E050-9244-91B6-D428A3701A3E}" destId="{0981F81A-C268-F748-9D9B-CEE9F526129D}" srcOrd="5" destOrd="0" presId="urn:microsoft.com/office/officeart/2008/layout/LinedList"/>
    <dgm:cxn modelId="{4D5A73D1-B248-8E43-9138-74E967FE4EE9}" type="presParOf" srcId="{0981F81A-C268-F748-9D9B-CEE9F526129D}" destId="{C0115D7A-D3A4-8144-BAB4-FE04E38E8B43}" srcOrd="0" destOrd="0" presId="urn:microsoft.com/office/officeart/2008/layout/LinedList"/>
    <dgm:cxn modelId="{5ACD07D1-9FA3-DC4C-89D8-F62F974EC0F3}" type="presParOf" srcId="{0981F81A-C268-F748-9D9B-CEE9F526129D}" destId="{B2A12FD1-0E44-4543-91DF-4F69D0CF10EB}" srcOrd="1" destOrd="0" presId="urn:microsoft.com/office/officeart/2008/layout/LinedList"/>
    <dgm:cxn modelId="{0B1094BB-80BE-7A43-A9AB-0BB988C892B8}" type="presParOf" srcId="{3D5723F4-E050-9244-91B6-D428A3701A3E}" destId="{DADF0A98-FBE9-3B47-8B92-1746DD802D0B}" srcOrd="6" destOrd="0" presId="urn:microsoft.com/office/officeart/2008/layout/LinedList"/>
    <dgm:cxn modelId="{B39F4E56-81B5-D245-84B7-BAF05DD1E857}" type="presParOf" srcId="{3D5723F4-E050-9244-91B6-D428A3701A3E}" destId="{473AEC6C-09EF-464F-9289-F850B2A0C992}" srcOrd="7" destOrd="0" presId="urn:microsoft.com/office/officeart/2008/layout/LinedList"/>
    <dgm:cxn modelId="{2632AFFE-CD38-314C-AE20-98A1F6554C0C}" type="presParOf" srcId="{473AEC6C-09EF-464F-9289-F850B2A0C992}" destId="{031B05DA-2D68-C044-BC07-FD27E12C2901}" srcOrd="0" destOrd="0" presId="urn:microsoft.com/office/officeart/2008/layout/LinedList"/>
    <dgm:cxn modelId="{B9BDE84B-DAB8-854B-9C78-AA06E57E8B40}" type="presParOf" srcId="{473AEC6C-09EF-464F-9289-F850B2A0C992}" destId="{3290E03C-51A6-9241-A8B1-C12A207429A4}" srcOrd="1" destOrd="0" presId="urn:microsoft.com/office/officeart/2008/layout/LinedList"/>
    <dgm:cxn modelId="{9A3B6248-2062-CA4A-BAC9-B07D02288FB2}" type="presParOf" srcId="{3D5723F4-E050-9244-91B6-D428A3701A3E}" destId="{029AA72C-1CEE-D44B-93D6-34542A069E25}" srcOrd="8" destOrd="0" presId="urn:microsoft.com/office/officeart/2008/layout/LinedList"/>
    <dgm:cxn modelId="{606D0335-C741-6343-AAF7-CB0194A627DD}" type="presParOf" srcId="{3D5723F4-E050-9244-91B6-D428A3701A3E}" destId="{16346D90-AB2F-3845-9C03-F1498CC38A44}" srcOrd="9" destOrd="0" presId="urn:microsoft.com/office/officeart/2008/layout/LinedList"/>
    <dgm:cxn modelId="{35090B2E-74BD-704D-97C0-BD2AE2F82248}" type="presParOf" srcId="{16346D90-AB2F-3845-9C03-F1498CC38A44}" destId="{6EDB6B93-0C2E-3B4C-972D-D3215928DDAE}" srcOrd="0" destOrd="0" presId="urn:microsoft.com/office/officeart/2008/layout/LinedList"/>
    <dgm:cxn modelId="{5335F0BF-18F7-354E-8FDA-269C76F0FAD8}" type="presParOf" srcId="{16346D90-AB2F-3845-9C03-F1498CC38A44}" destId="{9FD35809-D946-D348-99B1-C6B20363C92C}" srcOrd="1" destOrd="0" presId="urn:microsoft.com/office/officeart/2008/layout/LinedList"/>
    <dgm:cxn modelId="{AF538641-91F1-894C-855E-6D25381EBD51}" type="presParOf" srcId="{3D5723F4-E050-9244-91B6-D428A3701A3E}" destId="{E5E6FC0F-7CED-6140-81DC-9489E1C8568E}" srcOrd="10" destOrd="0" presId="urn:microsoft.com/office/officeart/2008/layout/LinedList"/>
    <dgm:cxn modelId="{B09D5AEA-C5B9-8143-9F82-ECFA9E0D324E}" type="presParOf" srcId="{3D5723F4-E050-9244-91B6-D428A3701A3E}" destId="{410D2558-C84C-DE45-8B5C-88CCF55859AF}" srcOrd="11" destOrd="0" presId="urn:microsoft.com/office/officeart/2008/layout/LinedList"/>
    <dgm:cxn modelId="{7EE4033C-C1E7-D147-B670-B308E5CB1E97}" type="presParOf" srcId="{410D2558-C84C-DE45-8B5C-88CCF55859AF}" destId="{A502CEB1-EF45-5946-82DC-E2B0CAB3CFA8}" srcOrd="0" destOrd="0" presId="urn:microsoft.com/office/officeart/2008/layout/LinedList"/>
    <dgm:cxn modelId="{AA76B19C-D577-2B49-B1BC-C0245D4BF204}" type="presParOf" srcId="{410D2558-C84C-DE45-8B5C-88CCF55859AF}" destId="{35ADF3A5-8561-254D-BC32-96F841944A20}" srcOrd="1" destOrd="0" presId="urn:microsoft.com/office/officeart/2008/layout/LinedList"/>
    <dgm:cxn modelId="{9814B46B-03F5-E941-8F95-56528FBA0FE5}" type="presParOf" srcId="{3D5723F4-E050-9244-91B6-D428A3701A3E}" destId="{B2D52F33-21CE-394C-9CEF-8B96A16F815C}" srcOrd="12" destOrd="0" presId="urn:microsoft.com/office/officeart/2008/layout/LinedList"/>
    <dgm:cxn modelId="{9F376514-8B01-D349-86C7-31776720D0C8}" type="presParOf" srcId="{3D5723F4-E050-9244-91B6-D428A3701A3E}" destId="{58ECB79D-7B77-E64C-909E-FBFD56688B5F}" srcOrd="13" destOrd="0" presId="urn:microsoft.com/office/officeart/2008/layout/LinedList"/>
    <dgm:cxn modelId="{F24243EC-E4EE-924C-A44A-77F5A2AFC29B}" type="presParOf" srcId="{58ECB79D-7B77-E64C-909E-FBFD56688B5F}" destId="{FDDFAC53-FE08-F247-82C3-64D670F0087D}" srcOrd="0" destOrd="0" presId="urn:microsoft.com/office/officeart/2008/layout/LinedList"/>
    <dgm:cxn modelId="{9617C004-C2E5-3046-99E9-568211D0DD69}" type="presParOf" srcId="{58ECB79D-7B77-E64C-909E-FBFD56688B5F}" destId="{9E314EC6-94F0-E042-9A9F-F5235A900BC0}" srcOrd="1" destOrd="0" presId="urn:microsoft.com/office/officeart/2008/layout/LinedList"/>
    <dgm:cxn modelId="{0E998EA7-FF19-D141-B530-234CE29A6852}" type="presParOf" srcId="{3D5723F4-E050-9244-91B6-D428A3701A3E}" destId="{02E59EEB-C47A-F940-9141-39F0EEAFEEC3}" srcOrd="14" destOrd="0" presId="urn:microsoft.com/office/officeart/2008/layout/LinedList"/>
    <dgm:cxn modelId="{52A4D7E7-1B83-CF4B-8537-7DCDB0967D08}" type="presParOf" srcId="{3D5723F4-E050-9244-91B6-D428A3701A3E}" destId="{3DAEEF6F-F0DE-D543-970D-3C11F512B6BD}" srcOrd="15" destOrd="0" presId="urn:microsoft.com/office/officeart/2008/layout/LinedList"/>
    <dgm:cxn modelId="{73CDD195-96D4-C241-A405-6DF8FA6D5E5E}" type="presParOf" srcId="{3DAEEF6F-F0DE-D543-970D-3C11F512B6BD}" destId="{AE89BB57-09B4-834B-AB87-893FCF637F75}" srcOrd="0" destOrd="0" presId="urn:microsoft.com/office/officeart/2008/layout/LinedList"/>
    <dgm:cxn modelId="{4FAA3974-2D39-A146-9602-A10161DD0C95}" type="presParOf" srcId="{3DAEEF6F-F0DE-D543-970D-3C11F512B6BD}" destId="{032B1D72-1115-564E-A478-4B64F8694CB2}" srcOrd="1" destOrd="0" presId="urn:microsoft.com/office/officeart/2008/layout/LinedList"/>
    <dgm:cxn modelId="{CBEE641D-FD0F-F94A-8969-AC5093B7EADF}" type="presParOf" srcId="{3D5723F4-E050-9244-91B6-D428A3701A3E}" destId="{1AD9483F-E163-0448-91DF-B4F6526C41D1}" srcOrd="16" destOrd="0" presId="urn:microsoft.com/office/officeart/2008/layout/LinedList"/>
    <dgm:cxn modelId="{7D04AA33-1FAE-BD44-8C2A-B75C1FB1786D}" type="presParOf" srcId="{3D5723F4-E050-9244-91B6-D428A3701A3E}" destId="{E4988210-571D-B241-B7C9-5CA496FB004B}" srcOrd="17" destOrd="0" presId="urn:microsoft.com/office/officeart/2008/layout/LinedList"/>
    <dgm:cxn modelId="{E8AA52BE-000C-C943-B297-80ABC946002E}" type="presParOf" srcId="{E4988210-571D-B241-B7C9-5CA496FB004B}" destId="{A44ECEEA-7EAA-0F4E-894C-E5210B898A57}" srcOrd="0" destOrd="0" presId="urn:microsoft.com/office/officeart/2008/layout/LinedList"/>
    <dgm:cxn modelId="{BE2C2AA5-49B8-7548-A77F-F21BC50B2D73}" type="presParOf" srcId="{E4988210-571D-B241-B7C9-5CA496FB004B}" destId="{4B6E2888-C992-0146-A31E-BF39DAED5E5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6211895-FAAE-45F7-9449-56B48F57BD2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274090-D60A-4340-8995-5B41088223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Average of the accuracy scores is about 98%. </a:t>
          </a:r>
        </a:p>
      </dgm:t>
    </dgm:pt>
    <dgm:pt modelId="{56CDB578-3E99-4CE0-8A6E-5F9495F8D202}" type="parTrans" cxnId="{A732C4D9-B1D9-4748-A961-D1F640778B6F}">
      <dgm:prSet/>
      <dgm:spPr/>
      <dgm:t>
        <a:bodyPr/>
        <a:lstStyle/>
        <a:p>
          <a:endParaRPr lang="en-US"/>
        </a:p>
      </dgm:t>
    </dgm:pt>
    <dgm:pt modelId="{3EBD604A-FB70-4416-95FD-C2AFF295C859}" type="sibTrans" cxnId="{A732C4D9-B1D9-4748-A961-D1F640778B6F}">
      <dgm:prSet/>
      <dgm:spPr/>
      <dgm:t>
        <a:bodyPr/>
        <a:lstStyle/>
        <a:p>
          <a:endParaRPr lang="en-US"/>
        </a:p>
      </dgm:t>
    </dgm:pt>
    <dgm:pt modelId="{4398B7B6-5421-4382-A9A1-F0FDB73B02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About 1% higher than the previous model's score. </a:t>
          </a:r>
        </a:p>
      </dgm:t>
    </dgm:pt>
    <dgm:pt modelId="{98FFE3DF-CA63-4150-8EE0-76BED31DC592}" type="parTrans" cxnId="{643AE223-EC55-418E-BC90-FE8338418BA2}">
      <dgm:prSet/>
      <dgm:spPr/>
      <dgm:t>
        <a:bodyPr/>
        <a:lstStyle/>
        <a:p>
          <a:endParaRPr lang="en-US"/>
        </a:p>
      </dgm:t>
    </dgm:pt>
    <dgm:pt modelId="{1511B5D4-0B7A-466D-B9B8-05051721B3BC}" type="sibTrans" cxnId="{643AE223-EC55-418E-BC90-FE8338418BA2}">
      <dgm:prSet/>
      <dgm:spPr/>
      <dgm:t>
        <a:bodyPr/>
        <a:lstStyle/>
        <a:p>
          <a:endParaRPr lang="en-US"/>
        </a:p>
      </dgm:t>
    </dgm:pt>
    <dgm:pt modelId="{357B7EF3-F3DF-4C4A-9986-6FC84643B0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Standard deviation of the scores is approximately 0.3%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less than the counterpart of the previous model.</a:t>
          </a:r>
        </a:p>
      </dgm:t>
    </dgm:pt>
    <dgm:pt modelId="{CBF70336-C506-4199-94D6-209E3D9CD3EC}" type="parTrans" cxnId="{F4B8D4B6-9504-4DBF-80F8-81B4C493F9BA}">
      <dgm:prSet/>
      <dgm:spPr/>
      <dgm:t>
        <a:bodyPr/>
        <a:lstStyle/>
        <a:p>
          <a:endParaRPr lang="en-US"/>
        </a:p>
      </dgm:t>
    </dgm:pt>
    <dgm:pt modelId="{C60D493E-5F8D-4D65-B5B1-7F1C54FAC616}" type="sibTrans" cxnId="{F4B8D4B6-9504-4DBF-80F8-81B4C493F9BA}">
      <dgm:prSet/>
      <dgm:spPr/>
      <dgm:t>
        <a:bodyPr/>
        <a:lstStyle/>
        <a:p>
          <a:endParaRPr lang="en-US"/>
        </a:p>
      </dgm:t>
    </dgm:pt>
    <dgm:pt modelId="{BFDE4647-5761-4941-802F-CB3436BCBD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Patients with 'I10' were classified correctly at a rate of 98%. </a:t>
          </a:r>
        </a:p>
      </dgm:t>
    </dgm:pt>
    <dgm:pt modelId="{36F21B57-BA6E-4636-80ED-D741FE123324}" type="parTrans" cxnId="{7C489B1E-2CA8-4080-9FEA-020329271B6F}">
      <dgm:prSet/>
      <dgm:spPr/>
      <dgm:t>
        <a:bodyPr/>
        <a:lstStyle/>
        <a:p>
          <a:endParaRPr lang="en-US"/>
        </a:p>
      </dgm:t>
    </dgm:pt>
    <dgm:pt modelId="{EFF2951D-C027-4935-B988-C33438F6353D}" type="sibTrans" cxnId="{7C489B1E-2CA8-4080-9FEA-020329271B6F}">
      <dgm:prSet/>
      <dgm:spPr/>
      <dgm:t>
        <a:bodyPr/>
        <a:lstStyle/>
        <a:p>
          <a:endParaRPr lang="en-US"/>
        </a:p>
      </dgm:t>
    </dgm:pt>
    <dgm:pt modelId="{0710A589-02A5-44A0-B373-36EAD7643A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Patients with 'I739' were classified correctly at a rate of approximately 100%.</a:t>
          </a:r>
        </a:p>
      </dgm:t>
    </dgm:pt>
    <dgm:pt modelId="{269FEB1A-5446-4C0F-B7AB-45460C0008F4}" type="parTrans" cxnId="{6FF6B933-CC42-4836-B8AB-93522B3B4F15}">
      <dgm:prSet/>
      <dgm:spPr/>
      <dgm:t>
        <a:bodyPr/>
        <a:lstStyle/>
        <a:p>
          <a:endParaRPr lang="en-US"/>
        </a:p>
      </dgm:t>
    </dgm:pt>
    <dgm:pt modelId="{EF38976D-9E0A-4B4D-9C5C-64EBC6CB4509}" type="sibTrans" cxnId="{6FF6B933-CC42-4836-B8AB-93522B3B4F15}">
      <dgm:prSet/>
      <dgm:spPr/>
      <dgm:t>
        <a:bodyPr/>
        <a:lstStyle/>
        <a:p>
          <a:endParaRPr lang="en-US"/>
        </a:p>
      </dgm:t>
    </dgm:pt>
    <dgm:pt modelId="{F31F7CE7-6CCD-48D3-8DE8-FE3778D5155F}" type="pres">
      <dgm:prSet presAssocID="{C6211895-FAAE-45F7-9449-56B48F57BD2E}" presName="root" presStyleCnt="0">
        <dgm:presLayoutVars>
          <dgm:dir/>
          <dgm:resizeHandles val="exact"/>
        </dgm:presLayoutVars>
      </dgm:prSet>
      <dgm:spPr/>
    </dgm:pt>
    <dgm:pt modelId="{7C7680D8-8F5E-489B-B311-A18628722341}" type="pres">
      <dgm:prSet presAssocID="{7F274090-D60A-4340-8995-5B41088223F5}" presName="compNode" presStyleCnt="0"/>
      <dgm:spPr/>
    </dgm:pt>
    <dgm:pt modelId="{59E720D0-792F-4F19-B1CC-794F82C52392}" type="pres">
      <dgm:prSet presAssocID="{7F274090-D60A-4340-8995-5B41088223F5}" presName="bgRect" presStyleLbl="bgShp" presStyleIdx="0" presStyleCnt="4"/>
      <dgm:spPr/>
    </dgm:pt>
    <dgm:pt modelId="{42D9F730-6ED3-4AA9-857B-3A83FD9C4D37}" type="pres">
      <dgm:prSet presAssocID="{7F274090-D60A-4340-8995-5B41088223F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B4B69B89-3EBE-4B25-B14B-2C4C2A17F8D1}" type="pres">
      <dgm:prSet presAssocID="{7F274090-D60A-4340-8995-5B41088223F5}" presName="spaceRect" presStyleCnt="0"/>
      <dgm:spPr/>
    </dgm:pt>
    <dgm:pt modelId="{E6234B51-6CEE-4A61-BFAD-8E6A1D87E162}" type="pres">
      <dgm:prSet presAssocID="{7F274090-D60A-4340-8995-5B41088223F5}" presName="parTx" presStyleLbl="revTx" presStyleIdx="0" presStyleCnt="5">
        <dgm:presLayoutVars>
          <dgm:chMax val="0"/>
          <dgm:chPref val="0"/>
        </dgm:presLayoutVars>
      </dgm:prSet>
      <dgm:spPr/>
    </dgm:pt>
    <dgm:pt modelId="{452B8199-7AE7-4AC9-A5FC-B985A09D7664}" type="pres">
      <dgm:prSet presAssocID="{7F274090-D60A-4340-8995-5B41088223F5}" presName="desTx" presStyleLbl="revTx" presStyleIdx="1" presStyleCnt="5">
        <dgm:presLayoutVars/>
      </dgm:prSet>
      <dgm:spPr/>
    </dgm:pt>
    <dgm:pt modelId="{FC56D7CC-658B-406E-A996-4B9FDB40A1E1}" type="pres">
      <dgm:prSet presAssocID="{3EBD604A-FB70-4416-95FD-C2AFF295C859}" presName="sibTrans" presStyleCnt="0"/>
      <dgm:spPr/>
    </dgm:pt>
    <dgm:pt modelId="{9157BF8F-3495-4755-B796-91F60E2F38FB}" type="pres">
      <dgm:prSet presAssocID="{357B7EF3-F3DF-4C4A-9986-6FC84643B049}" presName="compNode" presStyleCnt="0"/>
      <dgm:spPr/>
    </dgm:pt>
    <dgm:pt modelId="{3CBD32C7-B7C4-4397-A515-E07B7A3163B4}" type="pres">
      <dgm:prSet presAssocID="{357B7EF3-F3DF-4C4A-9986-6FC84643B049}" presName="bgRect" presStyleLbl="bgShp" presStyleIdx="1" presStyleCnt="4"/>
      <dgm:spPr/>
    </dgm:pt>
    <dgm:pt modelId="{0E1CAE78-D210-4B81-AAF6-8EAF11FD91E5}" type="pres">
      <dgm:prSet presAssocID="{357B7EF3-F3DF-4C4A-9986-6FC84643B04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57A30BEF-49B1-40ED-BD3F-FBF0078CA161}" type="pres">
      <dgm:prSet presAssocID="{357B7EF3-F3DF-4C4A-9986-6FC84643B049}" presName="spaceRect" presStyleCnt="0"/>
      <dgm:spPr/>
    </dgm:pt>
    <dgm:pt modelId="{D00A01DB-E05E-4326-8165-A3B415DDBB72}" type="pres">
      <dgm:prSet presAssocID="{357B7EF3-F3DF-4C4A-9986-6FC84643B049}" presName="parTx" presStyleLbl="revTx" presStyleIdx="2" presStyleCnt="5">
        <dgm:presLayoutVars>
          <dgm:chMax val="0"/>
          <dgm:chPref val="0"/>
        </dgm:presLayoutVars>
      </dgm:prSet>
      <dgm:spPr/>
    </dgm:pt>
    <dgm:pt modelId="{B02E922D-AA42-458B-81A7-69D2303BE3C1}" type="pres">
      <dgm:prSet presAssocID="{C60D493E-5F8D-4D65-B5B1-7F1C54FAC616}" presName="sibTrans" presStyleCnt="0"/>
      <dgm:spPr/>
    </dgm:pt>
    <dgm:pt modelId="{B2CC8A60-4551-4A05-8989-9A11666CC4F2}" type="pres">
      <dgm:prSet presAssocID="{BFDE4647-5761-4941-802F-CB3436BCBD85}" presName="compNode" presStyleCnt="0"/>
      <dgm:spPr/>
    </dgm:pt>
    <dgm:pt modelId="{8588D98D-0BD7-46AB-BFD4-E11026F1BA62}" type="pres">
      <dgm:prSet presAssocID="{BFDE4647-5761-4941-802F-CB3436BCBD85}" presName="bgRect" presStyleLbl="bgShp" presStyleIdx="2" presStyleCnt="4"/>
      <dgm:spPr/>
    </dgm:pt>
    <dgm:pt modelId="{EE5619FD-8235-4FEA-B665-2C27DE0A4ACE}" type="pres">
      <dgm:prSet presAssocID="{BFDE4647-5761-4941-802F-CB3436BCBD8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59F6CE8-F624-4E18-A663-E1255D008668}" type="pres">
      <dgm:prSet presAssocID="{BFDE4647-5761-4941-802F-CB3436BCBD85}" presName="spaceRect" presStyleCnt="0"/>
      <dgm:spPr/>
    </dgm:pt>
    <dgm:pt modelId="{E91F7B1C-7231-481D-8456-0391F99FFE46}" type="pres">
      <dgm:prSet presAssocID="{BFDE4647-5761-4941-802F-CB3436BCBD85}" presName="parTx" presStyleLbl="revTx" presStyleIdx="3" presStyleCnt="5">
        <dgm:presLayoutVars>
          <dgm:chMax val="0"/>
          <dgm:chPref val="0"/>
        </dgm:presLayoutVars>
      </dgm:prSet>
      <dgm:spPr/>
    </dgm:pt>
    <dgm:pt modelId="{346AA3E2-D4C7-4D29-B527-0E0CE9A496DA}" type="pres">
      <dgm:prSet presAssocID="{EFF2951D-C027-4935-B988-C33438F6353D}" presName="sibTrans" presStyleCnt="0"/>
      <dgm:spPr/>
    </dgm:pt>
    <dgm:pt modelId="{25A48290-461E-4550-A22D-1A9DE1977088}" type="pres">
      <dgm:prSet presAssocID="{0710A589-02A5-44A0-B373-36EAD7643A6C}" presName="compNode" presStyleCnt="0"/>
      <dgm:spPr/>
    </dgm:pt>
    <dgm:pt modelId="{A99C1347-0270-4396-8B0D-F76127A04C98}" type="pres">
      <dgm:prSet presAssocID="{0710A589-02A5-44A0-B373-36EAD7643A6C}" presName="bgRect" presStyleLbl="bgShp" presStyleIdx="3" presStyleCnt="4"/>
      <dgm:spPr/>
    </dgm:pt>
    <dgm:pt modelId="{8CBE34E7-8F64-400B-A6B3-641BF13EBB14}" type="pres">
      <dgm:prSet presAssocID="{0710A589-02A5-44A0-B373-36EAD7643A6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427E1071-D0C8-4988-8C6F-9FEA8638EA03}" type="pres">
      <dgm:prSet presAssocID="{0710A589-02A5-44A0-B373-36EAD7643A6C}" presName="spaceRect" presStyleCnt="0"/>
      <dgm:spPr/>
    </dgm:pt>
    <dgm:pt modelId="{8EFCCB40-EC0C-4982-9CE5-F7E10FA199DD}" type="pres">
      <dgm:prSet presAssocID="{0710A589-02A5-44A0-B373-36EAD7643A6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C489B1E-2CA8-4080-9FEA-020329271B6F}" srcId="{C6211895-FAAE-45F7-9449-56B48F57BD2E}" destId="{BFDE4647-5761-4941-802F-CB3436BCBD85}" srcOrd="2" destOrd="0" parTransId="{36F21B57-BA6E-4636-80ED-D741FE123324}" sibTransId="{EFF2951D-C027-4935-B988-C33438F6353D}"/>
    <dgm:cxn modelId="{44B3A722-1171-9F48-ADFC-33FC88B9D2A9}" type="presOf" srcId="{357B7EF3-F3DF-4C4A-9986-6FC84643B049}" destId="{D00A01DB-E05E-4326-8165-A3B415DDBB72}" srcOrd="0" destOrd="0" presId="urn:microsoft.com/office/officeart/2018/2/layout/IconVerticalSolidList"/>
    <dgm:cxn modelId="{643AE223-EC55-418E-BC90-FE8338418BA2}" srcId="{7F274090-D60A-4340-8995-5B41088223F5}" destId="{4398B7B6-5421-4382-A9A1-F0FDB73B0250}" srcOrd="0" destOrd="0" parTransId="{98FFE3DF-CA63-4150-8EE0-76BED31DC592}" sibTransId="{1511B5D4-0B7A-466D-B9B8-05051721B3BC}"/>
    <dgm:cxn modelId="{1505FC29-FBD2-5844-9D5B-FD8CA410352A}" type="presOf" srcId="{4398B7B6-5421-4382-A9A1-F0FDB73B0250}" destId="{452B8199-7AE7-4AC9-A5FC-B985A09D7664}" srcOrd="0" destOrd="0" presId="urn:microsoft.com/office/officeart/2018/2/layout/IconVerticalSolidList"/>
    <dgm:cxn modelId="{6FF6B933-CC42-4836-B8AB-93522B3B4F15}" srcId="{C6211895-FAAE-45F7-9449-56B48F57BD2E}" destId="{0710A589-02A5-44A0-B373-36EAD7643A6C}" srcOrd="3" destOrd="0" parTransId="{269FEB1A-5446-4C0F-B7AB-45460C0008F4}" sibTransId="{EF38976D-9E0A-4B4D-9C5C-64EBC6CB4509}"/>
    <dgm:cxn modelId="{14081F3A-D966-644B-BF1A-683006132621}" type="presOf" srcId="{C6211895-FAAE-45F7-9449-56B48F57BD2E}" destId="{F31F7CE7-6CCD-48D3-8DE8-FE3778D5155F}" srcOrd="0" destOrd="0" presId="urn:microsoft.com/office/officeart/2018/2/layout/IconVerticalSolidList"/>
    <dgm:cxn modelId="{B71FFCA0-C694-3140-B166-AC5CE7EAA3F2}" type="presOf" srcId="{0710A589-02A5-44A0-B373-36EAD7643A6C}" destId="{8EFCCB40-EC0C-4982-9CE5-F7E10FA199DD}" srcOrd="0" destOrd="0" presId="urn:microsoft.com/office/officeart/2018/2/layout/IconVerticalSolidList"/>
    <dgm:cxn modelId="{F4B8D4B6-9504-4DBF-80F8-81B4C493F9BA}" srcId="{C6211895-FAAE-45F7-9449-56B48F57BD2E}" destId="{357B7EF3-F3DF-4C4A-9986-6FC84643B049}" srcOrd="1" destOrd="0" parTransId="{CBF70336-C506-4199-94D6-209E3D9CD3EC}" sibTransId="{C60D493E-5F8D-4D65-B5B1-7F1C54FAC616}"/>
    <dgm:cxn modelId="{81741ED2-D31F-A44F-86CE-62453992FF1B}" type="presOf" srcId="{BFDE4647-5761-4941-802F-CB3436BCBD85}" destId="{E91F7B1C-7231-481D-8456-0391F99FFE46}" srcOrd="0" destOrd="0" presId="urn:microsoft.com/office/officeart/2018/2/layout/IconVerticalSolidList"/>
    <dgm:cxn modelId="{A732C4D9-B1D9-4748-A961-D1F640778B6F}" srcId="{C6211895-FAAE-45F7-9449-56B48F57BD2E}" destId="{7F274090-D60A-4340-8995-5B41088223F5}" srcOrd="0" destOrd="0" parTransId="{56CDB578-3E99-4CE0-8A6E-5F9495F8D202}" sibTransId="{3EBD604A-FB70-4416-95FD-C2AFF295C859}"/>
    <dgm:cxn modelId="{0B9D31E4-94F2-8948-9FCA-D03DC2EF2025}" type="presOf" srcId="{7F274090-D60A-4340-8995-5B41088223F5}" destId="{E6234B51-6CEE-4A61-BFAD-8E6A1D87E162}" srcOrd="0" destOrd="0" presId="urn:microsoft.com/office/officeart/2018/2/layout/IconVerticalSolidList"/>
    <dgm:cxn modelId="{FAF6A419-1FB8-2249-A280-11DA74FFC2CF}" type="presParOf" srcId="{F31F7CE7-6CCD-48D3-8DE8-FE3778D5155F}" destId="{7C7680D8-8F5E-489B-B311-A18628722341}" srcOrd="0" destOrd="0" presId="urn:microsoft.com/office/officeart/2018/2/layout/IconVerticalSolidList"/>
    <dgm:cxn modelId="{76B47A86-B660-4C44-AA97-B0487E05C4A2}" type="presParOf" srcId="{7C7680D8-8F5E-489B-B311-A18628722341}" destId="{59E720D0-792F-4F19-B1CC-794F82C52392}" srcOrd="0" destOrd="0" presId="urn:microsoft.com/office/officeart/2018/2/layout/IconVerticalSolidList"/>
    <dgm:cxn modelId="{FCD3EDC1-AAC5-D34A-88C9-BFF7E6C8753E}" type="presParOf" srcId="{7C7680D8-8F5E-489B-B311-A18628722341}" destId="{42D9F730-6ED3-4AA9-857B-3A83FD9C4D37}" srcOrd="1" destOrd="0" presId="urn:microsoft.com/office/officeart/2018/2/layout/IconVerticalSolidList"/>
    <dgm:cxn modelId="{B968E047-4076-7E49-AA9A-7E1B6DAFF28F}" type="presParOf" srcId="{7C7680D8-8F5E-489B-B311-A18628722341}" destId="{B4B69B89-3EBE-4B25-B14B-2C4C2A17F8D1}" srcOrd="2" destOrd="0" presId="urn:microsoft.com/office/officeart/2018/2/layout/IconVerticalSolidList"/>
    <dgm:cxn modelId="{966670EE-DEAB-3745-A264-E7346A3087CC}" type="presParOf" srcId="{7C7680D8-8F5E-489B-B311-A18628722341}" destId="{E6234B51-6CEE-4A61-BFAD-8E6A1D87E162}" srcOrd="3" destOrd="0" presId="urn:microsoft.com/office/officeart/2018/2/layout/IconVerticalSolidList"/>
    <dgm:cxn modelId="{C70A9512-CFDA-434F-A6EB-118AF4CC04A1}" type="presParOf" srcId="{7C7680D8-8F5E-489B-B311-A18628722341}" destId="{452B8199-7AE7-4AC9-A5FC-B985A09D7664}" srcOrd="4" destOrd="0" presId="urn:microsoft.com/office/officeart/2018/2/layout/IconVerticalSolidList"/>
    <dgm:cxn modelId="{F3084411-EB07-A44B-8829-B2C7CFDE1681}" type="presParOf" srcId="{F31F7CE7-6CCD-48D3-8DE8-FE3778D5155F}" destId="{FC56D7CC-658B-406E-A996-4B9FDB40A1E1}" srcOrd="1" destOrd="0" presId="urn:microsoft.com/office/officeart/2018/2/layout/IconVerticalSolidList"/>
    <dgm:cxn modelId="{954EB106-2661-2448-B94B-5B900871546F}" type="presParOf" srcId="{F31F7CE7-6CCD-48D3-8DE8-FE3778D5155F}" destId="{9157BF8F-3495-4755-B796-91F60E2F38FB}" srcOrd="2" destOrd="0" presId="urn:microsoft.com/office/officeart/2018/2/layout/IconVerticalSolidList"/>
    <dgm:cxn modelId="{702EDD20-4796-3341-8295-E8C287220839}" type="presParOf" srcId="{9157BF8F-3495-4755-B796-91F60E2F38FB}" destId="{3CBD32C7-B7C4-4397-A515-E07B7A3163B4}" srcOrd="0" destOrd="0" presId="urn:microsoft.com/office/officeart/2018/2/layout/IconVerticalSolidList"/>
    <dgm:cxn modelId="{ECE73F11-90FC-5445-8C91-FE0476D42E45}" type="presParOf" srcId="{9157BF8F-3495-4755-B796-91F60E2F38FB}" destId="{0E1CAE78-D210-4B81-AAF6-8EAF11FD91E5}" srcOrd="1" destOrd="0" presId="urn:microsoft.com/office/officeart/2018/2/layout/IconVerticalSolidList"/>
    <dgm:cxn modelId="{EED858FF-6993-7346-96EA-74494483BB99}" type="presParOf" srcId="{9157BF8F-3495-4755-B796-91F60E2F38FB}" destId="{57A30BEF-49B1-40ED-BD3F-FBF0078CA161}" srcOrd="2" destOrd="0" presId="urn:microsoft.com/office/officeart/2018/2/layout/IconVerticalSolidList"/>
    <dgm:cxn modelId="{7902187C-85B4-C84C-A932-FDA4647BE6EE}" type="presParOf" srcId="{9157BF8F-3495-4755-B796-91F60E2F38FB}" destId="{D00A01DB-E05E-4326-8165-A3B415DDBB72}" srcOrd="3" destOrd="0" presId="urn:microsoft.com/office/officeart/2018/2/layout/IconVerticalSolidList"/>
    <dgm:cxn modelId="{2DF89A36-00F6-4F43-AB5D-A7B6487F025E}" type="presParOf" srcId="{F31F7CE7-6CCD-48D3-8DE8-FE3778D5155F}" destId="{B02E922D-AA42-458B-81A7-69D2303BE3C1}" srcOrd="3" destOrd="0" presId="urn:microsoft.com/office/officeart/2018/2/layout/IconVerticalSolidList"/>
    <dgm:cxn modelId="{40DE6B14-9938-C745-BF6E-6EAFD35E659B}" type="presParOf" srcId="{F31F7CE7-6CCD-48D3-8DE8-FE3778D5155F}" destId="{B2CC8A60-4551-4A05-8989-9A11666CC4F2}" srcOrd="4" destOrd="0" presId="urn:microsoft.com/office/officeart/2018/2/layout/IconVerticalSolidList"/>
    <dgm:cxn modelId="{C7F2C0AE-5290-E64B-B49C-C624C7F7A681}" type="presParOf" srcId="{B2CC8A60-4551-4A05-8989-9A11666CC4F2}" destId="{8588D98D-0BD7-46AB-BFD4-E11026F1BA62}" srcOrd="0" destOrd="0" presId="urn:microsoft.com/office/officeart/2018/2/layout/IconVerticalSolidList"/>
    <dgm:cxn modelId="{EBDE1F65-7318-564A-ABB6-09B608296049}" type="presParOf" srcId="{B2CC8A60-4551-4A05-8989-9A11666CC4F2}" destId="{EE5619FD-8235-4FEA-B665-2C27DE0A4ACE}" srcOrd="1" destOrd="0" presId="urn:microsoft.com/office/officeart/2018/2/layout/IconVerticalSolidList"/>
    <dgm:cxn modelId="{92A07F53-3C54-8948-AC9D-6ABED60140F6}" type="presParOf" srcId="{B2CC8A60-4551-4A05-8989-9A11666CC4F2}" destId="{859F6CE8-F624-4E18-A663-E1255D008668}" srcOrd="2" destOrd="0" presId="urn:microsoft.com/office/officeart/2018/2/layout/IconVerticalSolidList"/>
    <dgm:cxn modelId="{DD405F5D-2C14-B04B-A4E7-C6B7D131F995}" type="presParOf" srcId="{B2CC8A60-4551-4A05-8989-9A11666CC4F2}" destId="{E91F7B1C-7231-481D-8456-0391F99FFE46}" srcOrd="3" destOrd="0" presId="urn:microsoft.com/office/officeart/2018/2/layout/IconVerticalSolidList"/>
    <dgm:cxn modelId="{76296158-E591-6A47-AD58-EE005E12D666}" type="presParOf" srcId="{F31F7CE7-6CCD-48D3-8DE8-FE3778D5155F}" destId="{346AA3E2-D4C7-4D29-B527-0E0CE9A496DA}" srcOrd="5" destOrd="0" presId="urn:microsoft.com/office/officeart/2018/2/layout/IconVerticalSolidList"/>
    <dgm:cxn modelId="{18BACB9E-E1A1-C349-BC6D-EAAB3812E539}" type="presParOf" srcId="{F31F7CE7-6CCD-48D3-8DE8-FE3778D5155F}" destId="{25A48290-461E-4550-A22D-1A9DE1977088}" srcOrd="6" destOrd="0" presId="urn:microsoft.com/office/officeart/2018/2/layout/IconVerticalSolidList"/>
    <dgm:cxn modelId="{8007021F-6304-6445-BC0B-D4DCD4EC3094}" type="presParOf" srcId="{25A48290-461E-4550-A22D-1A9DE1977088}" destId="{A99C1347-0270-4396-8B0D-F76127A04C98}" srcOrd="0" destOrd="0" presId="urn:microsoft.com/office/officeart/2018/2/layout/IconVerticalSolidList"/>
    <dgm:cxn modelId="{95FA4E8E-151B-F040-BF30-B074F954E160}" type="presParOf" srcId="{25A48290-461E-4550-A22D-1A9DE1977088}" destId="{8CBE34E7-8F64-400B-A6B3-641BF13EBB14}" srcOrd="1" destOrd="0" presId="urn:microsoft.com/office/officeart/2018/2/layout/IconVerticalSolidList"/>
    <dgm:cxn modelId="{D8B90664-75A6-C74F-AAB2-34CDDF0E5C72}" type="presParOf" srcId="{25A48290-461E-4550-A22D-1A9DE1977088}" destId="{427E1071-D0C8-4988-8C6F-9FEA8638EA03}" srcOrd="2" destOrd="0" presId="urn:microsoft.com/office/officeart/2018/2/layout/IconVerticalSolidList"/>
    <dgm:cxn modelId="{3D4481B2-091E-0344-BD31-CDA916CB4E6E}" type="presParOf" srcId="{25A48290-461E-4550-A22D-1A9DE1977088}" destId="{8EFCCB40-EC0C-4982-9CE5-F7E10FA199D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22FC153-1823-45A1-BE7D-D635B16C1734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2B5730A-7394-4D99-87F2-9A4A7A7418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Accuracy score is very high.</a:t>
          </a:r>
        </a:p>
      </dgm:t>
    </dgm:pt>
    <dgm:pt modelId="{1EE98133-A1CD-4F70-AC36-1A6C755AE2AB}" type="parTrans" cxnId="{805FD874-9992-4293-A65F-272EDCAB01FD}">
      <dgm:prSet/>
      <dgm:spPr/>
      <dgm:t>
        <a:bodyPr/>
        <a:lstStyle/>
        <a:p>
          <a:endParaRPr lang="en-US"/>
        </a:p>
      </dgm:t>
    </dgm:pt>
    <dgm:pt modelId="{C4C03630-B97F-4E50-B878-78504D64742C}" type="sibTrans" cxnId="{805FD874-9992-4293-A65F-272EDCAB01F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FAA9B00-D088-471F-A82C-80F59AD557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Does well with respect to other metrics such as precision, recall and f1 score.</a:t>
          </a:r>
        </a:p>
      </dgm:t>
    </dgm:pt>
    <dgm:pt modelId="{CB5058C4-F9F6-4ED1-9E2F-8D682C0A1D50}" type="parTrans" cxnId="{1BAE9082-A3E0-4F08-8FDB-58A49CB08507}">
      <dgm:prSet/>
      <dgm:spPr/>
      <dgm:t>
        <a:bodyPr/>
        <a:lstStyle/>
        <a:p>
          <a:endParaRPr lang="en-US"/>
        </a:p>
      </dgm:t>
    </dgm:pt>
    <dgm:pt modelId="{A3B520F5-1C25-40CF-9DBA-869FAE79619F}" type="sibTrans" cxnId="{1BAE9082-A3E0-4F08-8FDB-58A49CB0850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B10EE1A-1DD7-478E-A576-F8EA04FFCF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Original data is mostly preserved. </a:t>
          </a:r>
        </a:p>
      </dgm:t>
    </dgm:pt>
    <dgm:pt modelId="{13067AE0-2CA2-483D-937F-4E4180925D6C}" type="parTrans" cxnId="{CF92A5F8-4F70-4FC9-8B1C-B2E2C4F5BE9D}">
      <dgm:prSet/>
      <dgm:spPr/>
      <dgm:t>
        <a:bodyPr/>
        <a:lstStyle/>
        <a:p>
          <a:endParaRPr lang="en-US"/>
        </a:p>
      </dgm:t>
    </dgm:pt>
    <dgm:pt modelId="{BFEBDA4D-D722-4922-9CBE-99FBE6AFFCE7}" type="sibTrans" cxnId="{CF92A5F8-4F70-4FC9-8B1C-B2E2C4F5BE9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3854F05-C18F-4156-A1F4-54E2965F44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Uses a modest quantity of 50 features, which is helpful for computational effectiveness. </a:t>
          </a:r>
        </a:p>
      </dgm:t>
    </dgm:pt>
    <dgm:pt modelId="{1FA3AE48-0547-4820-B301-9107AC3476CF}" type="parTrans" cxnId="{B0894AD8-4AEE-4BCC-B468-EAA442451812}">
      <dgm:prSet/>
      <dgm:spPr/>
      <dgm:t>
        <a:bodyPr/>
        <a:lstStyle/>
        <a:p>
          <a:endParaRPr lang="en-US"/>
        </a:p>
      </dgm:t>
    </dgm:pt>
    <dgm:pt modelId="{25D8910C-BD75-4B27-98B0-69A667016DA0}" type="sibTrans" cxnId="{B0894AD8-4AEE-4BCC-B468-EAA442451812}">
      <dgm:prSet/>
      <dgm:spPr/>
      <dgm:t>
        <a:bodyPr/>
        <a:lstStyle/>
        <a:p>
          <a:endParaRPr lang="en-US"/>
        </a:p>
      </dgm:t>
    </dgm:pt>
    <dgm:pt modelId="{C4294DA7-5E60-8B42-BF90-BB4A798CA9FC}" type="pres">
      <dgm:prSet presAssocID="{422FC153-1823-45A1-BE7D-D635B16C1734}" presName="matrix" presStyleCnt="0">
        <dgm:presLayoutVars>
          <dgm:chMax val="1"/>
          <dgm:dir/>
          <dgm:resizeHandles val="exact"/>
        </dgm:presLayoutVars>
      </dgm:prSet>
      <dgm:spPr/>
    </dgm:pt>
    <dgm:pt modelId="{76B33706-81CA-164D-AB35-73297FAF0E0F}" type="pres">
      <dgm:prSet presAssocID="{422FC153-1823-45A1-BE7D-D635B16C1734}" presName="diamond" presStyleLbl="bgShp" presStyleIdx="0" presStyleCnt="1"/>
      <dgm:spPr/>
    </dgm:pt>
    <dgm:pt modelId="{0C853DE1-F30B-F149-8D0E-B0C9CE66076C}" type="pres">
      <dgm:prSet presAssocID="{422FC153-1823-45A1-BE7D-D635B16C1734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5C6B5E5-3DB5-A644-9735-FA605B8B18CC}" type="pres">
      <dgm:prSet presAssocID="{422FC153-1823-45A1-BE7D-D635B16C1734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AF04531-B53D-D449-8880-BBDA09C4D7B6}" type="pres">
      <dgm:prSet presAssocID="{422FC153-1823-45A1-BE7D-D635B16C1734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63BE662-B4FC-4A4B-A4CD-56F6BACD5681}" type="pres">
      <dgm:prSet presAssocID="{422FC153-1823-45A1-BE7D-D635B16C1734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551E506-0069-AF4B-AE1B-A345D6BDE1FC}" type="presOf" srcId="{FB10EE1A-1DD7-478E-A576-F8EA04FFCF76}" destId="{6AF04531-B53D-D449-8880-BBDA09C4D7B6}" srcOrd="0" destOrd="0" presId="urn:microsoft.com/office/officeart/2005/8/layout/matrix3"/>
    <dgm:cxn modelId="{B50DAF1C-51C1-AA4B-9404-9E74D34B772C}" type="presOf" srcId="{C2B5730A-7394-4D99-87F2-9A4A7A7418EA}" destId="{0C853DE1-F30B-F149-8D0E-B0C9CE66076C}" srcOrd="0" destOrd="0" presId="urn:microsoft.com/office/officeart/2005/8/layout/matrix3"/>
    <dgm:cxn modelId="{805FD874-9992-4293-A65F-272EDCAB01FD}" srcId="{422FC153-1823-45A1-BE7D-D635B16C1734}" destId="{C2B5730A-7394-4D99-87F2-9A4A7A7418EA}" srcOrd="0" destOrd="0" parTransId="{1EE98133-A1CD-4F70-AC36-1A6C755AE2AB}" sibTransId="{C4C03630-B97F-4E50-B878-78504D64742C}"/>
    <dgm:cxn modelId="{1BAE9082-A3E0-4F08-8FDB-58A49CB08507}" srcId="{422FC153-1823-45A1-BE7D-D635B16C1734}" destId="{BFAA9B00-D088-471F-A82C-80F59AD55782}" srcOrd="1" destOrd="0" parTransId="{CB5058C4-F9F6-4ED1-9E2F-8D682C0A1D50}" sibTransId="{A3B520F5-1C25-40CF-9DBA-869FAE79619F}"/>
    <dgm:cxn modelId="{23B4AF8B-A50C-004D-B97B-936835119DF9}" type="presOf" srcId="{BFAA9B00-D088-471F-A82C-80F59AD55782}" destId="{35C6B5E5-3DB5-A644-9735-FA605B8B18CC}" srcOrd="0" destOrd="0" presId="urn:microsoft.com/office/officeart/2005/8/layout/matrix3"/>
    <dgm:cxn modelId="{D88BDE8C-DEB7-7543-8DEC-A87C7827B003}" type="presOf" srcId="{83854F05-C18F-4156-A1F4-54E2965F4405}" destId="{F63BE662-B4FC-4A4B-A4CD-56F6BACD5681}" srcOrd="0" destOrd="0" presId="urn:microsoft.com/office/officeart/2005/8/layout/matrix3"/>
    <dgm:cxn modelId="{B0894AD8-4AEE-4BCC-B468-EAA442451812}" srcId="{422FC153-1823-45A1-BE7D-D635B16C1734}" destId="{83854F05-C18F-4156-A1F4-54E2965F4405}" srcOrd="3" destOrd="0" parTransId="{1FA3AE48-0547-4820-B301-9107AC3476CF}" sibTransId="{25D8910C-BD75-4B27-98B0-69A667016DA0}"/>
    <dgm:cxn modelId="{289B27E2-6662-C849-A227-D788770517C6}" type="presOf" srcId="{422FC153-1823-45A1-BE7D-D635B16C1734}" destId="{C4294DA7-5E60-8B42-BF90-BB4A798CA9FC}" srcOrd="0" destOrd="0" presId="urn:microsoft.com/office/officeart/2005/8/layout/matrix3"/>
    <dgm:cxn modelId="{CF92A5F8-4F70-4FC9-8B1C-B2E2C4F5BE9D}" srcId="{422FC153-1823-45A1-BE7D-D635B16C1734}" destId="{FB10EE1A-1DD7-478E-A576-F8EA04FFCF76}" srcOrd="2" destOrd="0" parTransId="{13067AE0-2CA2-483D-937F-4E4180925D6C}" sibTransId="{BFEBDA4D-D722-4922-9CBE-99FBE6AFFCE7}"/>
    <dgm:cxn modelId="{0FD70DE9-33C1-2E49-B8AA-F4710C4B8BD6}" type="presParOf" srcId="{C4294DA7-5E60-8B42-BF90-BB4A798CA9FC}" destId="{76B33706-81CA-164D-AB35-73297FAF0E0F}" srcOrd="0" destOrd="0" presId="urn:microsoft.com/office/officeart/2005/8/layout/matrix3"/>
    <dgm:cxn modelId="{7ECB81F2-1A2A-B843-94DA-D7D2E5B29A9D}" type="presParOf" srcId="{C4294DA7-5E60-8B42-BF90-BB4A798CA9FC}" destId="{0C853DE1-F30B-F149-8D0E-B0C9CE66076C}" srcOrd="1" destOrd="0" presId="urn:microsoft.com/office/officeart/2005/8/layout/matrix3"/>
    <dgm:cxn modelId="{41299B33-7FF2-3341-B8F9-955D4CFC6395}" type="presParOf" srcId="{C4294DA7-5E60-8B42-BF90-BB4A798CA9FC}" destId="{35C6B5E5-3DB5-A644-9735-FA605B8B18CC}" srcOrd="2" destOrd="0" presId="urn:microsoft.com/office/officeart/2005/8/layout/matrix3"/>
    <dgm:cxn modelId="{E315EF2E-E74E-4644-99BF-4D2D82C20FAE}" type="presParOf" srcId="{C4294DA7-5E60-8B42-BF90-BB4A798CA9FC}" destId="{6AF04531-B53D-D449-8880-BBDA09C4D7B6}" srcOrd="3" destOrd="0" presId="urn:microsoft.com/office/officeart/2005/8/layout/matrix3"/>
    <dgm:cxn modelId="{FCD2DDD4-5B45-C84A-A6EC-70B7E4241217}" type="presParOf" srcId="{C4294DA7-5E60-8B42-BF90-BB4A798CA9FC}" destId="{F63BE662-B4FC-4A4B-A4CD-56F6BACD5681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97ABD0-7D03-4B4D-85E6-A71744CDB5A5}">
      <dsp:nvSpPr>
        <dsp:cNvPr id="0" name=""/>
        <dsp:cNvSpPr/>
      </dsp:nvSpPr>
      <dsp:spPr>
        <a:xfrm>
          <a:off x="7863" y="335962"/>
          <a:ext cx="2089922" cy="6269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50" tIns="165150" rIns="165150" bIns="16515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Determine</a:t>
          </a:r>
        </a:p>
      </dsp:txBody>
      <dsp:txXfrm>
        <a:off x="7863" y="335962"/>
        <a:ext cx="2089922" cy="626976"/>
      </dsp:txXfrm>
    </dsp:sp>
    <dsp:sp modelId="{B63B5DD6-38EB-C845-ADD7-A66B5BEA7DDD}">
      <dsp:nvSpPr>
        <dsp:cNvPr id="0" name=""/>
        <dsp:cNvSpPr/>
      </dsp:nvSpPr>
      <dsp:spPr>
        <a:xfrm>
          <a:off x="7863" y="962939"/>
          <a:ext cx="2089922" cy="199507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438" tIns="206438" rIns="206438" bIns="206438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determine the average cost of each new customer (patient) </a:t>
          </a:r>
        </a:p>
      </dsp:txBody>
      <dsp:txXfrm>
        <a:off x="7863" y="962939"/>
        <a:ext cx="2089922" cy="1995076"/>
      </dsp:txXfrm>
    </dsp:sp>
    <dsp:sp modelId="{F5BF851C-C249-A54D-BF25-72E7C97F3547}">
      <dsp:nvSpPr>
        <dsp:cNvPr id="0" name=""/>
        <dsp:cNvSpPr/>
      </dsp:nvSpPr>
      <dsp:spPr>
        <a:xfrm>
          <a:off x="2205680" y="335962"/>
          <a:ext cx="2089922" cy="62697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50" tIns="165150" rIns="165150" bIns="16515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Examine</a:t>
          </a:r>
        </a:p>
      </dsp:txBody>
      <dsp:txXfrm>
        <a:off x="2205680" y="335962"/>
        <a:ext cx="2089922" cy="626976"/>
      </dsp:txXfrm>
    </dsp:sp>
    <dsp:sp modelId="{63CD9B1D-64F7-104A-8E33-45E7E407341D}">
      <dsp:nvSpPr>
        <dsp:cNvPr id="0" name=""/>
        <dsp:cNvSpPr/>
      </dsp:nvSpPr>
      <dsp:spPr>
        <a:xfrm>
          <a:off x="2205680" y="962939"/>
          <a:ext cx="2089922" cy="1995076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438" tIns="206438" rIns="206438" bIns="206438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examine existing health conditions to determine potential risks and/or new conditions</a:t>
          </a:r>
        </a:p>
      </dsp:txBody>
      <dsp:txXfrm>
        <a:off x="2205680" y="962939"/>
        <a:ext cx="2089922" cy="1995076"/>
      </dsp:txXfrm>
    </dsp:sp>
    <dsp:sp modelId="{C82B490D-0C32-584A-9E20-C96D19EC2C04}">
      <dsp:nvSpPr>
        <dsp:cNvPr id="0" name=""/>
        <dsp:cNvSpPr/>
      </dsp:nvSpPr>
      <dsp:spPr>
        <a:xfrm>
          <a:off x="4403497" y="335962"/>
          <a:ext cx="2089922" cy="62697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50" tIns="165150" rIns="165150" bIns="16515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RAF</a:t>
          </a:r>
        </a:p>
      </dsp:txBody>
      <dsp:txXfrm>
        <a:off x="4403497" y="335962"/>
        <a:ext cx="2089922" cy="626976"/>
      </dsp:txXfrm>
    </dsp:sp>
    <dsp:sp modelId="{E23FBD77-F043-1540-BFA1-5E9E29250016}">
      <dsp:nvSpPr>
        <dsp:cNvPr id="0" name=""/>
        <dsp:cNvSpPr/>
      </dsp:nvSpPr>
      <dsp:spPr>
        <a:xfrm>
          <a:off x="4403497" y="962939"/>
          <a:ext cx="2089922" cy="1995076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438" tIns="206438" rIns="206438" bIns="206438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use HCC coding, along with demographic factors, to assign patients a risk adjustment factor (RAF) score </a:t>
          </a:r>
        </a:p>
      </dsp:txBody>
      <dsp:txXfrm>
        <a:off x="4403497" y="962939"/>
        <a:ext cx="2089922" cy="199507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A27C4B-D4D0-9341-B81E-ECC893E164DF}">
      <dsp:nvSpPr>
        <dsp:cNvPr id="0" name=""/>
        <dsp:cNvSpPr/>
      </dsp:nvSpPr>
      <dsp:spPr>
        <a:xfrm>
          <a:off x="0" y="7501"/>
          <a:ext cx="5623795" cy="5623795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A39DD-3B23-EA4B-8C5B-188FBF640851}">
      <dsp:nvSpPr>
        <dsp:cNvPr id="0" name=""/>
        <dsp:cNvSpPr/>
      </dsp:nvSpPr>
      <dsp:spPr>
        <a:xfrm>
          <a:off x="534260" y="541762"/>
          <a:ext cx="2193280" cy="2193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Only considers 2 diseases.</a:t>
          </a:r>
        </a:p>
      </dsp:txBody>
      <dsp:txXfrm>
        <a:off x="641327" y="648829"/>
        <a:ext cx="1979146" cy="1979146"/>
      </dsp:txXfrm>
    </dsp:sp>
    <dsp:sp modelId="{EACF99DA-E7F6-5045-8C7F-DB62109B2725}">
      <dsp:nvSpPr>
        <dsp:cNvPr id="0" name=""/>
        <dsp:cNvSpPr/>
      </dsp:nvSpPr>
      <dsp:spPr>
        <a:xfrm>
          <a:off x="2896254" y="541762"/>
          <a:ext cx="2193280" cy="21932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Some medicines are given only to the patients with one of the two diseases. </a:t>
          </a:r>
        </a:p>
      </dsp:txBody>
      <dsp:txXfrm>
        <a:off x="3003321" y="648829"/>
        <a:ext cx="1979146" cy="1979146"/>
      </dsp:txXfrm>
    </dsp:sp>
    <dsp:sp modelId="{4AA5AC1F-95DA-BB45-B384-BDDCA4BC814F}">
      <dsp:nvSpPr>
        <dsp:cNvPr id="0" name=""/>
        <dsp:cNvSpPr/>
      </dsp:nvSpPr>
      <dsp:spPr>
        <a:xfrm>
          <a:off x="534260" y="2903756"/>
          <a:ext cx="2193280" cy="21932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Don’t want a model that relies on only a few attributes. </a:t>
          </a:r>
        </a:p>
      </dsp:txBody>
      <dsp:txXfrm>
        <a:off x="641327" y="3010823"/>
        <a:ext cx="1979146" cy="1979146"/>
      </dsp:txXfrm>
    </dsp:sp>
    <dsp:sp modelId="{F6CDF9AB-1380-634B-87A0-30613A024669}">
      <dsp:nvSpPr>
        <dsp:cNvPr id="0" name=""/>
        <dsp:cNvSpPr/>
      </dsp:nvSpPr>
      <dsp:spPr>
        <a:xfrm>
          <a:off x="2896254" y="2903756"/>
          <a:ext cx="2193280" cy="2193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Having 2000 patients may not be representative of the population.  </a:t>
          </a:r>
        </a:p>
      </dsp:txBody>
      <dsp:txXfrm>
        <a:off x="3003321" y="3010823"/>
        <a:ext cx="1979146" cy="197914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607085-1769-3E4A-881D-24A07B1328A9}">
      <dsp:nvSpPr>
        <dsp:cNvPr id="0" name=""/>
        <dsp:cNvSpPr/>
      </dsp:nvSpPr>
      <dsp:spPr>
        <a:xfrm>
          <a:off x="0" y="2500810"/>
          <a:ext cx="1482355" cy="82082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5425" tIns="213360" rIns="105425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Expand</a:t>
          </a:r>
        </a:p>
      </dsp:txBody>
      <dsp:txXfrm>
        <a:off x="0" y="2500810"/>
        <a:ext cx="1482355" cy="820821"/>
      </dsp:txXfrm>
    </dsp:sp>
    <dsp:sp modelId="{C21D91B3-C520-DF48-8091-2922DACED03A}">
      <dsp:nvSpPr>
        <dsp:cNvPr id="0" name=""/>
        <dsp:cNvSpPr/>
      </dsp:nvSpPr>
      <dsp:spPr>
        <a:xfrm>
          <a:off x="1482355" y="2500810"/>
          <a:ext cx="4447066" cy="82082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0208" tIns="203200" rIns="90208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Include all 26,559 patients in accordance with all 12,959 diseases.</a:t>
          </a:r>
        </a:p>
      </dsp:txBody>
      <dsp:txXfrm>
        <a:off x="1482355" y="2500810"/>
        <a:ext cx="4447066" cy="820821"/>
      </dsp:txXfrm>
    </dsp:sp>
    <dsp:sp modelId="{5A3E3DC4-F343-1E45-938F-FD0E61953033}">
      <dsp:nvSpPr>
        <dsp:cNvPr id="0" name=""/>
        <dsp:cNvSpPr/>
      </dsp:nvSpPr>
      <dsp:spPr>
        <a:xfrm rot="10800000">
          <a:off x="0" y="1250698"/>
          <a:ext cx="1482355" cy="126242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5425" tIns="213360" rIns="105425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Classify</a:t>
          </a:r>
        </a:p>
      </dsp:txBody>
      <dsp:txXfrm rot="-10800000">
        <a:off x="0" y="1250698"/>
        <a:ext cx="1482355" cy="820575"/>
      </dsp:txXfrm>
    </dsp:sp>
    <dsp:sp modelId="{C4FA9D74-C90C-1C41-95EA-2E7FDB7294AD}">
      <dsp:nvSpPr>
        <dsp:cNvPr id="0" name=""/>
        <dsp:cNvSpPr/>
      </dsp:nvSpPr>
      <dsp:spPr>
        <a:xfrm>
          <a:off x="1482355" y="1250698"/>
          <a:ext cx="4447066" cy="82057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0208" tIns="203200" rIns="90208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Classify patients with respect to more diseases. </a:t>
          </a:r>
        </a:p>
      </dsp:txBody>
      <dsp:txXfrm>
        <a:off x="1482355" y="1250698"/>
        <a:ext cx="4447066" cy="820575"/>
      </dsp:txXfrm>
    </dsp:sp>
    <dsp:sp modelId="{932B9DF0-385E-904E-8099-6083AE90101C}">
      <dsp:nvSpPr>
        <dsp:cNvPr id="0" name=""/>
        <dsp:cNvSpPr/>
      </dsp:nvSpPr>
      <dsp:spPr>
        <a:xfrm rot="10800000">
          <a:off x="0" y="587"/>
          <a:ext cx="1482355" cy="126242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5425" tIns="213360" rIns="105425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Increase</a:t>
          </a:r>
        </a:p>
      </dsp:txBody>
      <dsp:txXfrm rot="-10800000">
        <a:off x="0" y="587"/>
        <a:ext cx="1482355" cy="820575"/>
      </dsp:txXfrm>
    </dsp:sp>
    <dsp:sp modelId="{05736E5E-86C0-B148-AF9C-73BB9F371076}">
      <dsp:nvSpPr>
        <dsp:cNvPr id="0" name=""/>
        <dsp:cNvSpPr/>
      </dsp:nvSpPr>
      <dsp:spPr>
        <a:xfrm>
          <a:off x="1482355" y="587"/>
          <a:ext cx="4447066" cy="82057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0208" tIns="203200" rIns="90208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Increase the number of records gradually. </a:t>
          </a:r>
        </a:p>
      </dsp:txBody>
      <dsp:txXfrm>
        <a:off x="1482355" y="587"/>
        <a:ext cx="4447066" cy="8205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805475-7313-E14D-8546-81B1B76558CB}">
      <dsp:nvSpPr>
        <dsp:cNvPr id="0" name=""/>
        <dsp:cNvSpPr/>
      </dsp:nvSpPr>
      <dsp:spPr>
        <a:xfrm>
          <a:off x="0" y="0"/>
          <a:ext cx="8495432" cy="75406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Admissions Data</a:t>
          </a:r>
        </a:p>
      </dsp:txBody>
      <dsp:txXfrm>
        <a:off x="22086" y="22086"/>
        <a:ext cx="7593515" cy="709889"/>
      </dsp:txXfrm>
    </dsp:sp>
    <dsp:sp modelId="{AEF4E20A-4AED-9E47-A82B-8877103C7BF3}">
      <dsp:nvSpPr>
        <dsp:cNvPr id="0" name=""/>
        <dsp:cNvSpPr/>
      </dsp:nvSpPr>
      <dsp:spPr>
        <a:xfrm>
          <a:off x="634399" y="858791"/>
          <a:ext cx="8495432" cy="75406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Disease Data</a:t>
          </a:r>
        </a:p>
      </dsp:txBody>
      <dsp:txXfrm>
        <a:off x="656485" y="880877"/>
        <a:ext cx="7326721" cy="709889"/>
      </dsp:txXfrm>
    </dsp:sp>
    <dsp:sp modelId="{D78930DD-F749-3E47-BAD1-08D300EBC6B6}">
      <dsp:nvSpPr>
        <dsp:cNvPr id="0" name=""/>
        <dsp:cNvSpPr/>
      </dsp:nvSpPr>
      <dsp:spPr>
        <a:xfrm>
          <a:off x="1268798" y="1717583"/>
          <a:ext cx="8495432" cy="75406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Labs Data</a:t>
          </a:r>
        </a:p>
      </dsp:txBody>
      <dsp:txXfrm>
        <a:off x="1290884" y="1739669"/>
        <a:ext cx="7326721" cy="709889"/>
      </dsp:txXfrm>
    </dsp:sp>
    <dsp:sp modelId="{B3D89D2F-233F-8A43-ABA4-1E6852B64680}">
      <dsp:nvSpPr>
        <dsp:cNvPr id="0" name=""/>
        <dsp:cNvSpPr/>
      </dsp:nvSpPr>
      <dsp:spPr>
        <a:xfrm>
          <a:off x="1903197" y="2576375"/>
          <a:ext cx="8495432" cy="75406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Patients Data</a:t>
          </a:r>
        </a:p>
      </dsp:txBody>
      <dsp:txXfrm>
        <a:off x="1925283" y="2598461"/>
        <a:ext cx="7326721" cy="709889"/>
      </dsp:txXfrm>
    </dsp:sp>
    <dsp:sp modelId="{5D841C27-473F-9D44-AFAD-817494B1C044}">
      <dsp:nvSpPr>
        <dsp:cNvPr id="0" name=""/>
        <dsp:cNvSpPr/>
      </dsp:nvSpPr>
      <dsp:spPr>
        <a:xfrm>
          <a:off x="2537596" y="3435167"/>
          <a:ext cx="8495432" cy="75406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Prescription Data</a:t>
          </a:r>
        </a:p>
      </dsp:txBody>
      <dsp:txXfrm>
        <a:off x="2559682" y="3457253"/>
        <a:ext cx="7326721" cy="709889"/>
      </dsp:txXfrm>
    </dsp:sp>
    <dsp:sp modelId="{B9D54D44-72E0-9D40-8224-2BE5A56F0264}">
      <dsp:nvSpPr>
        <dsp:cNvPr id="0" name=""/>
        <dsp:cNvSpPr/>
      </dsp:nvSpPr>
      <dsp:spPr>
        <a:xfrm>
          <a:off x="8005292" y="550883"/>
          <a:ext cx="490139" cy="49013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115573" y="550883"/>
        <a:ext cx="269577" cy="368830"/>
      </dsp:txXfrm>
    </dsp:sp>
    <dsp:sp modelId="{C3405A68-B57B-D246-888F-4E06BABF80B2}">
      <dsp:nvSpPr>
        <dsp:cNvPr id="0" name=""/>
        <dsp:cNvSpPr/>
      </dsp:nvSpPr>
      <dsp:spPr>
        <a:xfrm>
          <a:off x="8639691" y="1409675"/>
          <a:ext cx="490139" cy="49013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749972" y="1409675"/>
        <a:ext cx="269577" cy="368830"/>
      </dsp:txXfrm>
    </dsp:sp>
    <dsp:sp modelId="{F1289401-72D3-AB4E-BF3D-6FA7A9A87C56}">
      <dsp:nvSpPr>
        <dsp:cNvPr id="0" name=""/>
        <dsp:cNvSpPr/>
      </dsp:nvSpPr>
      <dsp:spPr>
        <a:xfrm>
          <a:off x="9274090" y="2255899"/>
          <a:ext cx="490139" cy="490139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9384371" y="2255899"/>
        <a:ext cx="269577" cy="368830"/>
      </dsp:txXfrm>
    </dsp:sp>
    <dsp:sp modelId="{DDE6DFA7-73C9-DD49-9EFF-1BAE29521C03}">
      <dsp:nvSpPr>
        <dsp:cNvPr id="0" name=""/>
        <dsp:cNvSpPr/>
      </dsp:nvSpPr>
      <dsp:spPr>
        <a:xfrm>
          <a:off x="9908490" y="3123070"/>
          <a:ext cx="490139" cy="49013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10018771" y="3123070"/>
        <a:ext cx="269577" cy="3688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01299A-3B9F-5547-B0EA-883940744F17}">
      <dsp:nvSpPr>
        <dsp:cNvPr id="0" name=""/>
        <dsp:cNvSpPr/>
      </dsp:nvSpPr>
      <dsp:spPr>
        <a:xfrm>
          <a:off x="0" y="3450910"/>
          <a:ext cx="2688657" cy="75497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217" tIns="199136" rIns="191217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Member IDs</a:t>
          </a:r>
        </a:p>
      </dsp:txBody>
      <dsp:txXfrm>
        <a:off x="0" y="3450910"/>
        <a:ext cx="2688657" cy="754974"/>
      </dsp:txXfrm>
    </dsp:sp>
    <dsp:sp modelId="{09BE7B40-812E-5848-9926-6BBEEAF5F6A6}">
      <dsp:nvSpPr>
        <dsp:cNvPr id="0" name=""/>
        <dsp:cNvSpPr/>
      </dsp:nvSpPr>
      <dsp:spPr>
        <a:xfrm>
          <a:off x="2688657" y="3450910"/>
          <a:ext cx="8065972" cy="75497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616" tIns="203200" rIns="163616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Filter all other dataframes based on the member ids that appear in these 2000 records.</a:t>
          </a:r>
        </a:p>
      </dsp:txBody>
      <dsp:txXfrm>
        <a:off x="2688657" y="3450910"/>
        <a:ext cx="8065972" cy="754974"/>
      </dsp:txXfrm>
    </dsp:sp>
    <dsp:sp modelId="{460D1FB8-9FFA-884E-B7D3-A53753FAAD66}">
      <dsp:nvSpPr>
        <dsp:cNvPr id="0" name=""/>
        <dsp:cNvSpPr/>
      </dsp:nvSpPr>
      <dsp:spPr>
        <a:xfrm rot="10800000">
          <a:off x="0" y="2301083"/>
          <a:ext cx="2688657" cy="116115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217" tIns="199136" rIns="191217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Pick</a:t>
          </a:r>
        </a:p>
      </dsp:txBody>
      <dsp:txXfrm rot="-10800000">
        <a:off x="0" y="2301083"/>
        <a:ext cx="2688657" cy="754748"/>
      </dsp:txXfrm>
    </dsp:sp>
    <dsp:sp modelId="{C8525F30-D871-324D-A2C9-13329CFEE57B}">
      <dsp:nvSpPr>
        <dsp:cNvPr id="0" name=""/>
        <dsp:cNvSpPr/>
      </dsp:nvSpPr>
      <dsp:spPr>
        <a:xfrm>
          <a:off x="2688657" y="2301083"/>
          <a:ext cx="8065972" cy="754748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616" tIns="203200" rIns="163616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Pick 2000 records at random.</a:t>
          </a:r>
        </a:p>
      </dsp:txBody>
      <dsp:txXfrm>
        <a:off x="2688657" y="2301083"/>
        <a:ext cx="8065972" cy="754748"/>
      </dsp:txXfrm>
    </dsp:sp>
    <dsp:sp modelId="{0491E3D8-33EB-D24A-92D8-93E22C4EB6DD}">
      <dsp:nvSpPr>
        <dsp:cNvPr id="0" name=""/>
        <dsp:cNvSpPr/>
      </dsp:nvSpPr>
      <dsp:spPr>
        <a:xfrm rot="10800000">
          <a:off x="0" y="1151257"/>
          <a:ext cx="2688657" cy="116115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217" tIns="199136" rIns="191217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'I10' &amp; 'I739'</a:t>
          </a:r>
        </a:p>
      </dsp:txBody>
      <dsp:txXfrm rot="-10800000">
        <a:off x="0" y="1151257"/>
        <a:ext cx="2688657" cy="754748"/>
      </dsp:txXfrm>
    </dsp:sp>
    <dsp:sp modelId="{5BC61F1A-CC75-D64E-865A-8EDC0E9D865F}">
      <dsp:nvSpPr>
        <dsp:cNvPr id="0" name=""/>
        <dsp:cNvSpPr/>
      </dsp:nvSpPr>
      <dsp:spPr>
        <a:xfrm>
          <a:off x="2688657" y="1151257"/>
          <a:ext cx="8065972" cy="754748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616" tIns="203200" rIns="163616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Filter the disease dataset with respect to the patients who have illnesses 'I10' and/or 'I739’</a:t>
          </a:r>
        </a:p>
      </dsp:txBody>
      <dsp:txXfrm>
        <a:off x="2688657" y="1151257"/>
        <a:ext cx="8065972" cy="754748"/>
      </dsp:txXfrm>
    </dsp:sp>
    <dsp:sp modelId="{E3A362C2-6469-3C41-A9F8-B2FFF9FEF871}">
      <dsp:nvSpPr>
        <dsp:cNvPr id="0" name=""/>
        <dsp:cNvSpPr/>
      </dsp:nvSpPr>
      <dsp:spPr>
        <a:xfrm rot="10800000">
          <a:off x="0" y="1430"/>
          <a:ext cx="2688657" cy="116115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217" tIns="199136" rIns="191217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Subset</a:t>
          </a:r>
        </a:p>
      </dsp:txBody>
      <dsp:txXfrm rot="-10800000">
        <a:off x="0" y="1430"/>
        <a:ext cx="2688657" cy="754748"/>
      </dsp:txXfrm>
    </dsp:sp>
    <dsp:sp modelId="{3F7E7193-C444-B842-A70A-FE074771CF31}">
      <dsp:nvSpPr>
        <dsp:cNvPr id="0" name=""/>
        <dsp:cNvSpPr/>
      </dsp:nvSpPr>
      <dsp:spPr>
        <a:xfrm>
          <a:off x="2688657" y="1430"/>
          <a:ext cx="8065972" cy="754748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616" tIns="203200" rIns="163616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 order to avoid potential issues, we subset all the dataframes. </a:t>
          </a:r>
        </a:p>
      </dsp:txBody>
      <dsp:txXfrm>
        <a:off x="2688657" y="1430"/>
        <a:ext cx="8065972" cy="7547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CCA51B-1CF6-1D49-BB71-13687FD30737}">
      <dsp:nvSpPr>
        <dsp:cNvPr id="0" name=""/>
        <dsp:cNvSpPr/>
      </dsp:nvSpPr>
      <dsp:spPr>
        <a:xfrm rot="5400000">
          <a:off x="-201419" y="201639"/>
          <a:ext cx="1342796" cy="9399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Consider</a:t>
          </a:r>
        </a:p>
      </dsp:txBody>
      <dsp:txXfrm rot="-5400000">
        <a:off x="1" y="470199"/>
        <a:ext cx="939957" cy="402839"/>
      </dsp:txXfrm>
    </dsp:sp>
    <dsp:sp modelId="{EDD62B7A-C79A-0942-A770-C7EF99BFD91D}">
      <dsp:nvSpPr>
        <dsp:cNvPr id="0" name=""/>
        <dsp:cNvSpPr/>
      </dsp:nvSpPr>
      <dsp:spPr>
        <a:xfrm rot="5400000">
          <a:off x="2966522" y="-2026345"/>
          <a:ext cx="872817" cy="49259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dirty="0"/>
            <a:t>	Consider the feature(s) as appropriate for the category without any type of aggregation.</a:t>
          </a:r>
        </a:p>
      </dsp:txBody>
      <dsp:txXfrm rot="-5400000">
        <a:off x="939958" y="42826"/>
        <a:ext cx="4883340" cy="787603"/>
      </dsp:txXfrm>
    </dsp:sp>
    <dsp:sp modelId="{5C886F7C-0B94-D841-8A5E-C1536DB0BDB7}">
      <dsp:nvSpPr>
        <dsp:cNvPr id="0" name=""/>
        <dsp:cNvSpPr/>
      </dsp:nvSpPr>
      <dsp:spPr>
        <a:xfrm rot="5400000">
          <a:off x="-201419" y="1346433"/>
          <a:ext cx="1342796" cy="9399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Create</a:t>
          </a:r>
        </a:p>
      </dsp:txBody>
      <dsp:txXfrm rot="-5400000">
        <a:off x="1" y="1614993"/>
        <a:ext cx="939957" cy="402839"/>
      </dsp:txXfrm>
    </dsp:sp>
    <dsp:sp modelId="{E94DB7FB-E4DA-F44B-8E72-020E25435706}">
      <dsp:nvSpPr>
        <dsp:cNvPr id="0" name=""/>
        <dsp:cNvSpPr/>
      </dsp:nvSpPr>
      <dsp:spPr>
        <a:xfrm rot="5400000">
          <a:off x="2966522" y="-881551"/>
          <a:ext cx="872817" cy="49259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dirty="0"/>
            <a:t>	Create columns as necessary to reflect the features.</a:t>
          </a:r>
        </a:p>
      </dsp:txBody>
      <dsp:txXfrm rot="-5400000">
        <a:off x="939958" y="1187620"/>
        <a:ext cx="4883340" cy="787603"/>
      </dsp:txXfrm>
    </dsp:sp>
    <dsp:sp modelId="{9C141321-F582-0F41-9F22-4757A24C69F6}">
      <dsp:nvSpPr>
        <dsp:cNvPr id="0" name=""/>
        <dsp:cNvSpPr/>
      </dsp:nvSpPr>
      <dsp:spPr>
        <a:xfrm rot="5400000">
          <a:off x="-201419" y="2491227"/>
          <a:ext cx="1342796" cy="9399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Results</a:t>
          </a:r>
        </a:p>
      </dsp:txBody>
      <dsp:txXfrm rot="-5400000">
        <a:off x="1" y="2759787"/>
        <a:ext cx="939957" cy="402839"/>
      </dsp:txXfrm>
    </dsp:sp>
    <dsp:sp modelId="{5F912708-05DB-1541-BA7B-5DAA88CD146E}">
      <dsp:nvSpPr>
        <dsp:cNvPr id="0" name=""/>
        <dsp:cNvSpPr/>
      </dsp:nvSpPr>
      <dsp:spPr>
        <a:xfrm rot="5400000">
          <a:off x="2966522" y="263242"/>
          <a:ext cx="872817" cy="49259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dirty="0"/>
            <a:t>	Each resulting </a:t>
          </a:r>
          <a:r>
            <a:rPr lang="en-US" sz="2000" kern="1200" dirty="0" err="1"/>
            <a:t>dataframe</a:t>
          </a:r>
          <a:r>
            <a:rPr lang="en-US" sz="2000" kern="1200" dirty="0"/>
            <a:t> has one record per member ID. Original info is maintained.</a:t>
          </a:r>
        </a:p>
      </dsp:txBody>
      <dsp:txXfrm rot="-5400000">
        <a:off x="939958" y="2332414"/>
        <a:ext cx="4883340" cy="7876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FE5B11-C948-4DDB-830E-DA3D6FE3541E}">
      <dsp:nvSpPr>
        <dsp:cNvPr id="0" name=""/>
        <dsp:cNvSpPr/>
      </dsp:nvSpPr>
      <dsp:spPr>
        <a:xfrm>
          <a:off x="792099" y="803516"/>
          <a:ext cx="1069678" cy="10696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15C3E0-DD51-4993-A8E0-878CA1210BC9}">
      <dsp:nvSpPr>
        <dsp:cNvPr id="0" name=""/>
        <dsp:cNvSpPr/>
      </dsp:nvSpPr>
      <dsp:spPr>
        <a:xfrm>
          <a:off x="138406" y="2260712"/>
          <a:ext cx="2377064" cy="112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 consider each medicine prescribed without any type of aggregation. </a:t>
          </a:r>
        </a:p>
      </dsp:txBody>
      <dsp:txXfrm>
        <a:off x="138406" y="2260712"/>
        <a:ext cx="2377064" cy="1125000"/>
      </dsp:txXfrm>
    </dsp:sp>
    <dsp:sp modelId="{9BCACB86-5624-49E9-BD1B-52C6EDF654C7}">
      <dsp:nvSpPr>
        <dsp:cNvPr id="0" name=""/>
        <dsp:cNvSpPr/>
      </dsp:nvSpPr>
      <dsp:spPr>
        <a:xfrm>
          <a:off x="3585149" y="803516"/>
          <a:ext cx="1069678" cy="10696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A974D2-EA8F-441E-8769-3E2E944CCF39}">
      <dsp:nvSpPr>
        <dsp:cNvPr id="0" name=""/>
        <dsp:cNvSpPr/>
      </dsp:nvSpPr>
      <dsp:spPr>
        <a:xfrm>
          <a:off x="2931457" y="2260712"/>
          <a:ext cx="2377064" cy="112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 create one column for each medicine called </a:t>
          </a:r>
          <a:r>
            <a:rPr lang="en-US" sz="1800" b="1" kern="1200" dirty="0" err="1"/>
            <a:t>ndc</a:t>
          </a:r>
          <a:r>
            <a:rPr lang="en-US" sz="1800" b="1" kern="1200" dirty="0"/>
            <a:t>#_number</a:t>
          </a:r>
          <a:r>
            <a:rPr lang="en-US" sz="1800" kern="1200" dirty="0"/>
            <a:t>,</a:t>
          </a:r>
          <a:r>
            <a:rPr lang="en-US" sz="1800" i="1" kern="1200" dirty="0"/>
            <a:t> </a:t>
          </a:r>
          <a:r>
            <a:rPr lang="en-US" sz="1800" kern="1200" dirty="0"/>
            <a:t>where number is the </a:t>
          </a:r>
          <a:r>
            <a:rPr lang="en-US" sz="1800" kern="1200" dirty="0" err="1"/>
            <a:t>ndc</a:t>
          </a:r>
          <a:r>
            <a:rPr lang="en-US" sz="1800" kern="1200" dirty="0"/>
            <a:t> number of the medicine. </a:t>
          </a:r>
        </a:p>
      </dsp:txBody>
      <dsp:txXfrm>
        <a:off x="2931457" y="2260712"/>
        <a:ext cx="2377064" cy="1125000"/>
      </dsp:txXfrm>
    </dsp:sp>
    <dsp:sp modelId="{C0AAAA11-B2FF-483E-9324-86AC55C07672}">
      <dsp:nvSpPr>
        <dsp:cNvPr id="0" name=""/>
        <dsp:cNvSpPr/>
      </dsp:nvSpPr>
      <dsp:spPr>
        <a:xfrm>
          <a:off x="6378200" y="803516"/>
          <a:ext cx="1069678" cy="10696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B5F1A4-2CC5-4BD9-8A5A-0B871E768441}">
      <dsp:nvSpPr>
        <dsp:cNvPr id="0" name=""/>
        <dsp:cNvSpPr/>
      </dsp:nvSpPr>
      <dsp:spPr>
        <a:xfrm>
          <a:off x="5724507" y="2260712"/>
          <a:ext cx="2377064" cy="112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Two columns called</a:t>
          </a:r>
          <a:r>
            <a:rPr lang="en-US" sz="1900" b="1" kern="1200" dirty="0"/>
            <a:t> </a:t>
          </a:r>
          <a:r>
            <a:rPr lang="en-US" sz="1900" b="1" kern="1200" dirty="0" err="1"/>
            <a:t>ndc</a:t>
          </a:r>
          <a:r>
            <a:rPr lang="en-US" sz="1900" b="1" kern="1200" dirty="0"/>
            <a:t>#_</a:t>
          </a:r>
          <a:r>
            <a:rPr lang="en-US" sz="1900" b="1" kern="1200" dirty="0" err="1"/>
            <a:t>number_refill</a:t>
          </a:r>
          <a:r>
            <a:rPr lang="en-US" sz="1900" b="1" kern="1200" dirty="0"/>
            <a:t> </a:t>
          </a:r>
          <a:r>
            <a:rPr lang="en-US" sz="1900" kern="1200" dirty="0"/>
            <a:t>and</a:t>
          </a:r>
          <a:r>
            <a:rPr lang="en-US" sz="1900" i="1" kern="1200" dirty="0"/>
            <a:t> </a:t>
          </a:r>
          <a:r>
            <a:rPr lang="en-US" sz="1900" b="1" kern="1200" dirty="0" err="1"/>
            <a:t>ndc</a:t>
          </a:r>
          <a:r>
            <a:rPr lang="en-US" sz="1900" b="1" kern="1200" dirty="0"/>
            <a:t>#_</a:t>
          </a:r>
          <a:r>
            <a:rPr lang="en-US" sz="1900" b="1" kern="1200" dirty="0" err="1"/>
            <a:t>number_rate</a:t>
          </a:r>
          <a:r>
            <a:rPr lang="en-US" sz="1900" kern="1200" dirty="0"/>
            <a:t> are created. </a:t>
          </a:r>
        </a:p>
      </dsp:txBody>
      <dsp:txXfrm>
        <a:off x="5724507" y="2260712"/>
        <a:ext cx="2377064" cy="1125000"/>
      </dsp:txXfrm>
    </dsp:sp>
    <dsp:sp modelId="{9890B71B-DF86-4D91-8587-2394667BB3EB}">
      <dsp:nvSpPr>
        <dsp:cNvPr id="0" name=""/>
        <dsp:cNvSpPr/>
      </dsp:nvSpPr>
      <dsp:spPr>
        <a:xfrm>
          <a:off x="9171250" y="803516"/>
          <a:ext cx="1069678" cy="10696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2F170F-1ACE-40A7-ADCB-424BAEED00FA}">
      <dsp:nvSpPr>
        <dsp:cNvPr id="0" name=""/>
        <dsp:cNvSpPr/>
      </dsp:nvSpPr>
      <dsp:spPr>
        <a:xfrm>
          <a:off x="8517558" y="2260712"/>
          <a:ext cx="2377064" cy="112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We have 21824 columns in total in the resulting </a:t>
          </a:r>
          <a:r>
            <a:rPr lang="en-US" sz="1900" kern="1200" dirty="0" err="1"/>
            <a:t>dataframe</a:t>
          </a:r>
          <a:r>
            <a:rPr lang="en-US" sz="1900" kern="1200" dirty="0"/>
            <a:t>. </a:t>
          </a:r>
        </a:p>
      </dsp:txBody>
      <dsp:txXfrm>
        <a:off x="8517558" y="2260712"/>
        <a:ext cx="2377064" cy="1125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124CCF-9A88-504D-97C4-A8D0B6AF3798}">
      <dsp:nvSpPr>
        <dsp:cNvPr id="0" name=""/>
        <dsp:cNvSpPr/>
      </dsp:nvSpPr>
      <dsp:spPr>
        <a:xfrm>
          <a:off x="0" y="3587277"/>
          <a:ext cx="7240146" cy="235364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8488" tIns="348488" rIns="348488" bIns="348488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Use summary statistics and visual representations.</a:t>
          </a:r>
        </a:p>
      </dsp:txBody>
      <dsp:txXfrm>
        <a:off x="0" y="3587277"/>
        <a:ext cx="7240146" cy="2353642"/>
      </dsp:txXfrm>
    </dsp:sp>
    <dsp:sp modelId="{51196ECB-7D1B-174D-94EC-4E87ACAD16FF}">
      <dsp:nvSpPr>
        <dsp:cNvPr id="0" name=""/>
        <dsp:cNvSpPr/>
      </dsp:nvSpPr>
      <dsp:spPr>
        <a:xfrm rot="10800000">
          <a:off x="0" y="2680"/>
          <a:ext cx="7240146" cy="3619901"/>
        </a:xfrm>
        <a:prstGeom prst="upArrowCallout">
          <a:avLst/>
        </a:prstGeom>
        <a:solidFill>
          <a:schemeClr val="accent2">
            <a:hueOff val="-1550031"/>
            <a:satOff val="-9757"/>
            <a:lumOff val="-21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264" tIns="334264" rIns="334264" bIns="334264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700" kern="1200" dirty="0"/>
        </a:p>
      </dsp:txBody>
      <dsp:txXfrm rot="-10800000">
        <a:off x="0" y="2680"/>
        <a:ext cx="7240146" cy="1270585"/>
      </dsp:txXfrm>
    </dsp:sp>
    <dsp:sp modelId="{E11EC618-E872-1746-82BA-534A1E92F265}">
      <dsp:nvSpPr>
        <dsp:cNvPr id="0" name=""/>
        <dsp:cNvSpPr/>
      </dsp:nvSpPr>
      <dsp:spPr>
        <a:xfrm>
          <a:off x="3535" y="1273265"/>
          <a:ext cx="2411025" cy="108235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Discover patterns </a:t>
          </a:r>
        </a:p>
      </dsp:txBody>
      <dsp:txXfrm>
        <a:off x="3535" y="1273265"/>
        <a:ext cx="2411025" cy="1082350"/>
      </dsp:txXfrm>
    </dsp:sp>
    <dsp:sp modelId="{D5E45FA4-3810-F644-AF67-167B2EC21787}">
      <dsp:nvSpPr>
        <dsp:cNvPr id="0" name=""/>
        <dsp:cNvSpPr/>
      </dsp:nvSpPr>
      <dsp:spPr>
        <a:xfrm>
          <a:off x="2414560" y="1273265"/>
          <a:ext cx="2411025" cy="1082350"/>
        </a:xfrm>
        <a:prstGeom prst="rect">
          <a:avLst/>
        </a:prstGeom>
        <a:solidFill>
          <a:schemeClr val="accent2">
            <a:tint val="40000"/>
            <a:alpha val="90000"/>
            <a:hueOff val="-866841"/>
            <a:satOff val="-4093"/>
            <a:lumOff val="-33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66841"/>
              <a:satOff val="-4093"/>
              <a:lumOff val="-3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Point out abnormalities </a:t>
          </a:r>
        </a:p>
      </dsp:txBody>
      <dsp:txXfrm>
        <a:off x="2414560" y="1273265"/>
        <a:ext cx="2411025" cy="1082350"/>
      </dsp:txXfrm>
    </dsp:sp>
    <dsp:sp modelId="{6FA36790-D427-0342-89E0-8D57BAE5F960}">
      <dsp:nvSpPr>
        <dsp:cNvPr id="0" name=""/>
        <dsp:cNvSpPr/>
      </dsp:nvSpPr>
      <dsp:spPr>
        <a:xfrm>
          <a:off x="4825585" y="1273265"/>
          <a:ext cx="2411025" cy="1082350"/>
        </a:xfrm>
        <a:prstGeom prst="rect">
          <a:avLst/>
        </a:prstGeom>
        <a:solidFill>
          <a:schemeClr val="accent2">
            <a:tint val="40000"/>
            <a:alpha val="90000"/>
            <a:hueOff val="-1733683"/>
            <a:satOff val="-8186"/>
            <a:lumOff val="-67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733683"/>
              <a:satOff val="-8186"/>
              <a:lumOff val="-6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Test hypotheses</a:t>
          </a:r>
        </a:p>
      </dsp:txBody>
      <dsp:txXfrm>
        <a:off x="4825585" y="1273265"/>
        <a:ext cx="2411025" cy="108235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E784FE-68FB-164D-98C1-33F1C50B33F3}">
      <dsp:nvSpPr>
        <dsp:cNvPr id="0" name=""/>
        <dsp:cNvSpPr/>
      </dsp:nvSpPr>
      <dsp:spPr>
        <a:xfrm>
          <a:off x="0" y="483"/>
          <a:ext cx="102412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A22A42-A211-2746-9C8A-B07146C5319B}">
      <dsp:nvSpPr>
        <dsp:cNvPr id="0" name=""/>
        <dsp:cNvSpPr/>
      </dsp:nvSpPr>
      <dsp:spPr>
        <a:xfrm>
          <a:off x="0" y="483"/>
          <a:ext cx="10241280" cy="439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Created from </a:t>
          </a:r>
          <a:r>
            <a:rPr lang="en-US" sz="2100" b="1" kern="1200"/>
            <a:t>days_to_prev_admission</a:t>
          </a:r>
          <a:endParaRPr lang="en-US" sz="2100" kern="1200"/>
        </a:p>
      </dsp:txBody>
      <dsp:txXfrm>
        <a:off x="0" y="483"/>
        <a:ext cx="10241280" cy="439820"/>
      </dsp:txXfrm>
    </dsp:sp>
    <dsp:sp modelId="{88DDC506-3425-6545-B6AE-43251F1D94DB}">
      <dsp:nvSpPr>
        <dsp:cNvPr id="0" name=""/>
        <dsp:cNvSpPr/>
      </dsp:nvSpPr>
      <dsp:spPr>
        <a:xfrm>
          <a:off x="0" y="440303"/>
          <a:ext cx="102412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46A201-F6CC-2446-A408-BADB98EDB717}">
      <dsp:nvSpPr>
        <dsp:cNvPr id="0" name=""/>
        <dsp:cNvSpPr/>
      </dsp:nvSpPr>
      <dsp:spPr>
        <a:xfrm>
          <a:off x="0" y="440303"/>
          <a:ext cx="10241280" cy="439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Duration of the hospital visits</a:t>
          </a:r>
        </a:p>
      </dsp:txBody>
      <dsp:txXfrm>
        <a:off x="0" y="440303"/>
        <a:ext cx="10241280" cy="439820"/>
      </dsp:txXfrm>
    </dsp:sp>
    <dsp:sp modelId="{B1B281CD-02B9-8B4B-842D-DC6402DC2E16}">
      <dsp:nvSpPr>
        <dsp:cNvPr id="0" name=""/>
        <dsp:cNvSpPr/>
      </dsp:nvSpPr>
      <dsp:spPr>
        <a:xfrm>
          <a:off x="0" y="880124"/>
          <a:ext cx="102412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115D7A-D3A4-8144-BAB4-FE04E38E8B43}">
      <dsp:nvSpPr>
        <dsp:cNvPr id="0" name=""/>
        <dsp:cNvSpPr/>
      </dsp:nvSpPr>
      <dsp:spPr>
        <a:xfrm>
          <a:off x="0" y="880124"/>
          <a:ext cx="10241280" cy="439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Drug quantity rates</a:t>
          </a:r>
        </a:p>
      </dsp:txBody>
      <dsp:txXfrm>
        <a:off x="0" y="880124"/>
        <a:ext cx="10241280" cy="439820"/>
      </dsp:txXfrm>
    </dsp:sp>
    <dsp:sp modelId="{DADF0A98-FBE9-3B47-8B92-1746DD802D0B}">
      <dsp:nvSpPr>
        <dsp:cNvPr id="0" name=""/>
        <dsp:cNvSpPr/>
      </dsp:nvSpPr>
      <dsp:spPr>
        <a:xfrm>
          <a:off x="0" y="1319945"/>
          <a:ext cx="102412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1B05DA-2D68-C044-BC07-FD27E12C2901}">
      <dsp:nvSpPr>
        <dsp:cNvPr id="0" name=""/>
        <dsp:cNvSpPr/>
      </dsp:nvSpPr>
      <dsp:spPr>
        <a:xfrm>
          <a:off x="0" y="1319945"/>
          <a:ext cx="10241280" cy="439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Total number of hospital visits</a:t>
          </a:r>
        </a:p>
      </dsp:txBody>
      <dsp:txXfrm>
        <a:off x="0" y="1319945"/>
        <a:ext cx="10241280" cy="439820"/>
      </dsp:txXfrm>
    </dsp:sp>
    <dsp:sp modelId="{029AA72C-1CEE-D44B-93D6-34542A069E25}">
      <dsp:nvSpPr>
        <dsp:cNvPr id="0" name=""/>
        <dsp:cNvSpPr/>
      </dsp:nvSpPr>
      <dsp:spPr>
        <a:xfrm>
          <a:off x="0" y="1759765"/>
          <a:ext cx="102412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DB6B93-0C2E-3B4C-972D-D3215928DDAE}">
      <dsp:nvSpPr>
        <dsp:cNvPr id="0" name=""/>
        <dsp:cNvSpPr/>
      </dsp:nvSpPr>
      <dsp:spPr>
        <a:xfrm>
          <a:off x="0" y="1759765"/>
          <a:ext cx="10241280" cy="439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Total number of lab tests administered</a:t>
          </a:r>
        </a:p>
      </dsp:txBody>
      <dsp:txXfrm>
        <a:off x="0" y="1759765"/>
        <a:ext cx="10241280" cy="439820"/>
      </dsp:txXfrm>
    </dsp:sp>
    <dsp:sp modelId="{E5E6FC0F-7CED-6140-81DC-9489E1C8568E}">
      <dsp:nvSpPr>
        <dsp:cNvPr id="0" name=""/>
        <dsp:cNvSpPr/>
      </dsp:nvSpPr>
      <dsp:spPr>
        <a:xfrm>
          <a:off x="0" y="2199586"/>
          <a:ext cx="102412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02CEB1-EF45-5946-82DC-E2B0CAB3CFA8}">
      <dsp:nvSpPr>
        <dsp:cNvPr id="0" name=""/>
        <dsp:cNvSpPr/>
      </dsp:nvSpPr>
      <dsp:spPr>
        <a:xfrm>
          <a:off x="0" y="2199586"/>
          <a:ext cx="10241280" cy="439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Total number of medicines prescribed</a:t>
          </a:r>
        </a:p>
      </dsp:txBody>
      <dsp:txXfrm>
        <a:off x="0" y="2199586"/>
        <a:ext cx="10241280" cy="439820"/>
      </dsp:txXfrm>
    </dsp:sp>
    <dsp:sp modelId="{B2D52F33-21CE-394C-9CEF-8B96A16F815C}">
      <dsp:nvSpPr>
        <dsp:cNvPr id="0" name=""/>
        <dsp:cNvSpPr/>
      </dsp:nvSpPr>
      <dsp:spPr>
        <a:xfrm>
          <a:off x="0" y="2639406"/>
          <a:ext cx="102412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DFAC53-FE08-F247-82C3-64D670F0087D}">
      <dsp:nvSpPr>
        <dsp:cNvPr id="0" name=""/>
        <dsp:cNvSpPr/>
      </dsp:nvSpPr>
      <dsp:spPr>
        <a:xfrm>
          <a:off x="0" y="2639406"/>
          <a:ext cx="10241280" cy="439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Type(s) of lab tests administered</a:t>
          </a:r>
        </a:p>
      </dsp:txBody>
      <dsp:txXfrm>
        <a:off x="0" y="2639406"/>
        <a:ext cx="10241280" cy="439820"/>
      </dsp:txXfrm>
    </dsp:sp>
    <dsp:sp modelId="{02E59EEB-C47A-F940-9141-39F0EEAFEEC3}">
      <dsp:nvSpPr>
        <dsp:cNvPr id="0" name=""/>
        <dsp:cNvSpPr/>
      </dsp:nvSpPr>
      <dsp:spPr>
        <a:xfrm>
          <a:off x="0" y="3079227"/>
          <a:ext cx="102412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89BB57-09B4-834B-AB87-893FCF637F75}">
      <dsp:nvSpPr>
        <dsp:cNvPr id="0" name=""/>
        <dsp:cNvSpPr/>
      </dsp:nvSpPr>
      <dsp:spPr>
        <a:xfrm>
          <a:off x="0" y="3079227"/>
          <a:ext cx="10241280" cy="439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Types(s) of medicines prescribed</a:t>
          </a:r>
        </a:p>
      </dsp:txBody>
      <dsp:txXfrm>
        <a:off x="0" y="3079227"/>
        <a:ext cx="10241280" cy="439820"/>
      </dsp:txXfrm>
    </dsp:sp>
    <dsp:sp modelId="{1AD9483F-E163-0448-91DF-B4F6526C41D1}">
      <dsp:nvSpPr>
        <dsp:cNvPr id="0" name=""/>
        <dsp:cNvSpPr/>
      </dsp:nvSpPr>
      <dsp:spPr>
        <a:xfrm>
          <a:off x="0" y="3519048"/>
          <a:ext cx="102412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4ECEEA-7EAA-0F4E-894C-E5210B898A57}">
      <dsp:nvSpPr>
        <dsp:cNvPr id="0" name=""/>
        <dsp:cNvSpPr/>
      </dsp:nvSpPr>
      <dsp:spPr>
        <a:xfrm>
          <a:off x="0" y="3519048"/>
          <a:ext cx="10241280" cy="439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Chronic verses acute</a:t>
          </a:r>
        </a:p>
      </dsp:txBody>
      <dsp:txXfrm>
        <a:off x="0" y="3519048"/>
        <a:ext cx="10241280" cy="4398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E720D0-792F-4F19-B1CC-794F82C52392}">
      <dsp:nvSpPr>
        <dsp:cNvPr id="0" name=""/>
        <dsp:cNvSpPr/>
      </dsp:nvSpPr>
      <dsp:spPr>
        <a:xfrm>
          <a:off x="0" y="1643"/>
          <a:ext cx="10241280" cy="8328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D9F730-6ED3-4AA9-857B-3A83FD9C4D37}">
      <dsp:nvSpPr>
        <dsp:cNvPr id="0" name=""/>
        <dsp:cNvSpPr/>
      </dsp:nvSpPr>
      <dsp:spPr>
        <a:xfrm>
          <a:off x="251938" y="189035"/>
          <a:ext cx="458070" cy="4580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234B51-6CEE-4A61-BFAD-8E6A1D87E162}">
      <dsp:nvSpPr>
        <dsp:cNvPr id="0" name=""/>
        <dsp:cNvSpPr/>
      </dsp:nvSpPr>
      <dsp:spPr>
        <a:xfrm>
          <a:off x="961948" y="1643"/>
          <a:ext cx="4608576" cy="832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144" tIns="88144" rIns="88144" bIns="8814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Average of the accuracy scores is about 98%. </a:t>
          </a:r>
        </a:p>
      </dsp:txBody>
      <dsp:txXfrm>
        <a:off x="961948" y="1643"/>
        <a:ext cx="4608576" cy="832855"/>
      </dsp:txXfrm>
    </dsp:sp>
    <dsp:sp modelId="{452B8199-7AE7-4AC9-A5FC-B985A09D7664}">
      <dsp:nvSpPr>
        <dsp:cNvPr id="0" name=""/>
        <dsp:cNvSpPr/>
      </dsp:nvSpPr>
      <dsp:spPr>
        <a:xfrm>
          <a:off x="5570524" y="1643"/>
          <a:ext cx="4670755" cy="832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144" tIns="88144" rIns="88144" bIns="8814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About 1% higher than the previous model's score. </a:t>
          </a:r>
        </a:p>
      </dsp:txBody>
      <dsp:txXfrm>
        <a:off x="5570524" y="1643"/>
        <a:ext cx="4670755" cy="832855"/>
      </dsp:txXfrm>
    </dsp:sp>
    <dsp:sp modelId="{3CBD32C7-B7C4-4397-A515-E07B7A3163B4}">
      <dsp:nvSpPr>
        <dsp:cNvPr id="0" name=""/>
        <dsp:cNvSpPr/>
      </dsp:nvSpPr>
      <dsp:spPr>
        <a:xfrm>
          <a:off x="0" y="1042713"/>
          <a:ext cx="10241280" cy="8328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1CAE78-D210-4B81-AAF6-8EAF11FD91E5}">
      <dsp:nvSpPr>
        <dsp:cNvPr id="0" name=""/>
        <dsp:cNvSpPr/>
      </dsp:nvSpPr>
      <dsp:spPr>
        <a:xfrm>
          <a:off x="251938" y="1230105"/>
          <a:ext cx="458070" cy="4580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0A01DB-E05E-4326-8165-A3B415DDBB72}">
      <dsp:nvSpPr>
        <dsp:cNvPr id="0" name=""/>
        <dsp:cNvSpPr/>
      </dsp:nvSpPr>
      <dsp:spPr>
        <a:xfrm>
          <a:off x="961948" y="1042713"/>
          <a:ext cx="9279331" cy="832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144" tIns="88144" rIns="88144" bIns="8814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Standard deviation of the scores is approximately 0.3% </a:t>
          </a:r>
          <a:r>
            <a:rPr lang="en-US" sz="2200" kern="1200">
              <a:sym typeface="Wingdings" panose="05000000000000000000" pitchFamily="2" charset="2"/>
            </a:rPr>
            <a:t></a:t>
          </a:r>
          <a:r>
            <a:rPr lang="en-US" sz="2200" kern="1200"/>
            <a:t> less than the counterpart of the previous model.</a:t>
          </a:r>
        </a:p>
      </dsp:txBody>
      <dsp:txXfrm>
        <a:off x="961948" y="1042713"/>
        <a:ext cx="9279331" cy="832855"/>
      </dsp:txXfrm>
    </dsp:sp>
    <dsp:sp modelId="{8588D98D-0BD7-46AB-BFD4-E11026F1BA62}">
      <dsp:nvSpPr>
        <dsp:cNvPr id="0" name=""/>
        <dsp:cNvSpPr/>
      </dsp:nvSpPr>
      <dsp:spPr>
        <a:xfrm>
          <a:off x="0" y="2083782"/>
          <a:ext cx="10241280" cy="8328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5619FD-8235-4FEA-B665-2C27DE0A4ACE}">
      <dsp:nvSpPr>
        <dsp:cNvPr id="0" name=""/>
        <dsp:cNvSpPr/>
      </dsp:nvSpPr>
      <dsp:spPr>
        <a:xfrm>
          <a:off x="251938" y="2271175"/>
          <a:ext cx="458070" cy="4580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1F7B1C-7231-481D-8456-0391F99FFE46}">
      <dsp:nvSpPr>
        <dsp:cNvPr id="0" name=""/>
        <dsp:cNvSpPr/>
      </dsp:nvSpPr>
      <dsp:spPr>
        <a:xfrm>
          <a:off x="961948" y="2083782"/>
          <a:ext cx="9279331" cy="832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144" tIns="88144" rIns="88144" bIns="8814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Patients with 'I10' were classified correctly at a rate of 98%. </a:t>
          </a:r>
        </a:p>
      </dsp:txBody>
      <dsp:txXfrm>
        <a:off x="961948" y="2083782"/>
        <a:ext cx="9279331" cy="832855"/>
      </dsp:txXfrm>
    </dsp:sp>
    <dsp:sp modelId="{A99C1347-0270-4396-8B0D-F76127A04C98}">
      <dsp:nvSpPr>
        <dsp:cNvPr id="0" name=""/>
        <dsp:cNvSpPr/>
      </dsp:nvSpPr>
      <dsp:spPr>
        <a:xfrm>
          <a:off x="0" y="3124852"/>
          <a:ext cx="10241280" cy="8328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BE34E7-8F64-400B-A6B3-641BF13EBB14}">
      <dsp:nvSpPr>
        <dsp:cNvPr id="0" name=""/>
        <dsp:cNvSpPr/>
      </dsp:nvSpPr>
      <dsp:spPr>
        <a:xfrm>
          <a:off x="251938" y="3312245"/>
          <a:ext cx="458070" cy="45807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FCCB40-EC0C-4982-9CE5-F7E10FA199DD}">
      <dsp:nvSpPr>
        <dsp:cNvPr id="0" name=""/>
        <dsp:cNvSpPr/>
      </dsp:nvSpPr>
      <dsp:spPr>
        <a:xfrm>
          <a:off x="961948" y="3124852"/>
          <a:ext cx="9279331" cy="832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144" tIns="88144" rIns="88144" bIns="8814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Patients with 'I739' were classified correctly at a rate of approximately 100%.</a:t>
          </a:r>
        </a:p>
      </dsp:txBody>
      <dsp:txXfrm>
        <a:off x="961948" y="3124852"/>
        <a:ext cx="9279331" cy="83285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B33706-81CA-164D-AB35-73297FAF0E0F}">
      <dsp:nvSpPr>
        <dsp:cNvPr id="0" name=""/>
        <dsp:cNvSpPr/>
      </dsp:nvSpPr>
      <dsp:spPr>
        <a:xfrm>
          <a:off x="0" y="7501"/>
          <a:ext cx="5623795" cy="5623795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853DE1-F30B-F149-8D0E-B0C9CE66076C}">
      <dsp:nvSpPr>
        <dsp:cNvPr id="0" name=""/>
        <dsp:cNvSpPr/>
      </dsp:nvSpPr>
      <dsp:spPr>
        <a:xfrm>
          <a:off x="534260" y="541762"/>
          <a:ext cx="2193280" cy="219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Accuracy score is very high.</a:t>
          </a:r>
        </a:p>
      </dsp:txBody>
      <dsp:txXfrm>
        <a:off x="641327" y="648829"/>
        <a:ext cx="1979146" cy="1979146"/>
      </dsp:txXfrm>
    </dsp:sp>
    <dsp:sp modelId="{35C6B5E5-3DB5-A644-9735-FA605B8B18CC}">
      <dsp:nvSpPr>
        <dsp:cNvPr id="0" name=""/>
        <dsp:cNvSpPr/>
      </dsp:nvSpPr>
      <dsp:spPr>
        <a:xfrm>
          <a:off x="2896254" y="541762"/>
          <a:ext cx="2193280" cy="219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Does well with respect to other metrics such as precision, recall and f1 score.</a:t>
          </a:r>
        </a:p>
      </dsp:txBody>
      <dsp:txXfrm>
        <a:off x="3003321" y="648829"/>
        <a:ext cx="1979146" cy="1979146"/>
      </dsp:txXfrm>
    </dsp:sp>
    <dsp:sp modelId="{6AF04531-B53D-D449-8880-BBDA09C4D7B6}">
      <dsp:nvSpPr>
        <dsp:cNvPr id="0" name=""/>
        <dsp:cNvSpPr/>
      </dsp:nvSpPr>
      <dsp:spPr>
        <a:xfrm>
          <a:off x="534260" y="2903756"/>
          <a:ext cx="2193280" cy="219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Original data is mostly preserved. </a:t>
          </a:r>
        </a:p>
      </dsp:txBody>
      <dsp:txXfrm>
        <a:off x="641327" y="3010823"/>
        <a:ext cx="1979146" cy="1979146"/>
      </dsp:txXfrm>
    </dsp:sp>
    <dsp:sp modelId="{F63BE662-B4FC-4A4B-A4CD-56F6BACD5681}">
      <dsp:nvSpPr>
        <dsp:cNvPr id="0" name=""/>
        <dsp:cNvSpPr/>
      </dsp:nvSpPr>
      <dsp:spPr>
        <a:xfrm>
          <a:off x="2896254" y="2903756"/>
          <a:ext cx="2193280" cy="219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Uses a modest quantity of 50 features, which is helpful for computational effectiveness. </a:t>
          </a:r>
        </a:p>
      </dsp:txBody>
      <dsp:txXfrm>
        <a:off x="3003321" y="3010823"/>
        <a:ext cx="1979146" cy="19791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Tuesday, February 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905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Tuesday, February 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6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Tuesday, February 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21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Tuesday, February 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2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Tuesday, February 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59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Tuesday, February 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58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Tuesday, February 8,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23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Tuesday, February 8,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45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Tuesday, February 8,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24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Tuesday, February 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05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Tuesday, February 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8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February 8, 2022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612941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hyperlink" Target="https://singularityhub.com/2016/03/22/technology-feels-like-its-accelerating-because-it-actually-is/" TargetMode="External"/><Relationship Id="rId7" Type="http://schemas.openxmlformats.org/officeDocument/2006/relationships/diagramColors" Target="../diagrams/colors11.xml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19/06/best-technological-trends-dominating-healthcare-industry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hyperlink" Target="https://www.peoplematters.in/news/compensation-benefits/employer-provided-healthcare-benefit-costs-expected-to-increase-modestly-in-2019-19848?media_type=news&amp;subcat=global-perspective&amp;title=employer-provided-healthcare-benefit-costs-expected-to-increase-modestly-in-2019&amp;id=19848" TargetMode="External"/><Relationship Id="rId7" Type="http://schemas.openxmlformats.org/officeDocument/2006/relationships/hyperlink" Target="https://www.actuaries.digital/2019/12/12/the-far-future-of-healthcare-a-fohs-plenary-report/" TargetMode="External"/><Relationship Id="rId12" Type="http://schemas.microsoft.com/office/2007/relationships/diagramDrawing" Target="../diagrams/drawing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diagramColors" Target="../diagrams/colors1.xml"/><Relationship Id="rId5" Type="http://schemas.openxmlformats.org/officeDocument/2006/relationships/hyperlink" Target="http://healthxph.net/master-class/disruptions-in-health-healthcare-information-technology-in-a-limited-resource-community.html" TargetMode="External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4.jpg"/><Relationship Id="rId9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uku.it/why-data-aware-primary-storage/" TargetMode="External"/><Relationship Id="rId3" Type="http://schemas.openxmlformats.org/officeDocument/2006/relationships/diagramLayout" Target="../diagrams/layout4.xml"/><Relationship Id="rId7" Type="http://schemas.openxmlformats.org/officeDocument/2006/relationships/image" Target="../media/image7.jp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3F794D0-2982-490E-88DA-93D489750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B19CE36C-042B-4BD4-9E4F-2FA8669025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988" b="19468"/>
          <a:stretch/>
        </p:blipFill>
        <p:spPr>
          <a:xfrm>
            <a:off x="-2" y="10"/>
            <a:ext cx="12192002" cy="446103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FD24A3D-F07A-44A9-BE55-5576292E1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460827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4441C9-FD2D-4031-B5C5-67478196C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4463553"/>
            <a:ext cx="8153401" cy="23944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BF09AEC-6E6E-418F-9974-8730F1B2B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2944145" y="2710934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9D3989-3E00-4727-914E-959DFE8FA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4C7C7-D540-7A46-AB6C-2851CFD1E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563771"/>
            <a:ext cx="12192000" cy="14016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Predicting Disease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USING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002C38-9CE7-B944-A827-FCD242B56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1" y="5970897"/>
            <a:ext cx="9448800" cy="429904"/>
          </a:xfrm>
        </p:spPr>
        <p:txBody>
          <a:bodyPr>
            <a:normAutofit/>
          </a:bodyPr>
          <a:lstStyle/>
          <a:p>
            <a:pPr algn="r"/>
            <a:r>
              <a:rPr lang="en-US" sz="2000" dirty="0" err="1">
                <a:solidFill>
                  <a:schemeClr val="bg1"/>
                </a:solidFill>
              </a:rPr>
              <a:t>Songul</a:t>
            </a:r>
            <a:r>
              <a:rPr lang="en-US" sz="2000" dirty="0">
                <a:solidFill>
                  <a:schemeClr val="bg1"/>
                </a:solidFill>
              </a:rPr>
              <a:t> Aslan</a:t>
            </a:r>
          </a:p>
        </p:txBody>
      </p:sp>
    </p:spTree>
    <p:extLst>
      <p:ext uri="{BB962C8B-B14F-4D97-AF65-F5344CB8AC3E}">
        <p14:creationId xmlns:p14="http://schemas.microsoft.com/office/powerpoint/2010/main" val="2002174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AA6BB8-3A6E-5847-9135-CCFA08A3B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3200" spc="750">
                <a:solidFill>
                  <a:schemeClr val="bg1"/>
                </a:solidFill>
              </a:rPr>
              <a:t>Data By Admission Type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0FBCEFA-23A2-D74A-BFBD-C6C6E579D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619" y="1067745"/>
            <a:ext cx="7214138" cy="473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620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26748D-EA5B-9946-B993-F914BEAEA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2200" spc="750">
                <a:solidFill>
                  <a:schemeClr val="bg1"/>
                </a:solidFill>
              </a:rPr>
              <a:t>Proportional Comparison of the Diseases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E12A8D-5B0F-8F4D-A107-7EF153D488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619" y="894111"/>
            <a:ext cx="7214138" cy="50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630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439FF1-A6D0-B74D-9704-44552B278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3200" spc="750" dirty="0">
                <a:solidFill>
                  <a:schemeClr val="bg1"/>
                </a:solidFill>
              </a:rPr>
              <a:t>Top 10 lab results</a:t>
            </a:r>
          </a:p>
        </p:txBody>
      </p:sp>
      <p:pic>
        <p:nvPicPr>
          <p:cNvPr id="4" name="Content Placeholder 3" descr="Chart, bar chart&#10;&#10;Description automatically generated">
            <a:extLst>
              <a:ext uri="{FF2B5EF4-FFF2-40B4-BE49-F238E27FC236}">
                <a16:creationId xmlns:a16="http://schemas.microsoft.com/office/drawing/2014/main" id="{F2693766-9CDE-BD4D-9AD5-97B064D168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619" y="844685"/>
            <a:ext cx="7214138" cy="517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94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13">
            <a:extLst>
              <a:ext uri="{FF2B5EF4-FFF2-40B4-BE49-F238E27FC236}">
                <a16:creationId xmlns:a16="http://schemas.microsoft.com/office/drawing/2014/main" id="{D3F794D0-2982-490E-88DA-93D489750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5">
            <a:extLst>
              <a:ext uri="{FF2B5EF4-FFF2-40B4-BE49-F238E27FC236}">
                <a16:creationId xmlns:a16="http://schemas.microsoft.com/office/drawing/2014/main" id="{AFD24A3D-F07A-44A9-BE55-5576292E1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5071729"/>
            <a:ext cx="12192003" cy="1786490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7">
            <a:extLst>
              <a:ext uri="{FF2B5EF4-FFF2-40B4-BE49-F238E27FC236}">
                <a16:creationId xmlns:a16="http://schemas.microsoft.com/office/drawing/2014/main" id="{204441C9-FD2D-4031-B5C5-67478196C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5071729"/>
            <a:ext cx="8153401" cy="1786269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19">
            <a:extLst>
              <a:ext uri="{FF2B5EF4-FFF2-40B4-BE49-F238E27FC236}">
                <a16:creationId xmlns:a16="http://schemas.microsoft.com/office/drawing/2014/main" id="{3D9D3989-3E00-4727-914E-959DFE8FA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6701" y="5071730"/>
            <a:ext cx="8115300" cy="1334505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538E4E5-4047-480A-BB9B-9AB54E86D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3120189" y="3385221"/>
            <a:ext cx="2497963" cy="4087997"/>
          </a:xfrm>
          <a:custGeom>
            <a:avLst/>
            <a:gdLst>
              <a:gd name="connsiteX0" fmla="*/ 2671045 w 2671045"/>
              <a:gd name="connsiteY0" fmla="*/ 8492 h 4371251"/>
              <a:gd name="connsiteX1" fmla="*/ 840176 w 2671045"/>
              <a:gd name="connsiteY1" fmla="*/ 4371251 h 4371251"/>
              <a:gd name="connsiteX2" fmla="*/ 650202 w 2671045"/>
              <a:gd name="connsiteY2" fmla="*/ 4185755 h 4371251"/>
              <a:gd name="connsiteX3" fmla="*/ 0 w 2671045"/>
              <a:gd name="connsiteY3" fmla="*/ 2502877 h 4371251"/>
              <a:gd name="connsiteX4" fmla="*/ 2502877 w 2671045"/>
              <a:gd name="connsiteY4" fmla="*/ 0 h 4371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1045" h="4371251">
                <a:moveTo>
                  <a:pt x="2671045" y="8492"/>
                </a:moveTo>
                <a:lnTo>
                  <a:pt x="840176" y="4371251"/>
                </a:lnTo>
                <a:lnTo>
                  <a:pt x="650202" y="4185755"/>
                </a:lnTo>
                <a:cubicBezTo>
                  <a:pt x="246220" y="3741276"/>
                  <a:pt x="0" y="315083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C12B90-729B-A64B-A07A-86DC4792E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157" y="5271715"/>
            <a:ext cx="10145864" cy="715617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spc="750">
                <a:solidFill>
                  <a:schemeClr val="bg1"/>
                </a:solidFill>
              </a:rPr>
              <a:t>most useful features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309343-0C9A-4FA1-BE85-AF779C98B7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0734467"/>
              </p:ext>
            </p:extLst>
          </p:nvPr>
        </p:nvGraphicFramePr>
        <p:xfrm>
          <a:off x="1371600" y="783525"/>
          <a:ext cx="10241280" cy="3959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4514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F715B-01B2-444E-8E46-DF2334800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69" y="5553718"/>
            <a:ext cx="7203004" cy="1054645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>
                <a:solidFill>
                  <a:schemeClr val="bg1"/>
                </a:solidFill>
              </a:rPr>
              <a:t>Random forest classification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C58824F-BB87-3441-B5F3-03641FA0B8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2908171"/>
              </p:ext>
            </p:extLst>
          </p:nvPr>
        </p:nvGraphicFramePr>
        <p:xfrm>
          <a:off x="463925" y="600391"/>
          <a:ext cx="11270879" cy="2786739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179530">
                  <a:extLst>
                    <a:ext uri="{9D8B030D-6E8A-4147-A177-3AD203B41FA5}">
                      <a16:colId xmlns:a16="http://schemas.microsoft.com/office/drawing/2014/main" val="1733779551"/>
                    </a:ext>
                  </a:extLst>
                </a:gridCol>
                <a:gridCol w="1876485">
                  <a:extLst>
                    <a:ext uri="{9D8B030D-6E8A-4147-A177-3AD203B41FA5}">
                      <a16:colId xmlns:a16="http://schemas.microsoft.com/office/drawing/2014/main" val="3884052507"/>
                    </a:ext>
                  </a:extLst>
                </a:gridCol>
                <a:gridCol w="2051934">
                  <a:extLst>
                    <a:ext uri="{9D8B030D-6E8A-4147-A177-3AD203B41FA5}">
                      <a16:colId xmlns:a16="http://schemas.microsoft.com/office/drawing/2014/main" val="3541907106"/>
                    </a:ext>
                  </a:extLst>
                </a:gridCol>
                <a:gridCol w="1585404">
                  <a:extLst>
                    <a:ext uri="{9D8B030D-6E8A-4147-A177-3AD203B41FA5}">
                      <a16:colId xmlns:a16="http://schemas.microsoft.com/office/drawing/2014/main" val="2540643173"/>
                    </a:ext>
                  </a:extLst>
                </a:gridCol>
                <a:gridCol w="1521605">
                  <a:extLst>
                    <a:ext uri="{9D8B030D-6E8A-4147-A177-3AD203B41FA5}">
                      <a16:colId xmlns:a16="http://schemas.microsoft.com/office/drawing/2014/main" val="3720523000"/>
                    </a:ext>
                  </a:extLst>
                </a:gridCol>
                <a:gridCol w="2055921">
                  <a:extLst>
                    <a:ext uri="{9D8B030D-6E8A-4147-A177-3AD203B41FA5}">
                      <a16:colId xmlns:a16="http://schemas.microsoft.com/office/drawing/2014/main" val="569197860"/>
                    </a:ext>
                  </a:extLst>
                </a:gridCol>
              </a:tblGrid>
              <a:tr h="93401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</a:rPr>
                        <a:t> 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2257" marR="17225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Disease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2257" marR="17225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Precision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2257" marR="17225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Recall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2257" marR="17225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f1 Score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2257" marR="17225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Accuracy Score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2257" marR="172257" marT="0" marB="0" anchor="ctr"/>
                </a:tc>
                <a:extLst>
                  <a:ext uri="{0D108BD9-81ED-4DB2-BD59-A6C34878D82A}">
                    <a16:rowId xmlns:a16="http://schemas.microsoft.com/office/drawing/2014/main" val="454899065"/>
                  </a:ext>
                </a:extLst>
              </a:tr>
              <a:tr h="926361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dirty="0">
                          <a:effectLst/>
                        </a:rPr>
                        <a:t>Random Forest      Tuned       Model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2257" marR="17225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I10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2257" marR="17225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0.99</a:t>
                      </a:r>
                    </a:p>
                  </a:txBody>
                  <a:tcPr marL="172257" marR="17225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</a:rPr>
                        <a:t>0.97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2257" marR="17225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0.98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2257" marR="172257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</a:rPr>
                        <a:t>0.98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2257" marR="172257" marT="0" marB="0" anchor="ctr"/>
                </a:tc>
                <a:extLst>
                  <a:ext uri="{0D108BD9-81ED-4DB2-BD59-A6C34878D82A}">
                    <a16:rowId xmlns:a16="http://schemas.microsoft.com/office/drawing/2014/main" val="1528114068"/>
                  </a:ext>
                </a:extLst>
              </a:tr>
              <a:tr h="9263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</a:rPr>
                        <a:t>I739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2257" marR="17225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</a:rPr>
                        <a:t>1.00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2257" marR="17225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</a:rPr>
                        <a:t>1.00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2257" marR="17225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</a:rPr>
                        <a:t>1.00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2257" marR="172257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596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9DAAC38-2632-D447-866D-F720AE787C42}"/>
              </a:ext>
            </a:extLst>
          </p:cNvPr>
          <p:cNvSpPr txBox="1"/>
          <p:nvPr/>
        </p:nvSpPr>
        <p:spPr>
          <a:xfrm>
            <a:off x="463925" y="3788632"/>
            <a:ext cx="112708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Try cross-validation: define a pipeline to assess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Best result is obtained when the number of trees (</a:t>
            </a:r>
            <a:r>
              <a:rPr lang="en-US" sz="2400" b="1" dirty="0" err="1"/>
              <a:t>n_estimators</a:t>
            </a:r>
            <a:r>
              <a:rPr lang="en-US" sz="2400" dirty="0"/>
              <a:t>) is approximately 30.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Average of the scores in grid search is 98%.</a:t>
            </a:r>
          </a:p>
        </p:txBody>
      </p:sp>
    </p:spTree>
    <p:extLst>
      <p:ext uri="{BB962C8B-B14F-4D97-AF65-F5344CB8AC3E}">
        <p14:creationId xmlns:p14="http://schemas.microsoft.com/office/powerpoint/2010/main" val="1365944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170C2-4949-6E46-B69F-8083D7FD7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40615"/>
            <a:ext cx="10241280" cy="1234440"/>
          </a:xfrm>
        </p:spPr>
        <p:txBody>
          <a:bodyPr/>
          <a:lstStyle/>
          <a:p>
            <a:r>
              <a:rPr lang="en-US" dirty="0"/>
              <a:t>model – 50 features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DAE3CCAD-3050-4EE2-B610-6EE48B52E2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7574178"/>
              </p:ext>
            </p:extLst>
          </p:nvPr>
        </p:nvGraphicFramePr>
        <p:xfrm>
          <a:off x="1371600" y="1766273"/>
          <a:ext cx="10241280" cy="3959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2485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E6C0C3-A448-4D8B-86C7-3C83B7E4A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3AAE6D-35E7-1345-8F47-E06F23598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590" y="2454519"/>
            <a:ext cx="4590410" cy="1598497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What is good about the model?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1326A3-CBDD-4503-8C40-806B4ABF4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10698D-E436-464E-9DE4-F9FB349FD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956CFB-8359-4DCD-80B3-003B16F998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7205881"/>
              </p:ext>
            </p:extLst>
          </p:nvPr>
        </p:nvGraphicFramePr>
        <p:xfrm>
          <a:off x="6096001" y="457200"/>
          <a:ext cx="5623796" cy="5638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6997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E6C0C3-A448-4D8B-86C7-3C83B7E4A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AFE07C-E09A-5340-981E-3BAE46E56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590" y="2452178"/>
            <a:ext cx="4590410" cy="1599414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What is Bad about the Model?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1326A3-CBDD-4503-8C40-806B4ABF4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10698D-E436-464E-9DE4-F9FB349FD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9E2696-973D-49E5-9F40-40BAC91F7F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2922734"/>
              </p:ext>
            </p:extLst>
          </p:nvPr>
        </p:nvGraphicFramePr>
        <p:xfrm>
          <a:off x="6096001" y="457200"/>
          <a:ext cx="5623796" cy="5638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8251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B925E0-0851-D647-BDD4-B28EA0342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236" y="286601"/>
            <a:ext cx="5929422" cy="1852976"/>
          </a:xfrm>
        </p:spPr>
        <p:txBody>
          <a:bodyPr>
            <a:normAutofit/>
          </a:bodyPr>
          <a:lstStyle/>
          <a:p>
            <a:r>
              <a:rPr lang="en-US" sz="4000"/>
              <a:t>Future Projects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blur, highway&#10;&#10;Description automatically generated">
            <a:extLst>
              <a:ext uri="{FF2B5EF4-FFF2-40B4-BE49-F238E27FC236}">
                <a16:creationId xmlns:a16="http://schemas.microsoft.com/office/drawing/2014/main" id="{C5AB1A23-BBB9-C44D-B078-9E7EF23FC2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0330" r="33311" b="-1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D9EACA1-4BA3-40BB-86D5-564D1BB8D9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70953"/>
              </p:ext>
            </p:extLst>
          </p:nvPr>
        </p:nvGraphicFramePr>
        <p:xfrm>
          <a:off x="1380237" y="2621381"/>
          <a:ext cx="5929422" cy="3322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94827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029640-7EB3-D24B-880A-1F98A3CD2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5268036" cy="2140145"/>
          </a:xfrm>
        </p:spPr>
        <p:txBody>
          <a:bodyPr anchor="b">
            <a:normAutofit/>
          </a:bodyPr>
          <a:lstStyle/>
          <a:p>
            <a:r>
              <a:rPr lang="en-US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1E7D3-6A4D-1540-BD20-31DE66796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3054545"/>
            <a:ext cx="5268037" cy="2760468"/>
          </a:xfrm>
        </p:spPr>
        <p:txBody>
          <a:bodyPr anchor="t"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How can a health insurance company predict if their customers will have Essential (Primary) Hypertension disease (I10) and/or Peripheral vascular disease (I739) in the coming year (2020) with a minimum accuracy rate of 85% based on the 2018-2019 ICD patient history? </a:t>
            </a:r>
          </a:p>
        </p:txBody>
      </p:sp>
      <p:pic>
        <p:nvPicPr>
          <p:cNvPr id="5" name="Picture 4" descr="A picture containing person, blue&#10;&#10;Description automatically generated">
            <a:extLst>
              <a:ext uri="{FF2B5EF4-FFF2-40B4-BE49-F238E27FC236}">
                <a16:creationId xmlns:a16="http://schemas.microsoft.com/office/drawing/2014/main" id="{15548CCF-1A43-4744-AF38-D4BAEF8F9B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2878" r="2119" b="-3"/>
          <a:stretch/>
        </p:blipFill>
        <p:spPr>
          <a:xfrm>
            <a:off x="7047513" y="975645"/>
            <a:ext cx="4443447" cy="4443447"/>
          </a:xfrm>
          <a:custGeom>
            <a:avLst/>
            <a:gdLst/>
            <a:ahLst/>
            <a:cxnLst/>
            <a:rect l="l" t="t" r="r" b="b"/>
            <a:pathLst>
              <a:path w="4694238" h="4694238">
                <a:moveTo>
                  <a:pt x="2347119" y="0"/>
                </a:moveTo>
                <a:cubicBezTo>
                  <a:pt x="3643397" y="0"/>
                  <a:pt x="4694238" y="1050841"/>
                  <a:pt x="4694238" y="2347119"/>
                </a:cubicBezTo>
                <a:cubicBezTo>
                  <a:pt x="4694238" y="3643397"/>
                  <a:pt x="3643397" y="4694238"/>
                  <a:pt x="2347119" y="4694238"/>
                </a:cubicBezTo>
                <a:cubicBezTo>
                  <a:pt x="1050841" y="4694238"/>
                  <a:pt x="0" y="3643397"/>
                  <a:pt x="0" y="2347119"/>
                </a:cubicBezTo>
                <a:cubicBezTo>
                  <a:pt x="0" y="1050841"/>
                  <a:pt x="1050841" y="0"/>
                  <a:pt x="2347119" y="0"/>
                </a:cubicBez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70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62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" name="Rectangle 108">
            <a:extLst>
              <a:ext uri="{FF2B5EF4-FFF2-40B4-BE49-F238E27FC236}">
                <a16:creationId xmlns:a16="http://schemas.microsoft.com/office/drawing/2014/main" id="{2BB97376-4628-4811-949E-91825954C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B39611-C521-1C46-9478-41A756A44279}"/>
              </a:ext>
            </a:extLst>
          </p:cNvPr>
          <p:cNvSpPr/>
          <p:nvPr/>
        </p:nvSpPr>
        <p:spPr>
          <a:xfrm>
            <a:off x="1386720" y="462437"/>
            <a:ext cx="6486164" cy="155834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 defTabSz="914400">
              <a:spcBef>
                <a:spcPct val="0"/>
              </a:spcBef>
              <a:spcAft>
                <a:spcPts val="600"/>
              </a:spcAft>
            </a:pPr>
            <a:r>
              <a:rPr lang="en-US" sz="3600" b="1" cap="all" spc="7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ANALYZE THE POTENTIAL COSTS</a:t>
            </a:r>
          </a:p>
        </p:txBody>
      </p:sp>
      <p:pic>
        <p:nvPicPr>
          <p:cNvPr id="18" name="Picture 17" descr="Close-up of a hand on a tablet&#10;&#10;Description automatically generated with low confidence">
            <a:extLst>
              <a:ext uri="{FF2B5EF4-FFF2-40B4-BE49-F238E27FC236}">
                <a16:creationId xmlns:a16="http://schemas.microsoft.com/office/drawing/2014/main" id="{98ECB022-9671-CA46-AE55-625674F2AE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9084" r="-4" b="2930"/>
          <a:stretch/>
        </p:blipFill>
        <p:spPr>
          <a:xfrm>
            <a:off x="8455314" y="842988"/>
            <a:ext cx="2365086" cy="1253719"/>
          </a:xfrm>
          <a:prstGeom prst="rect">
            <a:avLst/>
          </a:prstGeom>
        </p:spPr>
      </p:pic>
      <p:pic>
        <p:nvPicPr>
          <p:cNvPr id="27" name="Picture 26" descr="Graphical user interface&#10;&#10;Description automatically generated">
            <a:extLst>
              <a:ext uri="{FF2B5EF4-FFF2-40B4-BE49-F238E27FC236}">
                <a16:creationId xmlns:a16="http://schemas.microsoft.com/office/drawing/2014/main" id="{F275D092-2E82-6842-9514-86581F9CCAC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r="-4" b="4206"/>
          <a:stretch/>
        </p:blipFill>
        <p:spPr>
          <a:xfrm>
            <a:off x="8455314" y="2574783"/>
            <a:ext cx="2365086" cy="1274354"/>
          </a:xfrm>
          <a:prstGeom prst="rect">
            <a:avLst/>
          </a:prstGeom>
        </p:spPr>
      </p:pic>
      <p:pic>
        <p:nvPicPr>
          <p:cNvPr id="12" name="Picture 11" descr="Background pattern&#10;&#10;Description automatically generated">
            <a:extLst>
              <a:ext uri="{FF2B5EF4-FFF2-40B4-BE49-F238E27FC236}">
                <a16:creationId xmlns:a16="http://schemas.microsoft.com/office/drawing/2014/main" id="{FCCA8689-03AF-424A-8F90-E4B26C7E6BA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r="11333" b="-3"/>
          <a:stretch/>
        </p:blipFill>
        <p:spPr>
          <a:xfrm>
            <a:off x="8455314" y="4307685"/>
            <a:ext cx="2365086" cy="1253705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2DF61DE2-6633-4279-829F-D4F48A4A2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E2EB353-D650-4EA2-82AE-E08DA1278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5" name="Content Placeholder 2">
            <a:extLst>
              <a:ext uri="{FF2B5EF4-FFF2-40B4-BE49-F238E27FC236}">
                <a16:creationId xmlns:a16="http://schemas.microsoft.com/office/drawing/2014/main" id="{28BE354D-E17E-4F04-A4F7-DA43DB6400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2907193"/>
              </p:ext>
            </p:extLst>
          </p:nvPr>
        </p:nvGraphicFramePr>
        <p:xfrm>
          <a:off x="1371601" y="2472699"/>
          <a:ext cx="6501283" cy="3293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330030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AE06B-7418-0E44-85C6-1EB7C7849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Datasets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E44332-67DB-4591-8EA9-AD722188B2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7996038"/>
              </p:ext>
            </p:extLst>
          </p:nvPr>
        </p:nvGraphicFramePr>
        <p:xfrm>
          <a:off x="579474" y="2062715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1685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6F804D-DB3B-E046-A63E-53FC24AC3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899" y="918640"/>
            <a:ext cx="5398915" cy="1741434"/>
          </a:xfrm>
        </p:spPr>
        <p:txBody>
          <a:bodyPr anchor="t">
            <a:normAutofit/>
          </a:bodyPr>
          <a:lstStyle/>
          <a:p>
            <a:r>
              <a:rPr lang="en-US"/>
              <a:t>DATA WRANGLING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EB78918A-1E70-482F-BEED-9FC5564CA9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3" r="36407" b="1"/>
          <a:stretch/>
        </p:blipFill>
        <p:spPr>
          <a:xfrm>
            <a:off x="1371600" y="1028701"/>
            <a:ext cx="3876165" cy="433817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BA522-224D-2649-BAB3-2862FAC7B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900" y="2999432"/>
            <a:ext cx="5566497" cy="2431549"/>
          </a:xfrm>
        </p:spPr>
        <p:txBody>
          <a:bodyPr anchor="t">
            <a:normAutofit/>
          </a:bodyPr>
          <a:lstStyle/>
          <a:p>
            <a:pPr lvl="1"/>
            <a:r>
              <a:rPr lang="en-US" dirty="0"/>
              <a:t>Fix the abnormalities</a:t>
            </a:r>
          </a:p>
          <a:p>
            <a:pPr lvl="1"/>
            <a:r>
              <a:rPr lang="en-US" dirty="0"/>
              <a:t>Impute the missing values</a:t>
            </a:r>
          </a:p>
          <a:p>
            <a:pPr lvl="1"/>
            <a:r>
              <a:rPr lang="en-US" dirty="0"/>
              <a:t>Drop the records/columns that are irrelevant for the analysis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7279BCC-714F-432D-B1E1-DD2CF7507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678D00-BED9-4B8A-8AE6-A1050EE5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4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82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84922"/>
            <a:ext cx="12203208" cy="1600201"/>
          </a:xfrm>
          <a:prstGeom prst="rect">
            <a:avLst/>
          </a:prstGeom>
          <a:gradFill>
            <a:gsLst>
              <a:gs pos="0">
                <a:schemeClr val="accent5">
                  <a:alpha val="88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1" y="5284922"/>
            <a:ext cx="8164608" cy="1594270"/>
          </a:xfrm>
          <a:prstGeom prst="rect">
            <a:avLst/>
          </a:prstGeom>
          <a:gradFill>
            <a:gsLst>
              <a:gs pos="91069">
                <a:schemeClr val="accent2"/>
              </a:gs>
              <a:gs pos="22000">
                <a:schemeClr val="accent2">
                  <a:alpha val="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45883" y="5284922"/>
            <a:ext cx="7012127" cy="1579412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038597" y="5284922"/>
            <a:ext cx="8164607" cy="1591534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72000">
                <a:schemeClr val="accent5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0D43EB-377E-1841-9894-699748469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63" y="5652097"/>
            <a:ext cx="10587314" cy="877729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SUBSET ALL DATASETS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44F49362-4BD7-4FAF-97CD-29DA569CD2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2208544"/>
              </p:ext>
            </p:extLst>
          </p:nvPr>
        </p:nvGraphicFramePr>
        <p:xfrm>
          <a:off x="776379" y="710243"/>
          <a:ext cx="10754630" cy="4207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93A4901-AEB8-9341-A497-0AABF4501E8C}"/>
              </a:ext>
            </a:extLst>
          </p:cNvPr>
          <p:cNvSpPr txBox="1"/>
          <p:nvPr/>
        </p:nvSpPr>
        <p:spPr>
          <a:xfrm>
            <a:off x="-308758" y="20544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263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CA6D2D-F125-2442-B963-A3ECA7DA3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457201"/>
            <a:ext cx="10068975" cy="1066800"/>
          </a:xfrm>
        </p:spPr>
        <p:txBody>
          <a:bodyPr anchor="b">
            <a:normAutofit/>
          </a:bodyPr>
          <a:lstStyle/>
          <a:p>
            <a:r>
              <a:rPr lang="en-US" sz="4000"/>
              <a:t>ONE RECORD PER MEMBER ID</a:t>
            </a:r>
            <a:endParaRPr lang="en-US" sz="4000" dirty="0"/>
          </a:p>
        </p:txBody>
      </p:sp>
      <p:graphicFrame>
        <p:nvGraphicFramePr>
          <p:cNvPr id="127" name="Content Placeholder 2">
            <a:extLst>
              <a:ext uri="{FF2B5EF4-FFF2-40B4-BE49-F238E27FC236}">
                <a16:creationId xmlns:a16="http://schemas.microsoft.com/office/drawing/2014/main" id="{55C9E5DE-E286-4BEF-BEF8-BE5F50CFAA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4563195"/>
              </p:ext>
            </p:extLst>
          </p:nvPr>
        </p:nvGraphicFramePr>
        <p:xfrm>
          <a:off x="1371601" y="1980775"/>
          <a:ext cx="5865905" cy="3632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9" name="Picture 28" descr="A picture containing text&#10;&#10;Description automatically generated">
            <a:extLst>
              <a:ext uri="{FF2B5EF4-FFF2-40B4-BE49-F238E27FC236}">
                <a16:creationId xmlns:a16="http://schemas.microsoft.com/office/drawing/2014/main" id="{1DE05124-6BF9-7049-BCF0-CCA93C49169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l="5982" r="21009" b="1"/>
          <a:stretch/>
        </p:blipFill>
        <p:spPr>
          <a:xfrm>
            <a:off x="7646838" y="1980775"/>
            <a:ext cx="3748858" cy="3632824"/>
          </a:xfrm>
          <a:prstGeom prst="rect">
            <a:avLst/>
          </a:pr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30563404-8DA1-408B-B56C-EF5733DAA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31CC731-E2EC-4834-B848-101CC2756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tx2">
                  <a:lumMod val="50000"/>
                  <a:lumOff val="50000"/>
                  <a:alpha val="3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35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34D658-4212-F340-88C3-A286B8ABD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Prescriptions Data </a:t>
            </a:r>
            <a:r>
              <a:rPr lang="en-US" sz="2400" dirty="0">
                <a:solidFill>
                  <a:schemeClr val="bg1"/>
                </a:solidFill>
              </a:rPr>
              <a:t>(for example)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2D486C67-FE30-4D7B-B58B-DBEBD7EB16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1724448"/>
              </p:ext>
            </p:extLst>
          </p:nvPr>
        </p:nvGraphicFramePr>
        <p:xfrm>
          <a:off x="579474" y="2062715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6116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0BF4A1-714C-419E-A19F-578DE93BE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1A9BD-D57F-4941-931F-40597AB3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4DB264-9467-4730-B9E9-C9A97DD66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B097F88-2120-47B4-B891-5B28F66B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9338F5-05AB-4DC5-BD1C-1A9F26C38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2AB6C4-22B1-1B4C-A31E-29997CF0A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en-US" sz="3000">
                <a:solidFill>
                  <a:schemeClr val="bg1"/>
                </a:solidFill>
              </a:rPr>
              <a:t>Exploratory Data Analysis (EDA)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AD5C95-FDFD-44D9-B718-47B2CCF95F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2667300"/>
              </p:ext>
            </p:extLst>
          </p:nvPr>
        </p:nvGraphicFramePr>
        <p:xfrm>
          <a:off x="4494654" y="457200"/>
          <a:ext cx="7240146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653982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LeftStep">
      <a:dk1>
        <a:srgbClr val="000000"/>
      </a:dk1>
      <a:lt1>
        <a:srgbClr val="FFFFFF"/>
      </a:lt1>
      <a:dk2>
        <a:srgbClr val="242941"/>
      </a:dk2>
      <a:lt2>
        <a:srgbClr val="E8E7E2"/>
      </a:lt2>
      <a:accent1>
        <a:srgbClr val="969FC6"/>
      </a:accent1>
      <a:accent2>
        <a:srgbClr val="7FA2BA"/>
      </a:accent2>
      <a:accent3>
        <a:srgbClr val="82ACAB"/>
      </a:accent3>
      <a:accent4>
        <a:srgbClr val="77AE96"/>
      </a:accent4>
      <a:accent5>
        <a:srgbClr val="84AE8A"/>
      </a:accent5>
      <a:accent6>
        <a:srgbClr val="86AF78"/>
      </a:accent6>
      <a:hlink>
        <a:srgbClr val="8D8355"/>
      </a:hlink>
      <a:folHlink>
        <a:srgbClr val="7F7F7F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298</TotalTime>
  <Words>679</Words>
  <Application>Microsoft Macintosh PowerPoint</Application>
  <PresentationFormat>Widescreen</PresentationFormat>
  <Paragraphs>103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Times New Roman</vt:lpstr>
      <vt:lpstr>Tw Cen MT</vt:lpstr>
      <vt:lpstr>Wingdings</vt:lpstr>
      <vt:lpstr>GradientRiseVTI</vt:lpstr>
      <vt:lpstr>Predicting Disease  USING DATA SCIENCE</vt:lpstr>
      <vt:lpstr>Problem Statement</vt:lpstr>
      <vt:lpstr>PowerPoint Presentation</vt:lpstr>
      <vt:lpstr>Datasets</vt:lpstr>
      <vt:lpstr>DATA WRANGLING</vt:lpstr>
      <vt:lpstr>SUBSET ALL DATASETS</vt:lpstr>
      <vt:lpstr>ONE RECORD PER MEMBER ID</vt:lpstr>
      <vt:lpstr>Prescriptions Data (for example)</vt:lpstr>
      <vt:lpstr>Exploratory Data Analysis (EDA)</vt:lpstr>
      <vt:lpstr>Data By Admission Type</vt:lpstr>
      <vt:lpstr>Proportional Comparison of the Diseases</vt:lpstr>
      <vt:lpstr>Top 10 lab results</vt:lpstr>
      <vt:lpstr>most useful features </vt:lpstr>
      <vt:lpstr>Random forest classification</vt:lpstr>
      <vt:lpstr>model – 50 features</vt:lpstr>
      <vt:lpstr>What is good about the model?</vt:lpstr>
      <vt:lpstr>What is Bad about the Model?</vt:lpstr>
      <vt:lpstr>Future Projects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Disease USING DATA SCIENCE</dc:title>
  <dc:creator>Lloyd, Sara Ann</dc:creator>
  <cp:lastModifiedBy>Lloyd, Sara Ann</cp:lastModifiedBy>
  <cp:revision>13</cp:revision>
  <dcterms:created xsi:type="dcterms:W3CDTF">2022-01-31T00:41:53Z</dcterms:created>
  <dcterms:modified xsi:type="dcterms:W3CDTF">2022-02-09T04:02:23Z</dcterms:modified>
</cp:coreProperties>
</file>