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8" r:id="rId3"/>
    <p:sldId id="286" r:id="rId4"/>
    <p:sldId id="258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70" r:id="rId13"/>
    <p:sldId id="271" r:id="rId14"/>
    <p:sldId id="285" r:id="rId15"/>
    <p:sldId id="273" r:id="rId16"/>
    <p:sldId id="275" r:id="rId17"/>
    <p:sldId id="278" r:id="rId18"/>
    <p:sldId id="287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65"/>
    <p:restoredTop sz="95755"/>
  </p:normalViewPr>
  <p:slideViewPr>
    <p:cSldViewPr snapToGrid="0" snapToObjects="1">
      <p:cViewPr>
        <p:scale>
          <a:sx n="61" d="100"/>
          <a:sy n="61" d="100"/>
        </p:scale>
        <p:origin x="103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B14BC-EBB9-C243-983B-223CDD1D138A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5BC13FB-FDFB-7B43-9955-A9E9F18FA7F3}">
      <dgm:prSet phldrT="[Text]"/>
      <dgm:spPr/>
      <dgm:t>
        <a:bodyPr/>
        <a:lstStyle/>
        <a:p>
          <a:r>
            <a:rPr lang="en-US" dirty="0"/>
            <a:t>DATA WRANGLING AND EDA</a:t>
          </a:r>
        </a:p>
      </dgm:t>
    </dgm:pt>
    <dgm:pt modelId="{1E248715-53FB-FB4C-8B2D-21AA193D88AD}" type="parTrans" cxnId="{7E31519C-882B-5847-A4C5-1D9B0249E73B}">
      <dgm:prSet/>
      <dgm:spPr/>
      <dgm:t>
        <a:bodyPr/>
        <a:lstStyle/>
        <a:p>
          <a:endParaRPr lang="en-US"/>
        </a:p>
      </dgm:t>
    </dgm:pt>
    <dgm:pt modelId="{63AAAF35-BF7C-5A49-BE60-6B0229580C0E}" type="sibTrans" cxnId="{7E31519C-882B-5847-A4C5-1D9B0249E73B}">
      <dgm:prSet/>
      <dgm:spPr/>
      <dgm:t>
        <a:bodyPr/>
        <a:lstStyle/>
        <a:p>
          <a:endParaRPr lang="en-US"/>
        </a:p>
      </dgm:t>
    </dgm:pt>
    <dgm:pt modelId="{C740A6EF-2F83-9942-AF08-FEBDAD0F788D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59EDEF08-3D14-7D4C-BBE5-88B74A6EAF0A}" type="parTrans" cxnId="{AFB16BE1-4EF7-8145-860C-9C0FAFD07339}">
      <dgm:prSet/>
      <dgm:spPr/>
      <dgm:t>
        <a:bodyPr/>
        <a:lstStyle/>
        <a:p>
          <a:endParaRPr lang="en-US"/>
        </a:p>
      </dgm:t>
    </dgm:pt>
    <dgm:pt modelId="{D9268F74-251B-904B-9A7D-358CFE57E231}" type="sibTrans" cxnId="{AFB16BE1-4EF7-8145-860C-9C0FAFD07339}">
      <dgm:prSet/>
      <dgm:spPr/>
      <dgm:t>
        <a:bodyPr/>
        <a:lstStyle/>
        <a:p>
          <a:endParaRPr lang="en-US"/>
        </a:p>
      </dgm:t>
    </dgm:pt>
    <dgm:pt modelId="{331EEDCE-23FA-BB40-A0E9-25062C5AAC49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B7A767E9-7882-5148-ACD9-99631D83D6B1}" type="parTrans" cxnId="{926AAE2B-A572-3C4B-BECE-714C4F3CC516}">
      <dgm:prSet/>
      <dgm:spPr/>
      <dgm:t>
        <a:bodyPr/>
        <a:lstStyle/>
        <a:p>
          <a:endParaRPr lang="en-US"/>
        </a:p>
      </dgm:t>
    </dgm:pt>
    <dgm:pt modelId="{F908FF6C-29DD-1348-B33B-5CACFCFF8E37}" type="sibTrans" cxnId="{926AAE2B-A572-3C4B-BECE-714C4F3CC516}">
      <dgm:prSet/>
      <dgm:spPr/>
      <dgm:t>
        <a:bodyPr/>
        <a:lstStyle/>
        <a:p>
          <a:endParaRPr lang="en-US"/>
        </a:p>
      </dgm:t>
    </dgm:pt>
    <dgm:pt modelId="{F2C8C220-C8D7-9D45-9B1F-50E2F80A9F4F}" type="pres">
      <dgm:prSet presAssocID="{CF1B14BC-EBB9-C243-983B-223CDD1D138A}" presName="Name0" presStyleCnt="0">
        <dgm:presLayoutVars>
          <dgm:dir/>
          <dgm:resizeHandles val="exact"/>
        </dgm:presLayoutVars>
      </dgm:prSet>
      <dgm:spPr/>
    </dgm:pt>
    <dgm:pt modelId="{5FCBAE5C-C3CC-4840-8A43-91A211A65F89}" type="pres">
      <dgm:prSet presAssocID="{F5BC13FB-FDFB-7B43-9955-A9E9F18FA7F3}" presName="node" presStyleLbl="node1" presStyleIdx="0" presStyleCnt="3" custLinFactNeighborX="14624">
        <dgm:presLayoutVars>
          <dgm:bulletEnabled val="1"/>
        </dgm:presLayoutVars>
      </dgm:prSet>
      <dgm:spPr/>
    </dgm:pt>
    <dgm:pt modelId="{E41C2551-2CA5-044A-995B-020DB26CC8BB}" type="pres">
      <dgm:prSet presAssocID="{63AAAF35-BF7C-5A49-BE60-6B0229580C0E}" presName="sibTrans" presStyleLbl="sibTrans2D1" presStyleIdx="0" presStyleCnt="2"/>
      <dgm:spPr/>
    </dgm:pt>
    <dgm:pt modelId="{DBD83460-C6F4-1549-A169-F102ADDDF31F}" type="pres">
      <dgm:prSet presAssocID="{63AAAF35-BF7C-5A49-BE60-6B0229580C0E}" presName="connectorText" presStyleLbl="sibTrans2D1" presStyleIdx="0" presStyleCnt="2"/>
      <dgm:spPr/>
    </dgm:pt>
    <dgm:pt modelId="{C70D5CBE-6A49-2843-8B5B-CCF4E01C8DAD}" type="pres">
      <dgm:prSet presAssocID="{C740A6EF-2F83-9942-AF08-FEBDAD0F788D}" presName="node" presStyleLbl="node1" presStyleIdx="1" presStyleCnt="3">
        <dgm:presLayoutVars>
          <dgm:bulletEnabled val="1"/>
        </dgm:presLayoutVars>
      </dgm:prSet>
      <dgm:spPr/>
    </dgm:pt>
    <dgm:pt modelId="{40067083-49AC-1246-97BD-36C376869856}" type="pres">
      <dgm:prSet presAssocID="{D9268F74-251B-904B-9A7D-358CFE57E231}" presName="sibTrans" presStyleLbl="sibTrans2D1" presStyleIdx="1" presStyleCnt="2"/>
      <dgm:spPr/>
    </dgm:pt>
    <dgm:pt modelId="{BB117F1F-A2D0-FE4A-BACE-3BD92EF0F317}" type="pres">
      <dgm:prSet presAssocID="{D9268F74-251B-904B-9A7D-358CFE57E231}" presName="connectorText" presStyleLbl="sibTrans2D1" presStyleIdx="1" presStyleCnt="2"/>
      <dgm:spPr/>
    </dgm:pt>
    <dgm:pt modelId="{699E7DA2-9398-1A42-A513-83A45807DE2F}" type="pres">
      <dgm:prSet presAssocID="{331EEDCE-23FA-BB40-A0E9-25062C5AAC49}" presName="node" presStyleLbl="node1" presStyleIdx="2" presStyleCnt="3" custLinFactNeighborX="-14624">
        <dgm:presLayoutVars>
          <dgm:bulletEnabled val="1"/>
        </dgm:presLayoutVars>
      </dgm:prSet>
      <dgm:spPr/>
    </dgm:pt>
  </dgm:ptLst>
  <dgm:cxnLst>
    <dgm:cxn modelId="{CF442129-0938-9E48-9336-AAECBB4F05CC}" type="presOf" srcId="{D9268F74-251B-904B-9A7D-358CFE57E231}" destId="{40067083-49AC-1246-97BD-36C376869856}" srcOrd="0" destOrd="0" presId="urn:microsoft.com/office/officeart/2005/8/layout/process1"/>
    <dgm:cxn modelId="{926AAE2B-A572-3C4B-BECE-714C4F3CC516}" srcId="{CF1B14BC-EBB9-C243-983B-223CDD1D138A}" destId="{331EEDCE-23FA-BB40-A0E9-25062C5AAC49}" srcOrd="2" destOrd="0" parTransId="{B7A767E9-7882-5148-ACD9-99631D83D6B1}" sibTransId="{F908FF6C-29DD-1348-B33B-5CACFCFF8E37}"/>
    <dgm:cxn modelId="{0D5F3A36-55A7-994B-B051-901B7D93B293}" type="presOf" srcId="{63AAAF35-BF7C-5A49-BE60-6B0229580C0E}" destId="{E41C2551-2CA5-044A-995B-020DB26CC8BB}" srcOrd="0" destOrd="0" presId="urn:microsoft.com/office/officeart/2005/8/layout/process1"/>
    <dgm:cxn modelId="{808A8A3B-6350-E145-A5BE-5B38693D8BAB}" type="presOf" srcId="{F5BC13FB-FDFB-7B43-9955-A9E9F18FA7F3}" destId="{5FCBAE5C-C3CC-4840-8A43-91A211A65F89}" srcOrd="0" destOrd="0" presId="urn:microsoft.com/office/officeart/2005/8/layout/process1"/>
    <dgm:cxn modelId="{53186169-DEE2-8841-9C3D-0CAB48FF01CF}" type="presOf" srcId="{D9268F74-251B-904B-9A7D-358CFE57E231}" destId="{BB117F1F-A2D0-FE4A-BACE-3BD92EF0F317}" srcOrd="1" destOrd="0" presId="urn:microsoft.com/office/officeart/2005/8/layout/process1"/>
    <dgm:cxn modelId="{CBD60A6F-C6ED-0541-B87C-FFB7EDD2AFC6}" type="presOf" srcId="{CF1B14BC-EBB9-C243-983B-223CDD1D138A}" destId="{F2C8C220-C8D7-9D45-9B1F-50E2F80A9F4F}" srcOrd="0" destOrd="0" presId="urn:microsoft.com/office/officeart/2005/8/layout/process1"/>
    <dgm:cxn modelId="{2F25B373-26AC-FD40-A849-CCC6E5085347}" type="presOf" srcId="{63AAAF35-BF7C-5A49-BE60-6B0229580C0E}" destId="{DBD83460-C6F4-1549-A169-F102ADDDF31F}" srcOrd="1" destOrd="0" presId="urn:microsoft.com/office/officeart/2005/8/layout/process1"/>
    <dgm:cxn modelId="{1FB15274-A6B1-2E4F-B688-AECFE3030D34}" type="presOf" srcId="{C740A6EF-2F83-9942-AF08-FEBDAD0F788D}" destId="{C70D5CBE-6A49-2843-8B5B-CCF4E01C8DAD}" srcOrd="0" destOrd="0" presId="urn:microsoft.com/office/officeart/2005/8/layout/process1"/>
    <dgm:cxn modelId="{DA763692-2EAD-4E43-86F5-236085DA47FD}" type="presOf" srcId="{331EEDCE-23FA-BB40-A0E9-25062C5AAC49}" destId="{699E7DA2-9398-1A42-A513-83A45807DE2F}" srcOrd="0" destOrd="0" presId="urn:microsoft.com/office/officeart/2005/8/layout/process1"/>
    <dgm:cxn modelId="{7E31519C-882B-5847-A4C5-1D9B0249E73B}" srcId="{CF1B14BC-EBB9-C243-983B-223CDD1D138A}" destId="{F5BC13FB-FDFB-7B43-9955-A9E9F18FA7F3}" srcOrd="0" destOrd="0" parTransId="{1E248715-53FB-FB4C-8B2D-21AA193D88AD}" sibTransId="{63AAAF35-BF7C-5A49-BE60-6B0229580C0E}"/>
    <dgm:cxn modelId="{AFB16BE1-4EF7-8145-860C-9C0FAFD07339}" srcId="{CF1B14BC-EBB9-C243-983B-223CDD1D138A}" destId="{C740A6EF-2F83-9942-AF08-FEBDAD0F788D}" srcOrd="1" destOrd="0" parTransId="{59EDEF08-3D14-7D4C-BBE5-88B74A6EAF0A}" sibTransId="{D9268F74-251B-904B-9A7D-358CFE57E231}"/>
    <dgm:cxn modelId="{71A061EB-C582-5E44-8B63-6CE19D49129E}" type="presParOf" srcId="{F2C8C220-C8D7-9D45-9B1F-50E2F80A9F4F}" destId="{5FCBAE5C-C3CC-4840-8A43-91A211A65F89}" srcOrd="0" destOrd="0" presId="urn:microsoft.com/office/officeart/2005/8/layout/process1"/>
    <dgm:cxn modelId="{0B3B9950-E7DB-8D40-9268-6AC866FFE764}" type="presParOf" srcId="{F2C8C220-C8D7-9D45-9B1F-50E2F80A9F4F}" destId="{E41C2551-2CA5-044A-995B-020DB26CC8BB}" srcOrd="1" destOrd="0" presId="urn:microsoft.com/office/officeart/2005/8/layout/process1"/>
    <dgm:cxn modelId="{8FF4F972-92DA-284D-B7A0-6CFE3AF818F3}" type="presParOf" srcId="{E41C2551-2CA5-044A-995B-020DB26CC8BB}" destId="{DBD83460-C6F4-1549-A169-F102ADDDF31F}" srcOrd="0" destOrd="0" presId="urn:microsoft.com/office/officeart/2005/8/layout/process1"/>
    <dgm:cxn modelId="{2048DD36-661C-B548-B1FF-2C2D75FC54E9}" type="presParOf" srcId="{F2C8C220-C8D7-9D45-9B1F-50E2F80A9F4F}" destId="{C70D5CBE-6A49-2843-8B5B-CCF4E01C8DAD}" srcOrd="2" destOrd="0" presId="urn:microsoft.com/office/officeart/2005/8/layout/process1"/>
    <dgm:cxn modelId="{E297C5D6-DB9D-7D40-A1F8-118D5C0613D1}" type="presParOf" srcId="{F2C8C220-C8D7-9D45-9B1F-50E2F80A9F4F}" destId="{40067083-49AC-1246-97BD-36C376869856}" srcOrd="3" destOrd="0" presId="urn:microsoft.com/office/officeart/2005/8/layout/process1"/>
    <dgm:cxn modelId="{352D42B0-752B-BD4E-B8D2-83B7CAC564AC}" type="presParOf" srcId="{40067083-49AC-1246-97BD-36C376869856}" destId="{BB117F1F-A2D0-FE4A-BACE-3BD92EF0F317}" srcOrd="0" destOrd="0" presId="urn:microsoft.com/office/officeart/2005/8/layout/process1"/>
    <dgm:cxn modelId="{71309232-050A-A14D-B21B-B35325418431}" type="presParOf" srcId="{F2C8C220-C8D7-9D45-9B1F-50E2F80A9F4F}" destId="{699E7DA2-9398-1A42-A513-83A45807DE2F}" srcOrd="4" destOrd="0" presId="urn:microsoft.com/office/officeart/2005/8/layout/process1"/>
  </dgm:cxnLst>
  <dgm:bg>
    <a:noFill/>
  </dgm:bg>
  <dgm:whole>
    <a:ln w="63500" cap="flat">
      <a:solidFill>
        <a:schemeClr val="tx1"/>
      </a:solidFill>
      <a:round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6C194D-33E2-433B-8885-DFE674394BFF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4BD5C7-CA84-452E-B114-5D6EB4462123}">
      <dgm:prSet/>
      <dgm:spPr/>
      <dgm:t>
        <a:bodyPr/>
        <a:lstStyle/>
        <a:p>
          <a:r>
            <a:rPr lang="en-US"/>
            <a:t>Check</a:t>
          </a:r>
        </a:p>
      </dgm:t>
    </dgm:pt>
    <dgm:pt modelId="{A738EFFE-59D1-4C41-ABAF-C73A479A3982}" type="parTrans" cxnId="{556C4014-F8EC-4503-8B8C-80F098459444}">
      <dgm:prSet/>
      <dgm:spPr/>
      <dgm:t>
        <a:bodyPr/>
        <a:lstStyle/>
        <a:p>
          <a:endParaRPr lang="en-US"/>
        </a:p>
      </dgm:t>
    </dgm:pt>
    <dgm:pt modelId="{25594EB8-E012-4C85-8F99-74C02ECE169B}" type="sibTrans" cxnId="{556C4014-F8EC-4503-8B8C-80F098459444}">
      <dgm:prSet/>
      <dgm:spPr/>
      <dgm:t>
        <a:bodyPr/>
        <a:lstStyle/>
        <a:p>
          <a:endParaRPr lang="en-US"/>
        </a:p>
      </dgm:t>
    </dgm:pt>
    <dgm:pt modelId="{61F05F5F-5A6C-48E7-BC23-129B90472402}">
      <dgm:prSet/>
      <dgm:spPr/>
      <dgm:t>
        <a:bodyPr/>
        <a:lstStyle/>
        <a:p>
          <a:r>
            <a:rPr lang="en-US"/>
            <a:t>check whether classes are balanced</a:t>
          </a:r>
        </a:p>
      </dgm:t>
    </dgm:pt>
    <dgm:pt modelId="{4125BAD9-5553-45D1-8927-5CCC0ED1128F}" type="parTrans" cxnId="{80EBF5DD-9430-4983-B6E1-2BCA7FD37D6A}">
      <dgm:prSet/>
      <dgm:spPr/>
      <dgm:t>
        <a:bodyPr/>
        <a:lstStyle/>
        <a:p>
          <a:endParaRPr lang="en-US"/>
        </a:p>
      </dgm:t>
    </dgm:pt>
    <dgm:pt modelId="{46198FA5-8CC1-4B9A-91BC-53D3ECEBE88D}" type="sibTrans" cxnId="{80EBF5DD-9430-4983-B6E1-2BCA7FD37D6A}">
      <dgm:prSet/>
      <dgm:spPr/>
      <dgm:t>
        <a:bodyPr/>
        <a:lstStyle/>
        <a:p>
          <a:endParaRPr lang="en-US"/>
        </a:p>
      </dgm:t>
    </dgm:pt>
    <dgm:pt modelId="{91314F60-8DA7-4B6F-8035-AA486C0C7B14}">
      <dgm:prSet/>
      <dgm:spPr/>
      <dgm:t>
        <a:bodyPr/>
        <a:lstStyle/>
        <a:p>
          <a:r>
            <a:rPr lang="en-US"/>
            <a:t>Convert</a:t>
          </a:r>
        </a:p>
      </dgm:t>
    </dgm:pt>
    <dgm:pt modelId="{FE6EF7A2-A363-4B3E-8C85-6DB33A71E6E4}" type="parTrans" cxnId="{9800B253-B0FD-4D0E-9334-A7F880F37008}">
      <dgm:prSet/>
      <dgm:spPr/>
      <dgm:t>
        <a:bodyPr/>
        <a:lstStyle/>
        <a:p>
          <a:endParaRPr lang="en-US"/>
        </a:p>
      </dgm:t>
    </dgm:pt>
    <dgm:pt modelId="{6D3BA00A-049F-47BD-BE1F-3262C0EA5C30}" type="sibTrans" cxnId="{9800B253-B0FD-4D0E-9334-A7F880F37008}">
      <dgm:prSet/>
      <dgm:spPr/>
      <dgm:t>
        <a:bodyPr/>
        <a:lstStyle/>
        <a:p>
          <a:endParaRPr lang="en-US"/>
        </a:p>
      </dgm:t>
    </dgm:pt>
    <dgm:pt modelId="{21393939-2787-49FB-9A95-45B2F60F506D}">
      <dgm:prSet/>
      <dgm:spPr/>
      <dgm:t>
        <a:bodyPr/>
        <a:lstStyle/>
        <a:p>
          <a:r>
            <a:rPr lang="en-US"/>
            <a:t>convert labels into categorical data type</a:t>
          </a:r>
        </a:p>
      </dgm:t>
    </dgm:pt>
    <dgm:pt modelId="{2DBD516A-CFAA-4B93-B490-8AC717815888}" type="parTrans" cxnId="{B6414A92-B73A-4E1B-A242-EB519C91D194}">
      <dgm:prSet/>
      <dgm:spPr/>
      <dgm:t>
        <a:bodyPr/>
        <a:lstStyle/>
        <a:p>
          <a:endParaRPr lang="en-US"/>
        </a:p>
      </dgm:t>
    </dgm:pt>
    <dgm:pt modelId="{59C4AD15-F19D-4D57-8E52-1A7723E86260}" type="sibTrans" cxnId="{B6414A92-B73A-4E1B-A242-EB519C91D194}">
      <dgm:prSet/>
      <dgm:spPr/>
      <dgm:t>
        <a:bodyPr/>
        <a:lstStyle/>
        <a:p>
          <a:endParaRPr lang="en-US"/>
        </a:p>
      </dgm:t>
    </dgm:pt>
    <dgm:pt modelId="{84FB7318-3307-490C-A155-0B56F4335D8A}">
      <dgm:prSet/>
      <dgm:spPr/>
      <dgm:t>
        <a:bodyPr/>
        <a:lstStyle/>
        <a:p>
          <a:r>
            <a:rPr lang="en-US"/>
            <a:t>Reshape</a:t>
          </a:r>
        </a:p>
      </dgm:t>
    </dgm:pt>
    <dgm:pt modelId="{033BEAC3-8CD7-449D-8DE3-9FB3471CDFC5}" type="parTrans" cxnId="{EC894B8A-C432-4B28-86C7-74E78AAF5112}">
      <dgm:prSet/>
      <dgm:spPr/>
      <dgm:t>
        <a:bodyPr/>
        <a:lstStyle/>
        <a:p>
          <a:endParaRPr lang="en-US"/>
        </a:p>
      </dgm:t>
    </dgm:pt>
    <dgm:pt modelId="{2205A5E3-5990-4493-A334-1950504985AD}" type="sibTrans" cxnId="{EC894B8A-C432-4B28-86C7-74E78AAF5112}">
      <dgm:prSet/>
      <dgm:spPr/>
      <dgm:t>
        <a:bodyPr/>
        <a:lstStyle/>
        <a:p>
          <a:endParaRPr lang="en-US"/>
        </a:p>
      </dgm:t>
    </dgm:pt>
    <dgm:pt modelId="{2AE22EF2-7CC3-4551-B5AD-6B6EB1726CC6}">
      <dgm:prSet/>
      <dgm:spPr/>
      <dgm:t>
        <a:bodyPr/>
        <a:lstStyle/>
        <a:p>
          <a:r>
            <a:rPr lang="en-US"/>
            <a:t>reshape the images</a:t>
          </a:r>
        </a:p>
      </dgm:t>
    </dgm:pt>
    <dgm:pt modelId="{7CCE6A59-C289-4A5D-9A57-F3A0053353F5}" type="parTrans" cxnId="{D7E2F1A9-D509-41D7-95EC-ADB5A6F9B537}">
      <dgm:prSet/>
      <dgm:spPr/>
      <dgm:t>
        <a:bodyPr/>
        <a:lstStyle/>
        <a:p>
          <a:endParaRPr lang="en-US"/>
        </a:p>
      </dgm:t>
    </dgm:pt>
    <dgm:pt modelId="{454677DC-347C-486C-A055-F880641DB7A2}" type="sibTrans" cxnId="{D7E2F1A9-D509-41D7-95EC-ADB5A6F9B537}">
      <dgm:prSet/>
      <dgm:spPr/>
      <dgm:t>
        <a:bodyPr/>
        <a:lstStyle/>
        <a:p>
          <a:endParaRPr lang="en-US"/>
        </a:p>
      </dgm:t>
    </dgm:pt>
    <dgm:pt modelId="{972E9C53-3C6A-45EF-B05C-71A2DEAE6A78}">
      <dgm:prSet/>
      <dgm:spPr/>
      <dgm:t>
        <a:bodyPr/>
        <a:lstStyle/>
        <a:p>
          <a:r>
            <a:rPr lang="en-US"/>
            <a:t>Use</a:t>
          </a:r>
        </a:p>
      </dgm:t>
    </dgm:pt>
    <dgm:pt modelId="{7EC719F3-40EF-4543-9B71-833175A659FE}" type="parTrans" cxnId="{D77DEA68-FBE9-4963-8A80-F43A54699A43}">
      <dgm:prSet/>
      <dgm:spPr/>
      <dgm:t>
        <a:bodyPr/>
        <a:lstStyle/>
        <a:p>
          <a:endParaRPr lang="en-US"/>
        </a:p>
      </dgm:t>
    </dgm:pt>
    <dgm:pt modelId="{2CCD4E0A-B168-4BC4-BB72-DEC8E8A82405}" type="sibTrans" cxnId="{D77DEA68-FBE9-4963-8A80-F43A54699A43}">
      <dgm:prSet/>
      <dgm:spPr/>
      <dgm:t>
        <a:bodyPr/>
        <a:lstStyle/>
        <a:p>
          <a:endParaRPr lang="en-US"/>
        </a:p>
      </dgm:t>
    </dgm:pt>
    <dgm:pt modelId="{30BD9213-7831-4D21-BC53-22CC80862BB0}">
      <dgm:prSet/>
      <dgm:spPr/>
      <dgm:t>
        <a:bodyPr/>
        <a:lstStyle/>
        <a:p>
          <a:r>
            <a:rPr lang="en-US"/>
            <a:t>use image augmentation technique to avoid overfitting problem</a:t>
          </a:r>
        </a:p>
      </dgm:t>
    </dgm:pt>
    <dgm:pt modelId="{4C09725F-2D89-43AD-8BA1-8873B6C12CC4}" type="parTrans" cxnId="{C18CFA17-5116-46F6-B263-59891B394C3B}">
      <dgm:prSet/>
      <dgm:spPr/>
      <dgm:t>
        <a:bodyPr/>
        <a:lstStyle/>
        <a:p>
          <a:endParaRPr lang="en-US"/>
        </a:p>
      </dgm:t>
    </dgm:pt>
    <dgm:pt modelId="{FC098DDC-155F-4EC1-A6D3-02336006568E}" type="sibTrans" cxnId="{C18CFA17-5116-46F6-B263-59891B394C3B}">
      <dgm:prSet/>
      <dgm:spPr/>
      <dgm:t>
        <a:bodyPr/>
        <a:lstStyle/>
        <a:p>
          <a:endParaRPr lang="en-US"/>
        </a:p>
      </dgm:t>
    </dgm:pt>
    <dgm:pt modelId="{AF74ADFA-18B6-A94F-A653-9AE242D243CF}" type="pres">
      <dgm:prSet presAssocID="{6F6C194D-33E2-433B-8885-DFE674394BFF}" presName="Name0" presStyleCnt="0">
        <dgm:presLayoutVars>
          <dgm:dir/>
          <dgm:animLvl val="lvl"/>
          <dgm:resizeHandles val="exact"/>
        </dgm:presLayoutVars>
      </dgm:prSet>
      <dgm:spPr/>
    </dgm:pt>
    <dgm:pt modelId="{7985AD95-1380-0940-B9D2-1C9745CE900F}" type="pres">
      <dgm:prSet presAssocID="{6F4BD5C7-CA84-452E-B114-5D6EB4462123}" presName="linNode" presStyleCnt="0"/>
      <dgm:spPr/>
    </dgm:pt>
    <dgm:pt modelId="{3E2E1A47-CB7B-DA49-904D-072F9B8F4A65}" type="pres">
      <dgm:prSet presAssocID="{6F4BD5C7-CA84-452E-B114-5D6EB4462123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F7E44FCD-5A2A-FD41-AE4C-2C56F0CEDB03}" type="pres">
      <dgm:prSet presAssocID="{6F4BD5C7-CA84-452E-B114-5D6EB4462123}" presName="descendantText" presStyleLbl="alignAccFollowNode1" presStyleIdx="0" presStyleCnt="4">
        <dgm:presLayoutVars>
          <dgm:bulletEnabled/>
        </dgm:presLayoutVars>
      </dgm:prSet>
      <dgm:spPr/>
    </dgm:pt>
    <dgm:pt modelId="{B5483DFA-FA4C-1649-9EFE-1BE73B187290}" type="pres">
      <dgm:prSet presAssocID="{25594EB8-E012-4C85-8F99-74C02ECE169B}" presName="sp" presStyleCnt="0"/>
      <dgm:spPr/>
    </dgm:pt>
    <dgm:pt modelId="{22A762C0-5770-EA40-A135-15A290F95D5C}" type="pres">
      <dgm:prSet presAssocID="{91314F60-8DA7-4B6F-8035-AA486C0C7B14}" presName="linNode" presStyleCnt="0"/>
      <dgm:spPr/>
    </dgm:pt>
    <dgm:pt modelId="{6B68AF5E-F6C8-2F47-B7CD-5CA1200790B7}" type="pres">
      <dgm:prSet presAssocID="{91314F60-8DA7-4B6F-8035-AA486C0C7B14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CF6E4828-C867-A04F-A6F6-1AFB24658244}" type="pres">
      <dgm:prSet presAssocID="{91314F60-8DA7-4B6F-8035-AA486C0C7B14}" presName="descendantText" presStyleLbl="alignAccFollowNode1" presStyleIdx="1" presStyleCnt="4">
        <dgm:presLayoutVars>
          <dgm:bulletEnabled/>
        </dgm:presLayoutVars>
      </dgm:prSet>
      <dgm:spPr/>
    </dgm:pt>
    <dgm:pt modelId="{AE0D4667-E1DA-584D-B80E-00019456A65B}" type="pres">
      <dgm:prSet presAssocID="{6D3BA00A-049F-47BD-BE1F-3262C0EA5C30}" presName="sp" presStyleCnt="0"/>
      <dgm:spPr/>
    </dgm:pt>
    <dgm:pt modelId="{83889860-2D10-2A4E-928F-9FF3E547F023}" type="pres">
      <dgm:prSet presAssocID="{84FB7318-3307-490C-A155-0B56F4335D8A}" presName="linNode" presStyleCnt="0"/>
      <dgm:spPr/>
    </dgm:pt>
    <dgm:pt modelId="{A3288F89-673E-9747-BB88-F98047C1C044}" type="pres">
      <dgm:prSet presAssocID="{84FB7318-3307-490C-A155-0B56F4335D8A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2C6148C2-7EC3-584C-8527-61E0253CDC7F}" type="pres">
      <dgm:prSet presAssocID="{84FB7318-3307-490C-A155-0B56F4335D8A}" presName="descendantText" presStyleLbl="alignAccFollowNode1" presStyleIdx="2" presStyleCnt="4">
        <dgm:presLayoutVars>
          <dgm:bulletEnabled/>
        </dgm:presLayoutVars>
      </dgm:prSet>
      <dgm:spPr/>
    </dgm:pt>
    <dgm:pt modelId="{B5D12687-4173-534B-B19A-5DC11DA0E847}" type="pres">
      <dgm:prSet presAssocID="{2205A5E3-5990-4493-A334-1950504985AD}" presName="sp" presStyleCnt="0"/>
      <dgm:spPr/>
    </dgm:pt>
    <dgm:pt modelId="{437DEB9C-F7A1-9047-B96E-C06E2820C92F}" type="pres">
      <dgm:prSet presAssocID="{972E9C53-3C6A-45EF-B05C-71A2DEAE6A78}" presName="linNode" presStyleCnt="0"/>
      <dgm:spPr/>
    </dgm:pt>
    <dgm:pt modelId="{570FDBB7-5919-9447-909F-E21E5148D5A7}" type="pres">
      <dgm:prSet presAssocID="{972E9C53-3C6A-45EF-B05C-71A2DEAE6A78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77C05BAC-2E3D-384E-B651-9B2FCFA9CDFE}" type="pres">
      <dgm:prSet presAssocID="{972E9C53-3C6A-45EF-B05C-71A2DEAE6A78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B2BCA805-02B0-6C44-BCC2-A389AB51EB39}" type="presOf" srcId="{91314F60-8DA7-4B6F-8035-AA486C0C7B14}" destId="{6B68AF5E-F6C8-2F47-B7CD-5CA1200790B7}" srcOrd="0" destOrd="0" presId="urn:microsoft.com/office/officeart/2016/7/layout/VerticalSolidActionList"/>
    <dgm:cxn modelId="{0ACC4A11-205C-DF45-8087-3EE4F1900889}" type="presOf" srcId="{21393939-2787-49FB-9A95-45B2F60F506D}" destId="{CF6E4828-C867-A04F-A6F6-1AFB24658244}" srcOrd="0" destOrd="0" presId="urn:microsoft.com/office/officeart/2016/7/layout/VerticalSolidActionList"/>
    <dgm:cxn modelId="{556C4014-F8EC-4503-8B8C-80F098459444}" srcId="{6F6C194D-33E2-433B-8885-DFE674394BFF}" destId="{6F4BD5C7-CA84-452E-B114-5D6EB4462123}" srcOrd="0" destOrd="0" parTransId="{A738EFFE-59D1-4C41-ABAF-C73A479A3982}" sibTransId="{25594EB8-E012-4C85-8F99-74C02ECE169B}"/>
    <dgm:cxn modelId="{C18CFA17-5116-46F6-B263-59891B394C3B}" srcId="{972E9C53-3C6A-45EF-B05C-71A2DEAE6A78}" destId="{30BD9213-7831-4D21-BC53-22CC80862BB0}" srcOrd="0" destOrd="0" parTransId="{4C09725F-2D89-43AD-8BA1-8873B6C12CC4}" sibTransId="{FC098DDC-155F-4EC1-A6D3-02336006568E}"/>
    <dgm:cxn modelId="{7255903B-E3ED-0E41-99F5-77FC59F035E8}" type="presOf" srcId="{972E9C53-3C6A-45EF-B05C-71A2DEAE6A78}" destId="{570FDBB7-5919-9447-909F-E21E5148D5A7}" srcOrd="0" destOrd="0" presId="urn:microsoft.com/office/officeart/2016/7/layout/VerticalSolidActionList"/>
    <dgm:cxn modelId="{9800B253-B0FD-4D0E-9334-A7F880F37008}" srcId="{6F6C194D-33E2-433B-8885-DFE674394BFF}" destId="{91314F60-8DA7-4B6F-8035-AA486C0C7B14}" srcOrd="1" destOrd="0" parTransId="{FE6EF7A2-A363-4B3E-8C85-6DB33A71E6E4}" sibTransId="{6D3BA00A-049F-47BD-BE1F-3262C0EA5C30}"/>
    <dgm:cxn modelId="{E09B8C5E-90AF-7F4E-84CD-86DA6CB1919C}" type="presOf" srcId="{6F6C194D-33E2-433B-8885-DFE674394BFF}" destId="{AF74ADFA-18B6-A94F-A653-9AE242D243CF}" srcOrd="0" destOrd="0" presId="urn:microsoft.com/office/officeart/2016/7/layout/VerticalSolidActionList"/>
    <dgm:cxn modelId="{D77DEA68-FBE9-4963-8A80-F43A54699A43}" srcId="{6F6C194D-33E2-433B-8885-DFE674394BFF}" destId="{972E9C53-3C6A-45EF-B05C-71A2DEAE6A78}" srcOrd="3" destOrd="0" parTransId="{7EC719F3-40EF-4543-9B71-833175A659FE}" sibTransId="{2CCD4E0A-B168-4BC4-BB72-DEC8E8A82405}"/>
    <dgm:cxn modelId="{FF722D6E-EC9F-BA4E-812E-C4F372FC7865}" type="presOf" srcId="{30BD9213-7831-4D21-BC53-22CC80862BB0}" destId="{77C05BAC-2E3D-384E-B651-9B2FCFA9CDFE}" srcOrd="0" destOrd="0" presId="urn:microsoft.com/office/officeart/2016/7/layout/VerticalSolidActionList"/>
    <dgm:cxn modelId="{EC894B8A-C432-4B28-86C7-74E78AAF5112}" srcId="{6F6C194D-33E2-433B-8885-DFE674394BFF}" destId="{84FB7318-3307-490C-A155-0B56F4335D8A}" srcOrd="2" destOrd="0" parTransId="{033BEAC3-8CD7-449D-8DE3-9FB3471CDFC5}" sibTransId="{2205A5E3-5990-4493-A334-1950504985AD}"/>
    <dgm:cxn modelId="{B6414A92-B73A-4E1B-A242-EB519C91D194}" srcId="{91314F60-8DA7-4B6F-8035-AA486C0C7B14}" destId="{21393939-2787-49FB-9A95-45B2F60F506D}" srcOrd="0" destOrd="0" parTransId="{2DBD516A-CFAA-4B93-B490-8AC717815888}" sibTransId="{59C4AD15-F19D-4D57-8E52-1A7723E86260}"/>
    <dgm:cxn modelId="{D7E2F1A9-D509-41D7-95EC-ADB5A6F9B537}" srcId="{84FB7318-3307-490C-A155-0B56F4335D8A}" destId="{2AE22EF2-7CC3-4551-B5AD-6B6EB1726CC6}" srcOrd="0" destOrd="0" parTransId="{7CCE6A59-C289-4A5D-9A57-F3A0053353F5}" sibTransId="{454677DC-347C-486C-A055-F880641DB7A2}"/>
    <dgm:cxn modelId="{E16392BB-095B-3B44-B992-83B31D569EAA}" type="presOf" srcId="{6F4BD5C7-CA84-452E-B114-5D6EB4462123}" destId="{3E2E1A47-CB7B-DA49-904D-072F9B8F4A65}" srcOrd="0" destOrd="0" presId="urn:microsoft.com/office/officeart/2016/7/layout/VerticalSolidActionList"/>
    <dgm:cxn modelId="{9171A7D6-A04B-A64E-B04E-2DB1DDFC06A5}" type="presOf" srcId="{84FB7318-3307-490C-A155-0B56F4335D8A}" destId="{A3288F89-673E-9747-BB88-F98047C1C044}" srcOrd="0" destOrd="0" presId="urn:microsoft.com/office/officeart/2016/7/layout/VerticalSolidActionList"/>
    <dgm:cxn modelId="{9D9931D7-2AAF-0741-81BC-1726A4FB169B}" type="presOf" srcId="{2AE22EF2-7CC3-4551-B5AD-6B6EB1726CC6}" destId="{2C6148C2-7EC3-584C-8527-61E0253CDC7F}" srcOrd="0" destOrd="0" presId="urn:microsoft.com/office/officeart/2016/7/layout/VerticalSolidActionList"/>
    <dgm:cxn modelId="{80EBF5DD-9430-4983-B6E1-2BCA7FD37D6A}" srcId="{6F4BD5C7-CA84-452E-B114-5D6EB4462123}" destId="{61F05F5F-5A6C-48E7-BC23-129B90472402}" srcOrd="0" destOrd="0" parTransId="{4125BAD9-5553-45D1-8927-5CCC0ED1128F}" sibTransId="{46198FA5-8CC1-4B9A-91BC-53D3ECEBE88D}"/>
    <dgm:cxn modelId="{04FBA3F9-5124-F944-9E8B-139145A1BA84}" type="presOf" srcId="{61F05F5F-5A6C-48E7-BC23-129B90472402}" destId="{F7E44FCD-5A2A-FD41-AE4C-2C56F0CEDB03}" srcOrd="0" destOrd="0" presId="urn:microsoft.com/office/officeart/2016/7/layout/VerticalSolidActionList"/>
    <dgm:cxn modelId="{DAF09DCE-3CD7-B645-AAF0-876C6E93D95C}" type="presParOf" srcId="{AF74ADFA-18B6-A94F-A653-9AE242D243CF}" destId="{7985AD95-1380-0940-B9D2-1C9745CE900F}" srcOrd="0" destOrd="0" presId="urn:microsoft.com/office/officeart/2016/7/layout/VerticalSolidActionList"/>
    <dgm:cxn modelId="{60620D7D-DB54-7A49-A0B1-6EF3D03D6A7F}" type="presParOf" srcId="{7985AD95-1380-0940-B9D2-1C9745CE900F}" destId="{3E2E1A47-CB7B-DA49-904D-072F9B8F4A65}" srcOrd="0" destOrd="0" presId="urn:microsoft.com/office/officeart/2016/7/layout/VerticalSolidActionList"/>
    <dgm:cxn modelId="{4A016C67-2602-7046-8549-52073ACD0354}" type="presParOf" srcId="{7985AD95-1380-0940-B9D2-1C9745CE900F}" destId="{F7E44FCD-5A2A-FD41-AE4C-2C56F0CEDB03}" srcOrd="1" destOrd="0" presId="urn:microsoft.com/office/officeart/2016/7/layout/VerticalSolidActionList"/>
    <dgm:cxn modelId="{91347891-5225-9343-ACC3-857E59CCFDB7}" type="presParOf" srcId="{AF74ADFA-18B6-A94F-A653-9AE242D243CF}" destId="{B5483DFA-FA4C-1649-9EFE-1BE73B187290}" srcOrd="1" destOrd="0" presId="urn:microsoft.com/office/officeart/2016/7/layout/VerticalSolidActionList"/>
    <dgm:cxn modelId="{D98F1546-CE47-F14C-A95D-5748B0025740}" type="presParOf" srcId="{AF74ADFA-18B6-A94F-A653-9AE242D243CF}" destId="{22A762C0-5770-EA40-A135-15A290F95D5C}" srcOrd="2" destOrd="0" presId="urn:microsoft.com/office/officeart/2016/7/layout/VerticalSolidActionList"/>
    <dgm:cxn modelId="{5556FDEA-5DF4-F942-B2AA-F4F33AC841D5}" type="presParOf" srcId="{22A762C0-5770-EA40-A135-15A290F95D5C}" destId="{6B68AF5E-F6C8-2F47-B7CD-5CA1200790B7}" srcOrd="0" destOrd="0" presId="urn:microsoft.com/office/officeart/2016/7/layout/VerticalSolidActionList"/>
    <dgm:cxn modelId="{2ACD62CD-942E-2B41-9090-DA7DB998B15B}" type="presParOf" srcId="{22A762C0-5770-EA40-A135-15A290F95D5C}" destId="{CF6E4828-C867-A04F-A6F6-1AFB24658244}" srcOrd="1" destOrd="0" presId="urn:microsoft.com/office/officeart/2016/7/layout/VerticalSolidActionList"/>
    <dgm:cxn modelId="{299A0F46-E518-A242-96DA-3121D620973A}" type="presParOf" srcId="{AF74ADFA-18B6-A94F-A653-9AE242D243CF}" destId="{AE0D4667-E1DA-584D-B80E-00019456A65B}" srcOrd="3" destOrd="0" presId="urn:microsoft.com/office/officeart/2016/7/layout/VerticalSolidActionList"/>
    <dgm:cxn modelId="{818D4E39-E9C9-1A4F-AED3-76984C563684}" type="presParOf" srcId="{AF74ADFA-18B6-A94F-A653-9AE242D243CF}" destId="{83889860-2D10-2A4E-928F-9FF3E547F023}" srcOrd="4" destOrd="0" presId="urn:microsoft.com/office/officeart/2016/7/layout/VerticalSolidActionList"/>
    <dgm:cxn modelId="{2F120D48-3DA1-0641-A6BB-91D1D7E93D60}" type="presParOf" srcId="{83889860-2D10-2A4E-928F-9FF3E547F023}" destId="{A3288F89-673E-9747-BB88-F98047C1C044}" srcOrd="0" destOrd="0" presId="urn:microsoft.com/office/officeart/2016/7/layout/VerticalSolidActionList"/>
    <dgm:cxn modelId="{62600A62-09FD-3741-81F1-FCB99FC91020}" type="presParOf" srcId="{83889860-2D10-2A4E-928F-9FF3E547F023}" destId="{2C6148C2-7EC3-584C-8527-61E0253CDC7F}" srcOrd="1" destOrd="0" presId="urn:microsoft.com/office/officeart/2016/7/layout/VerticalSolidActionList"/>
    <dgm:cxn modelId="{0B6CC953-7BA1-F34A-B068-9912F9AFAA4B}" type="presParOf" srcId="{AF74ADFA-18B6-A94F-A653-9AE242D243CF}" destId="{B5D12687-4173-534B-B19A-5DC11DA0E847}" srcOrd="5" destOrd="0" presId="urn:microsoft.com/office/officeart/2016/7/layout/VerticalSolidActionList"/>
    <dgm:cxn modelId="{9F76CAC5-3147-274E-9B00-B7277F501AC8}" type="presParOf" srcId="{AF74ADFA-18B6-A94F-A653-9AE242D243CF}" destId="{437DEB9C-F7A1-9047-B96E-C06E2820C92F}" srcOrd="6" destOrd="0" presId="urn:microsoft.com/office/officeart/2016/7/layout/VerticalSolidActionList"/>
    <dgm:cxn modelId="{FA569E20-90E5-D040-B8F8-D9E93E2DA9CB}" type="presParOf" srcId="{437DEB9C-F7A1-9047-B96E-C06E2820C92F}" destId="{570FDBB7-5919-9447-909F-E21E5148D5A7}" srcOrd="0" destOrd="0" presId="urn:microsoft.com/office/officeart/2016/7/layout/VerticalSolidActionList"/>
    <dgm:cxn modelId="{63981B3B-FFE0-2941-8514-D8E9D83785D8}" type="presParOf" srcId="{437DEB9C-F7A1-9047-B96E-C06E2820C92F}" destId="{77C05BAC-2E3D-384E-B651-9B2FCFA9CDF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BABCBA-96CD-4ED0-B47A-5D6D87EDFEA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98212D-DAE0-4785-A7C2-97080FF98F1A}">
      <dgm:prSet/>
      <dgm:spPr/>
      <dgm:t>
        <a:bodyPr/>
        <a:lstStyle/>
        <a:p>
          <a:r>
            <a:rPr lang="en-US" dirty="0"/>
            <a:t>randomly rotate a subset of training images by 10 degrees </a:t>
          </a:r>
        </a:p>
      </dgm:t>
    </dgm:pt>
    <dgm:pt modelId="{743238D3-2B81-49AB-848A-F54BA67F698E}" type="parTrans" cxnId="{C2D470C3-CF6D-4D47-9C88-9B3B3A9125B4}">
      <dgm:prSet/>
      <dgm:spPr/>
      <dgm:t>
        <a:bodyPr/>
        <a:lstStyle/>
        <a:p>
          <a:endParaRPr lang="en-US"/>
        </a:p>
      </dgm:t>
    </dgm:pt>
    <dgm:pt modelId="{9778950A-992A-4A2E-A469-10E515635166}" type="sibTrans" cxnId="{C2D470C3-CF6D-4D47-9C88-9B3B3A9125B4}">
      <dgm:prSet/>
      <dgm:spPr/>
      <dgm:t>
        <a:bodyPr/>
        <a:lstStyle/>
        <a:p>
          <a:endParaRPr lang="en-US"/>
        </a:p>
      </dgm:t>
    </dgm:pt>
    <dgm:pt modelId="{1230DF2D-8B0C-497E-9963-8B8F227403FF}">
      <dgm:prSet/>
      <dgm:spPr/>
      <dgm:t>
        <a:bodyPr/>
        <a:lstStyle/>
        <a:p>
          <a:r>
            <a:rPr lang="en-US" dirty="0"/>
            <a:t>randomly zoom by 10% some of the training images </a:t>
          </a:r>
        </a:p>
      </dgm:t>
    </dgm:pt>
    <dgm:pt modelId="{4F25BC89-D00F-4EC5-9360-A28F8332E0C1}" type="parTrans" cxnId="{78D1F5CC-C2D5-4785-ABD1-5D845A66C1A3}">
      <dgm:prSet/>
      <dgm:spPr/>
      <dgm:t>
        <a:bodyPr/>
        <a:lstStyle/>
        <a:p>
          <a:endParaRPr lang="en-US"/>
        </a:p>
      </dgm:t>
    </dgm:pt>
    <dgm:pt modelId="{BC181661-A273-4747-9417-06759BE906E1}" type="sibTrans" cxnId="{78D1F5CC-C2D5-4785-ABD1-5D845A66C1A3}">
      <dgm:prSet/>
      <dgm:spPr/>
      <dgm:t>
        <a:bodyPr/>
        <a:lstStyle/>
        <a:p>
          <a:endParaRPr lang="en-US"/>
        </a:p>
      </dgm:t>
    </dgm:pt>
    <dgm:pt modelId="{9C9A641A-3A6F-4A26-BD15-72DCF5C8B0DF}">
      <dgm:prSet/>
      <dgm:spPr/>
      <dgm:t>
        <a:bodyPr/>
        <a:lstStyle/>
        <a:p>
          <a:r>
            <a:rPr lang="en-US" dirty="0"/>
            <a:t>randomly shift images horizontally by 10% of the width</a:t>
          </a:r>
        </a:p>
      </dgm:t>
    </dgm:pt>
    <dgm:pt modelId="{3BF512E8-04D2-45E2-8A98-38FCC3FE7074}" type="parTrans" cxnId="{635CDB19-02A4-4604-BC69-BAA5EE082B34}">
      <dgm:prSet/>
      <dgm:spPr/>
      <dgm:t>
        <a:bodyPr/>
        <a:lstStyle/>
        <a:p>
          <a:endParaRPr lang="en-US"/>
        </a:p>
      </dgm:t>
    </dgm:pt>
    <dgm:pt modelId="{A480CAD2-BB69-4BEF-A190-334851FFC056}" type="sibTrans" cxnId="{635CDB19-02A4-4604-BC69-BAA5EE082B34}">
      <dgm:prSet/>
      <dgm:spPr/>
      <dgm:t>
        <a:bodyPr/>
        <a:lstStyle/>
        <a:p>
          <a:endParaRPr lang="en-US"/>
        </a:p>
      </dgm:t>
    </dgm:pt>
    <dgm:pt modelId="{DFCCAE5E-32C9-4BD0-9336-59A61BC190CC}">
      <dgm:prSet/>
      <dgm:spPr/>
      <dgm:t>
        <a:bodyPr/>
        <a:lstStyle/>
        <a:p>
          <a:r>
            <a:rPr lang="en-US" dirty="0"/>
            <a:t>randomly shift images vertically by 10% of the height</a:t>
          </a:r>
        </a:p>
      </dgm:t>
    </dgm:pt>
    <dgm:pt modelId="{80E6B8C1-4206-4F6D-8926-EF7201BDEC59}" type="parTrans" cxnId="{12DFB822-BE56-4106-9AB6-7D4B6E1BA809}">
      <dgm:prSet/>
      <dgm:spPr/>
      <dgm:t>
        <a:bodyPr/>
        <a:lstStyle/>
        <a:p>
          <a:endParaRPr lang="en-US"/>
        </a:p>
      </dgm:t>
    </dgm:pt>
    <dgm:pt modelId="{DFA428AC-F7CA-4799-9795-7A8E5407447D}" type="sibTrans" cxnId="{12DFB822-BE56-4106-9AB6-7D4B6E1BA809}">
      <dgm:prSet/>
      <dgm:spPr/>
      <dgm:t>
        <a:bodyPr/>
        <a:lstStyle/>
        <a:p>
          <a:endParaRPr lang="en-US"/>
        </a:p>
      </dgm:t>
    </dgm:pt>
    <dgm:pt modelId="{2D1161D9-B1CA-CA45-96EB-884051296D28}" type="pres">
      <dgm:prSet presAssocID="{6EBABCBA-96CD-4ED0-B47A-5D6D87EDFEA9}" presName="vert0" presStyleCnt="0">
        <dgm:presLayoutVars>
          <dgm:dir/>
          <dgm:animOne val="branch"/>
          <dgm:animLvl val="lvl"/>
        </dgm:presLayoutVars>
      </dgm:prSet>
      <dgm:spPr/>
    </dgm:pt>
    <dgm:pt modelId="{BC326983-22A9-3A4C-97D9-F401B06539E7}" type="pres">
      <dgm:prSet presAssocID="{D598212D-DAE0-4785-A7C2-97080FF98F1A}" presName="thickLine" presStyleLbl="alignNode1" presStyleIdx="0" presStyleCnt="4"/>
      <dgm:spPr/>
    </dgm:pt>
    <dgm:pt modelId="{0E9AE95D-C69E-A34B-B3E4-5982D5D6EF8A}" type="pres">
      <dgm:prSet presAssocID="{D598212D-DAE0-4785-A7C2-97080FF98F1A}" presName="horz1" presStyleCnt="0"/>
      <dgm:spPr/>
    </dgm:pt>
    <dgm:pt modelId="{7E43072C-2FE3-3F46-B65B-95E48A655F63}" type="pres">
      <dgm:prSet presAssocID="{D598212D-DAE0-4785-A7C2-97080FF98F1A}" presName="tx1" presStyleLbl="revTx" presStyleIdx="0" presStyleCnt="4"/>
      <dgm:spPr/>
    </dgm:pt>
    <dgm:pt modelId="{D8F5F590-4033-E748-9669-2ED7A638967D}" type="pres">
      <dgm:prSet presAssocID="{D598212D-DAE0-4785-A7C2-97080FF98F1A}" presName="vert1" presStyleCnt="0"/>
      <dgm:spPr/>
    </dgm:pt>
    <dgm:pt modelId="{B8C3B343-9441-A34B-A3C5-42E78DC0A889}" type="pres">
      <dgm:prSet presAssocID="{1230DF2D-8B0C-497E-9963-8B8F227403FF}" presName="thickLine" presStyleLbl="alignNode1" presStyleIdx="1" presStyleCnt="4"/>
      <dgm:spPr/>
    </dgm:pt>
    <dgm:pt modelId="{4AA20AFF-5319-FF40-9A98-D2CA2CE3D85C}" type="pres">
      <dgm:prSet presAssocID="{1230DF2D-8B0C-497E-9963-8B8F227403FF}" presName="horz1" presStyleCnt="0"/>
      <dgm:spPr/>
    </dgm:pt>
    <dgm:pt modelId="{7003C4F7-11A0-B448-9ECD-02454A33386F}" type="pres">
      <dgm:prSet presAssocID="{1230DF2D-8B0C-497E-9963-8B8F227403FF}" presName="tx1" presStyleLbl="revTx" presStyleIdx="1" presStyleCnt="4"/>
      <dgm:spPr/>
    </dgm:pt>
    <dgm:pt modelId="{7D188F85-0821-FA49-B8D4-3DEC6E25F5B6}" type="pres">
      <dgm:prSet presAssocID="{1230DF2D-8B0C-497E-9963-8B8F227403FF}" presName="vert1" presStyleCnt="0"/>
      <dgm:spPr/>
    </dgm:pt>
    <dgm:pt modelId="{92F153ED-F354-234E-8F33-D5827C3B82AC}" type="pres">
      <dgm:prSet presAssocID="{9C9A641A-3A6F-4A26-BD15-72DCF5C8B0DF}" presName="thickLine" presStyleLbl="alignNode1" presStyleIdx="2" presStyleCnt="4"/>
      <dgm:spPr/>
    </dgm:pt>
    <dgm:pt modelId="{4C406AA9-1DC3-EB46-A65C-CB4CC9ADFE49}" type="pres">
      <dgm:prSet presAssocID="{9C9A641A-3A6F-4A26-BD15-72DCF5C8B0DF}" presName="horz1" presStyleCnt="0"/>
      <dgm:spPr/>
    </dgm:pt>
    <dgm:pt modelId="{F3980366-A27C-1D49-9022-66347E9FC4CD}" type="pres">
      <dgm:prSet presAssocID="{9C9A641A-3A6F-4A26-BD15-72DCF5C8B0DF}" presName="tx1" presStyleLbl="revTx" presStyleIdx="2" presStyleCnt="4"/>
      <dgm:spPr/>
    </dgm:pt>
    <dgm:pt modelId="{710C99F0-9E21-534B-8FFA-5E4B0E92AA73}" type="pres">
      <dgm:prSet presAssocID="{9C9A641A-3A6F-4A26-BD15-72DCF5C8B0DF}" presName="vert1" presStyleCnt="0"/>
      <dgm:spPr/>
    </dgm:pt>
    <dgm:pt modelId="{7D1EB404-20C8-CD4F-83ED-1A70BB6B01BE}" type="pres">
      <dgm:prSet presAssocID="{DFCCAE5E-32C9-4BD0-9336-59A61BC190CC}" presName="thickLine" presStyleLbl="alignNode1" presStyleIdx="3" presStyleCnt="4"/>
      <dgm:spPr/>
    </dgm:pt>
    <dgm:pt modelId="{FFDB262D-963A-CC4A-A772-8D245EA5ED3E}" type="pres">
      <dgm:prSet presAssocID="{DFCCAE5E-32C9-4BD0-9336-59A61BC190CC}" presName="horz1" presStyleCnt="0"/>
      <dgm:spPr/>
    </dgm:pt>
    <dgm:pt modelId="{332F9913-7670-5F4A-9BEB-4BC1D60346FD}" type="pres">
      <dgm:prSet presAssocID="{DFCCAE5E-32C9-4BD0-9336-59A61BC190CC}" presName="tx1" presStyleLbl="revTx" presStyleIdx="3" presStyleCnt="4"/>
      <dgm:spPr/>
    </dgm:pt>
    <dgm:pt modelId="{EBFDAD5F-0824-8341-A18F-B00D59A28B33}" type="pres">
      <dgm:prSet presAssocID="{DFCCAE5E-32C9-4BD0-9336-59A61BC190CC}" presName="vert1" presStyleCnt="0"/>
      <dgm:spPr/>
    </dgm:pt>
  </dgm:ptLst>
  <dgm:cxnLst>
    <dgm:cxn modelId="{635CDB19-02A4-4604-BC69-BAA5EE082B34}" srcId="{6EBABCBA-96CD-4ED0-B47A-5D6D87EDFEA9}" destId="{9C9A641A-3A6F-4A26-BD15-72DCF5C8B0DF}" srcOrd="2" destOrd="0" parTransId="{3BF512E8-04D2-45E2-8A98-38FCC3FE7074}" sibTransId="{A480CAD2-BB69-4BEF-A190-334851FFC056}"/>
    <dgm:cxn modelId="{12DFB822-BE56-4106-9AB6-7D4B6E1BA809}" srcId="{6EBABCBA-96CD-4ED0-B47A-5D6D87EDFEA9}" destId="{DFCCAE5E-32C9-4BD0-9336-59A61BC190CC}" srcOrd="3" destOrd="0" parTransId="{80E6B8C1-4206-4F6D-8926-EF7201BDEC59}" sibTransId="{DFA428AC-F7CA-4799-9795-7A8E5407447D}"/>
    <dgm:cxn modelId="{D6A5004F-AB9D-4B46-AC6E-47B11225AF18}" type="presOf" srcId="{6EBABCBA-96CD-4ED0-B47A-5D6D87EDFEA9}" destId="{2D1161D9-B1CA-CA45-96EB-884051296D28}" srcOrd="0" destOrd="0" presId="urn:microsoft.com/office/officeart/2008/layout/LinedList"/>
    <dgm:cxn modelId="{7AF64065-0F47-6843-9417-4769A2FC9682}" type="presOf" srcId="{DFCCAE5E-32C9-4BD0-9336-59A61BC190CC}" destId="{332F9913-7670-5F4A-9BEB-4BC1D60346FD}" srcOrd="0" destOrd="0" presId="urn:microsoft.com/office/officeart/2008/layout/LinedList"/>
    <dgm:cxn modelId="{922D6272-21D1-1B4C-B6D1-2D2CB720EE1F}" type="presOf" srcId="{1230DF2D-8B0C-497E-9963-8B8F227403FF}" destId="{7003C4F7-11A0-B448-9ECD-02454A33386F}" srcOrd="0" destOrd="0" presId="urn:microsoft.com/office/officeart/2008/layout/LinedList"/>
    <dgm:cxn modelId="{4F459490-82FF-5545-938F-8417C6F85D8F}" type="presOf" srcId="{9C9A641A-3A6F-4A26-BD15-72DCF5C8B0DF}" destId="{F3980366-A27C-1D49-9022-66347E9FC4CD}" srcOrd="0" destOrd="0" presId="urn:microsoft.com/office/officeart/2008/layout/LinedList"/>
    <dgm:cxn modelId="{C2D470C3-CF6D-4D47-9C88-9B3B3A9125B4}" srcId="{6EBABCBA-96CD-4ED0-B47A-5D6D87EDFEA9}" destId="{D598212D-DAE0-4785-A7C2-97080FF98F1A}" srcOrd="0" destOrd="0" parTransId="{743238D3-2B81-49AB-848A-F54BA67F698E}" sibTransId="{9778950A-992A-4A2E-A469-10E515635166}"/>
    <dgm:cxn modelId="{78D1F5CC-C2D5-4785-ABD1-5D845A66C1A3}" srcId="{6EBABCBA-96CD-4ED0-B47A-5D6D87EDFEA9}" destId="{1230DF2D-8B0C-497E-9963-8B8F227403FF}" srcOrd="1" destOrd="0" parTransId="{4F25BC89-D00F-4EC5-9360-A28F8332E0C1}" sibTransId="{BC181661-A273-4747-9417-06759BE906E1}"/>
    <dgm:cxn modelId="{B10111D2-9C4A-E143-9046-83A61332B5D5}" type="presOf" srcId="{D598212D-DAE0-4785-A7C2-97080FF98F1A}" destId="{7E43072C-2FE3-3F46-B65B-95E48A655F63}" srcOrd="0" destOrd="0" presId="urn:microsoft.com/office/officeart/2008/layout/LinedList"/>
    <dgm:cxn modelId="{8485C3D6-42BE-3744-9BCF-D342A8C2C022}" type="presParOf" srcId="{2D1161D9-B1CA-CA45-96EB-884051296D28}" destId="{BC326983-22A9-3A4C-97D9-F401B06539E7}" srcOrd="0" destOrd="0" presId="urn:microsoft.com/office/officeart/2008/layout/LinedList"/>
    <dgm:cxn modelId="{D6F76FA0-2E8F-624C-98E8-67D225139DFD}" type="presParOf" srcId="{2D1161D9-B1CA-CA45-96EB-884051296D28}" destId="{0E9AE95D-C69E-A34B-B3E4-5982D5D6EF8A}" srcOrd="1" destOrd="0" presId="urn:microsoft.com/office/officeart/2008/layout/LinedList"/>
    <dgm:cxn modelId="{959DA668-6447-CA4A-BEA8-1793EE5DFD76}" type="presParOf" srcId="{0E9AE95D-C69E-A34B-B3E4-5982D5D6EF8A}" destId="{7E43072C-2FE3-3F46-B65B-95E48A655F63}" srcOrd="0" destOrd="0" presId="urn:microsoft.com/office/officeart/2008/layout/LinedList"/>
    <dgm:cxn modelId="{CF1AAA48-ADF8-5844-B1FE-70FCD007E632}" type="presParOf" srcId="{0E9AE95D-C69E-A34B-B3E4-5982D5D6EF8A}" destId="{D8F5F590-4033-E748-9669-2ED7A638967D}" srcOrd="1" destOrd="0" presId="urn:microsoft.com/office/officeart/2008/layout/LinedList"/>
    <dgm:cxn modelId="{7EA02A94-4735-E042-B3CB-2B8D05E6749C}" type="presParOf" srcId="{2D1161D9-B1CA-CA45-96EB-884051296D28}" destId="{B8C3B343-9441-A34B-A3C5-42E78DC0A889}" srcOrd="2" destOrd="0" presId="urn:microsoft.com/office/officeart/2008/layout/LinedList"/>
    <dgm:cxn modelId="{1E324DEC-2059-8E4E-94E4-E954FA8967CB}" type="presParOf" srcId="{2D1161D9-B1CA-CA45-96EB-884051296D28}" destId="{4AA20AFF-5319-FF40-9A98-D2CA2CE3D85C}" srcOrd="3" destOrd="0" presId="urn:microsoft.com/office/officeart/2008/layout/LinedList"/>
    <dgm:cxn modelId="{8E576CF6-972A-5F44-A38E-3CEBE4F5A163}" type="presParOf" srcId="{4AA20AFF-5319-FF40-9A98-D2CA2CE3D85C}" destId="{7003C4F7-11A0-B448-9ECD-02454A33386F}" srcOrd="0" destOrd="0" presId="urn:microsoft.com/office/officeart/2008/layout/LinedList"/>
    <dgm:cxn modelId="{E747B175-0B2E-6F46-B0AD-82A415103E2B}" type="presParOf" srcId="{4AA20AFF-5319-FF40-9A98-D2CA2CE3D85C}" destId="{7D188F85-0821-FA49-B8D4-3DEC6E25F5B6}" srcOrd="1" destOrd="0" presId="urn:microsoft.com/office/officeart/2008/layout/LinedList"/>
    <dgm:cxn modelId="{52F9AC3D-4F21-1746-975A-B7DC7697CEB8}" type="presParOf" srcId="{2D1161D9-B1CA-CA45-96EB-884051296D28}" destId="{92F153ED-F354-234E-8F33-D5827C3B82AC}" srcOrd="4" destOrd="0" presId="urn:microsoft.com/office/officeart/2008/layout/LinedList"/>
    <dgm:cxn modelId="{84A877E5-0160-1742-90D1-6AF69D56C5E4}" type="presParOf" srcId="{2D1161D9-B1CA-CA45-96EB-884051296D28}" destId="{4C406AA9-1DC3-EB46-A65C-CB4CC9ADFE49}" srcOrd="5" destOrd="0" presId="urn:microsoft.com/office/officeart/2008/layout/LinedList"/>
    <dgm:cxn modelId="{99E38BDF-23C5-5A43-889F-7EDEC873B647}" type="presParOf" srcId="{4C406AA9-1DC3-EB46-A65C-CB4CC9ADFE49}" destId="{F3980366-A27C-1D49-9022-66347E9FC4CD}" srcOrd="0" destOrd="0" presId="urn:microsoft.com/office/officeart/2008/layout/LinedList"/>
    <dgm:cxn modelId="{9FDE620D-5A7F-604C-8C26-B9C5DFDA5091}" type="presParOf" srcId="{4C406AA9-1DC3-EB46-A65C-CB4CC9ADFE49}" destId="{710C99F0-9E21-534B-8FFA-5E4B0E92AA73}" srcOrd="1" destOrd="0" presId="urn:microsoft.com/office/officeart/2008/layout/LinedList"/>
    <dgm:cxn modelId="{92CD48B0-DACE-1545-A28A-F71FDE3F794F}" type="presParOf" srcId="{2D1161D9-B1CA-CA45-96EB-884051296D28}" destId="{7D1EB404-20C8-CD4F-83ED-1A70BB6B01BE}" srcOrd="6" destOrd="0" presId="urn:microsoft.com/office/officeart/2008/layout/LinedList"/>
    <dgm:cxn modelId="{F86E35F9-8B38-A340-8BA4-0793E6C52AE7}" type="presParOf" srcId="{2D1161D9-B1CA-CA45-96EB-884051296D28}" destId="{FFDB262D-963A-CC4A-A772-8D245EA5ED3E}" srcOrd="7" destOrd="0" presId="urn:microsoft.com/office/officeart/2008/layout/LinedList"/>
    <dgm:cxn modelId="{1766D13D-BD26-1742-9E0F-A988244B8CB6}" type="presParOf" srcId="{FFDB262D-963A-CC4A-A772-8D245EA5ED3E}" destId="{332F9913-7670-5F4A-9BEB-4BC1D60346FD}" srcOrd="0" destOrd="0" presId="urn:microsoft.com/office/officeart/2008/layout/LinedList"/>
    <dgm:cxn modelId="{FBEA5FF6-FEDF-7141-9920-DB6614695F07}" type="presParOf" srcId="{FFDB262D-963A-CC4A-A772-8D245EA5ED3E}" destId="{EBFDAD5F-0824-8341-A18F-B00D59A28B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779060-71E9-46BF-ACB1-25736C6843C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E5AD78-71C8-4020-BCD4-20B35411743C}">
      <dgm:prSet/>
      <dgm:spPr/>
      <dgm:t>
        <a:bodyPr/>
        <a:lstStyle/>
        <a:p>
          <a:r>
            <a:rPr lang="en-US" dirty="0"/>
            <a:t>data pre-processing</a:t>
          </a:r>
        </a:p>
      </dgm:t>
    </dgm:pt>
    <dgm:pt modelId="{8C28AAEA-ECD0-49CD-B620-C3E20BC1912C}" type="parTrans" cxnId="{DB60F461-8761-4A91-9EF2-29957CDD752A}">
      <dgm:prSet/>
      <dgm:spPr/>
      <dgm:t>
        <a:bodyPr/>
        <a:lstStyle/>
        <a:p>
          <a:endParaRPr lang="en-US"/>
        </a:p>
      </dgm:t>
    </dgm:pt>
    <dgm:pt modelId="{DFD27BAC-158F-4BA3-AC82-16244FB3F35C}" type="sibTrans" cxnId="{DB60F461-8761-4A91-9EF2-29957CDD752A}">
      <dgm:prSet/>
      <dgm:spPr/>
      <dgm:t>
        <a:bodyPr/>
        <a:lstStyle/>
        <a:p>
          <a:endParaRPr lang="en-US"/>
        </a:p>
      </dgm:t>
    </dgm:pt>
    <dgm:pt modelId="{601A5B2B-673C-433A-BE0C-E1565A08820F}">
      <dgm:prSet/>
      <dgm:spPr/>
      <dgm:t>
        <a:bodyPr/>
        <a:lstStyle/>
        <a:p>
          <a:r>
            <a:rPr lang="en-US" dirty="0"/>
            <a:t>build models with different optimizers</a:t>
          </a:r>
        </a:p>
      </dgm:t>
    </dgm:pt>
    <dgm:pt modelId="{58522561-D893-4772-91DA-A9138C0C6CA7}" type="parTrans" cxnId="{6C780F60-BD81-467B-A551-D2BF5F7320E5}">
      <dgm:prSet/>
      <dgm:spPr/>
      <dgm:t>
        <a:bodyPr/>
        <a:lstStyle/>
        <a:p>
          <a:endParaRPr lang="en-US"/>
        </a:p>
      </dgm:t>
    </dgm:pt>
    <dgm:pt modelId="{18EBFD78-891F-4367-BE12-630372AE0CDE}" type="sibTrans" cxnId="{6C780F60-BD81-467B-A551-D2BF5F7320E5}">
      <dgm:prSet/>
      <dgm:spPr/>
      <dgm:t>
        <a:bodyPr/>
        <a:lstStyle/>
        <a:p>
          <a:endParaRPr lang="en-US"/>
        </a:p>
      </dgm:t>
    </dgm:pt>
    <dgm:pt modelId="{5B803381-94A1-484D-8CC5-B4D46B14F363}">
      <dgm:prSet/>
      <dgm:spPr/>
      <dgm:t>
        <a:bodyPr/>
        <a:lstStyle/>
        <a:p>
          <a:r>
            <a:rPr lang="en-US" dirty="0"/>
            <a:t>compare the performance</a:t>
          </a:r>
        </a:p>
      </dgm:t>
    </dgm:pt>
    <dgm:pt modelId="{F34F1245-7482-462A-99E6-231551DC4573}" type="parTrans" cxnId="{3E3BAB6F-FF90-4963-A38A-BE545A234CB0}">
      <dgm:prSet/>
      <dgm:spPr/>
      <dgm:t>
        <a:bodyPr/>
        <a:lstStyle/>
        <a:p>
          <a:endParaRPr lang="en-US"/>
        </a:p>
      </dgm:t>
    </dgm:pt>
    <dgm:pt modelId="{E778A9DF-764B-423E-AC7D-8989C175D9D4}" type="sibTrans" cxnId="{3E3BAB6F-FF90-4963-A38A-BE545A234CB0}">
      <dgm:prSet/>
      <dgm:spPr/>
      <dgm:t>
        <a:bodyPr/>
        <a:lstStyle/>
        <a:p>
          <a:endParaRPr lang="en-US"/>
        </a:p>
      </dgm:t>
    </dgm:pt>
    <dgm:pt modelId="{1D245DA8-F10A-45FA-AFEE-00DA0EBBD63C}">
      <dgm:prSet/>
      <dgm:spPr/>
      <dgm:t>
        <a:bodyPr/>
        <a:lstStyle/>
        <a:p>
          <a:r>
            <a:rPr lang="en-US" dirty="0"/>
            <a:t>pick the best model</a:t>
          </a:r>
        </a:p>
      </dgm:t>
    </dgm:pt>
    <dgm:pt modelId="{EF37B90D-2A0A-43F9-8DFA-1F4C63207E33}" type="parTrans" cxnId="{A882F693-25AE-4205-A984-AC6CF8525508}">
      <dgm:prSet/>
      <dgm:spPr/>
      <dgm:t>
        <a:bodyPr/>
        <a:lstStyle/>
        <a:p>
          <a:endParaRPr lang="en-US"/>
        </a:p>
      </dgm:t>
    </dgm:pt>
    <dgm:pt modelId="{1E2F064C-206E-449D-88EA-7788E55EB765}" type="sibTrans" cxnId="{A882F693-25AE-4205-A984-AC6CF8525508}">
      <dgm:prSet/>
      <dgm:spPr/>
      <dgm:t>
        <a:bodyPr/>
        <a:lstStyle/>
        <a:p>
          <a:endParaRPr lang="en-US"/>
        </a:p>
      </dgm:t>
    </dgm:pt>
    <dgm:pt modelId="{55446343-F330-4D5D-A7A5-C291E5A73925}" type="pres">
      <dgm:prSet presAssocID="{BD779060-71E9-46BF-ACB1-25736C6843CF}" presName="root" presStyleCnt="0">
        <dgm:presLayoutVars>
          <dgm:dir/>
          <dgm:resizeHandles val="exact"/>
        </dgm:presLayoutVars>
      </dgm:prSet>
      <dgm:spPr/>
    </dgm:pt>
    <dgm:pt modelId="{7F286D44-2E2C-4037-9EB6-5A4323A9F892}" type="pres">
      <dgm:prSet presAssocID="{BD779060-71E9-46BF-ACB1-25736C6843CF}" presName="container" presStyleCnt="0">
        <dgm:presLayoutVars>
          <dgm:dir/>
          <dgm:resizeHandles val="exact"/>
        </dgm:presLayoutVars>
      </dgm:prSet>
      <dgm:spPr/>
    </dgm:pt>
    <dgm:pt modelId="{83F60ADD-825A-44ED-9983-1DBC3F3656C7}" type="pres">
      <dgm:prSet presAssocID="{11E5AD78-71C8-4020-BCD4-20B35411743C}" presName="compNode" presStyleCnt="0"/>
      <dgm:spPr/>
    </dgm:pt>
    <dgm:pt modelId="{20FE3902-0BDD-4E92-9189-69EAD8D51332}" type="pres">
      <dgm:prSet presAssocID="{11E5AD78-71C8-4020-BCD4-20B35411743C}" presName="iconBgRect" presStyleLbl="bgShp" presStyleIdx="0" presStyleCnt="4"/>
      <dgm:spPr/>
    </dgm:pt>
    <dgm:pt modelId="{C9CB005E-CE6F-4661-A462-4EB94F8DDAA3}" type="pres">
      <dgm:prSet presAssocID="{11E5AD78-71C8-4020-BCD4-20B35411743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07620EA-22AF-42C9-8022-2EAE1F7B1250}" type="pres">
      <dgm:prSet presAssocID="{11E5AD78-71C8-4020-BCD4-20B35411743C}" presName="spaceRect" presStyleCnt="0"/>
      <dgm:spPr/>
    </dgm:pt>
    <dgm:pt modelId="{EB53E404-DF2C-4B1A-A0F9-C443A030DDE5}" type="pres">
      <dgm:prSet presAssocID="{11E5AD78-71C8-4020-BCD4-20B35411743C}" presName="textRect" presStyleLbl="revTx" presStyleIdx="0" presStyleCnt="4">
        <dgm:presLayoutVars>
          <dgm:chMax val="1"/>
          <dgm:chPref val="1"/>
        </dgm:presLayoutVars>
      </dgm:prSet>
      <dgm:spPr/>
    </dgm:pt>
    <dgm:pt modelId="{A434C7D2-5454-4442-A1F5-78CC65C22F31}" type="pres">
      <dgm:prSet presAssocID="{DFD27BAC-158F-4BA3-AC82-16244FB3F35C}" presName="sibTrans" presStyleLbl="sibTrans2D1" presStyleIdx="0" presStyleCnt="0"/>
      <dgm:spPr/>
    </dgm:pt>
    <dgm:pt modelId="{B9BA436B-9FCE-48B2-BFB0-5EC800019F81}" type="pres">
      <dgm:prSet presAssocID="{601A5B2B-673C-433A-BE0C-E1565A08820F}" presName="compNode" presStyleCnt="0"/>
      <dgm:spPr/>
    </dgm:pt>
    <dgm:pt modelId="{0C60265E-4356-4D8F-ACC9-CBD3E959118A}" type="pres">
      <dgm:prSet presAssocID="{601A5B2B-673C-433A-BE0C-E1565A08820F}" presName="iconBgRect" presStyleLbl="bgShp" presStyleIdx="1" presStyleCnt="4"/>
      <dgm:spPr/>
    </dgm:pt>
    <dgm:pt modelId="{D864E371-0645-4703-A752-1BB039FC289B}" type="pres">
      <dgm:prSet presAssocID="{601A5B2B-673C-433A-BE0C-E1565A08820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1581AF8-BB86-4B8F-989D-361CF57B6E19}" type="pres">
      <dgm:prSet presAssocID="{601A5B2B-673C-433A-BE0C-E1565A08820F}" presName="spaceRect" presStyleCnt="0"/>
      <dgm:spPr/>
    </dgm:pt>
    <dgm:pt modelId="{4569D2B0-5B23-4371-9BFA-A2180E2D2BDA}" type="pres">
      <dgm:prSet presAssocID="{601A5B2B-673C-433A-BE0C-E1565A08820F}" presName="textRect" presStyleLbl="revTx" presStyleIdx="1" presStyleCnt="4">
        <dgm:presLayoutVars>
          <dgm:chMax val="1"/>
          <dgm:chPref val="1"/>
        </dgm:presLayoutVars>
      </dgm:prSet>
      <dgm:spPr/>
    </dgm:pt>
    <dgm:pt modelId="{261D6B40-D755-4ED8-8240-B34982F5E1A1}" type="pres">
      <dgm:prSet presAssocID="{18EBFD78-891F-4367-BE12-630372AE0CDE}" presName="sibTrans" presStyleLbl="sibTrans2D1" presStyleIdx="0" presStyleCnt="0"/>
      <dgm:spPr/>
    </dgm:pt>
    <dgm:pt modelId="{503103D9-1707-468B-8576-05002A7167EC}" type="pres">
      <dgm:prSet presAssocID="{5B803381-94A1-484D-8CC5-B4D46B14F363}" presName="compNode" presStyleCnt="0"/>
      <dgm:spPr/>
    </dgm:pt>
    <dgm:pt modelId="{D440A73C-C0D2-47E3-A5FD-FE479D0CE275}" type="pres">
      <dgm:prSet presAssocID="{5B803381-94A1-484D-8CC5-B4D46B14F363}" presName="iconBgRect" presStyleLbl="bgShp" presStyleIdx="2" presStyleCnt="4"/>
      <dgm:spPr/>
    </dgm:pt>
    <dgm:pt modelId="{5392E9AA-D44F-44D3-9D60-BE6A57A1A5A3}" type="pres">
      <dgm:prSet presAssocID="{5B803381-94A1-484D-8CC5-B4D46B14F3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FFC362E0-0D6F-467A-ADE6-164AD68E2F93}" type="pres">
      <dgm:prSet presAssocID="{5B803381-94A1-484D-8CC5-B4D46B14F363}" presName="spaceRect" presStyleCnt="0"/>
      <dgm:spPr/>
    </dgm:pt>
    <dgm:pt modelId="{6B028D4B-9D19-4C55-B993-6AC7C5541BBD}" type="pres">
      <dgm:prSet presAssocID="{5B803381-94A1-484D-8CC5-B4D46B14F363}" presName="textRect" presStyleLbl="revTx" presStyleIdx="2" presStyleCnt="4">
        <dgm:presLayoutVars>
          <dgm:chMax val="1"/>
          <dgm:chPref val="1"/>
        </dgm:presLayoutVars>
      </dgm:prSet>
      <dgm:spPr/>
    </dgm:pt>
    <dgm:pt modelId="{191E79F3-FF66-483C-9700-CC6EC9328C37}" type="pres">
      <dgm:prSet presAssocID="{E778A9DF-764B-423E-AC7D-8989C175D9D4}" presName="sibTrans" presStyleLbl="sibTrans2D1" presStyleIdx="0" presStyleCnt="0"/>
      <dgm:spPr/>
    </dgm:pt>
    <dgm:pt modelId="{A3A5767C-61F4-4F9C-812C-AC11C3E47DCA}" type="pres">
      <dgm:prSet presAssocID="{1D245DA8-F10A-45FA-AFEE-00DA0EBBD63C}" presName="compNode" presStyleCnt="0"/>
      <dgm:spPr/>
    </dgm:pt>
    <dgm:pt modelId="{F15EBC62-17F0-44D5-A1CE-D6BEBD03552E}" type="pres">
      <dgm:prSet presAssocID="{1D245DA8-F10A-45FA-AFEE-00DA0EBBD63C}" presName="iconBgRect" presStyleLbl="bgShp" presStyleIdx="3" presStyleCnt="4"/>
      <dgm:spPr/>
    </dgm:pt>
    <dgm:pt modelId="{892198DC-D53E-432A-9493-9DAFCE170785}" type="pres">
      <dgm:prSet presAssocID="{1D245DA8-F10A-45FA-AFEE-00DA0EBBD6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51E0BF3F-5EFC-4838-B6AA-D5FD9A5DB442}" type="pres">
      <dgm:prSet presAssocID="{1D245DA8-F10A-45FA-AFEE-00DA0EBBD63C}" presName="spaceRect" presStyleCnt="0"/>
      <dgm:spPr/>
    </dgm:pt>
    <dgm:pt modelId="{F364F463-58F0-45C8-AA96-54D9BB7FEB29}" type="pres">
      <dgm:prSet presAssocID="{1D245DA8-F10A-45FA-AFEE-00DA0EBBD63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FA1511A-C4A4-4A7E-B276-24C7AF441D9E}" type="presOf" srcId="{11E5AD78-71C8-4020-BCD4-20B35411743C}" destId="{EB53E404-DF2C-4B1A-A0F9-C443A030DDE5}" srcOrd="0" destOrd="0" presId="urn:microsoft.com/office/officeart/2018/2/layout/IconCircleList"/>
    <dgm:cxn modelId="{6952E83F-B168-4684-945D-DC908BAEBC34}" type="presOf" srcId="{E778A9DF-764B-423E-AC7D-8989C175D9D4}" destId="{191E79F3-FF66-483C-9700-CC6EC9328C37}" srcOrd="0" destOrd="0" presId="urn:microsoft.com/office/officeart/2018/2/layout/IconCircleList"/>
    <dgm:cxn modelId="{B3714A44-3EC4-4AEA-98B8-57E3026CFC24}" type="presOf" srcId="{5B803381-94A1-484D-8CC5-B4D46B14F363}" destId="{6B028D4B-9D19-4C55-B993-6AC7C5541BBD}" srcOrd="0" destOrd="0" presId="urn:microsoft.com/office/officeart/2018/2/layout/IconCircleList"/>
    <dgm:cxn modelId="{6C780F60-BD81-467B-A551-D2BF5F7320E5}" srcId="{BD779060-71E9-46BF-ACB1-25736C6843CF}" destId="{601A5B2B-673C-433A-BE0C-E1565A08820F}" srcOrd="1" destOrd="0" parTransId="{58522561-D893-4772-91DA-A9138C0C6CA7}" sibTransId="{18EBFD78-891F-4367-BE12-630372AE0CDE}"/>
    <dgm:cxn modelId="{DB60F461-8761-4A91-9EF2-29957CDD752A}" srcId="{BD779060-71E9-46BF-ACB1-25736C6843CF}" destId="{11E5AD78-71C8-4020-BCD4-20B35411743C}" srcOrd="0" destOrd="0" parTransId="{8C28AAEA-ECD0-49CD-B620-C3E20BC1912C}" sibTransId="{DFD27BAC-158F-4BA3-AC82-16244FB3F35C}"/>
    <dgm:cxn modelId="{A6A60265-A232-4264-B610-415C32B3B171}" type="presOf" srcId="{DFD27BAC-158F-4BA3-AC82-16244FB3F35C}" destId="{A434C7D2-5454-4442-A1F5-78CC65C22F31}" srcOrd="0" destOrd="0" presId="urn:microsoft.com/office/officeart/2018/2/layout/IconCircleList"/>
    <dgm:cxn modelId="{3E3BAB6F-FF90-4963-A38A-BE545A234CB0}" srcId="{BD779060-71E9-46BF-ACB1-25736C6843CF}" destId="{5B803381-94A1-484D-8CC5-B4D46B14F363}" srcOrd="2" destOrd="0" parTransId="{F34F1245-7482-462A-99E6-231551DC4573}" sibTransId="{E778A9DF-764B-423E-AC7D-8989C175D9D4}"/>
    <dgm:cxn modelId="{F838C38A-25C3-427F-966C-752633C8826D}" type="presOf" srcId="{1D245DA8-F10A-45FA-AFEE-00DA0EBBD63C}" destId="{F364F463-58F0-45C8-AA96-54D9BB7FEB29}" srcOrd="0" destOrd="0" presId="urn:microsoft.com/office/officeart/2018/2/layout/IconCircleList"/>
    <dgm:cxn modelId="{A882F693-25AE-4205-A984-AC6CF8525508}" srcId="{BD779060-71E9-46BF-ACB1-25736C6843CF}" destId="{1D245DA8-F10A-45FA-AFEE-00DA0EBBD63C}" srcOrd="3" destOrd="0" parTransId="{EF37B90D-2A0A-43F9-8DFA-1F4C63207E33}" sibTransId="{1E2F064C-206E-449D-88EA-7788E55EB765}"/>
    <dgm:cxn modelId="{9D9A3A9B-B2B4-4017-A664-D4E513F317AF}" type="presOf" srcId="{18EBFD78-891F-4367-BE12-630372AE0CDE}" destId="{261D6B40-D755-4ED8-8240-B34982F5E1A1}" srcOrd="0" destOrd="0" presId="urn:microsoft.com/office/officeart/2018/2/layout/IconCircleList"/>
    <dgm:cxn modelId="{58D602BF-CB47-47CC-88A4-36A0B7312417}" type="presOf" srcId="{BD779060-71E9-46BF-ACB1-25736C6843CF}" destId="{55446343-F330-4D5D-A7A5-C291E5A73925}" srcOrd="0" destOrd="0" presId="urn:microsoft.com/office/officeart/2018/2/layout/IconCircleList"/>
    <dgm:cxn modelId="{105B94E8-7031-4724-91F0-6F2998B2AB6D}" type="presOf" srcId="{601A5B2B-673C-433A-BE0C-E1565A08820F}" destId="{4569D2B0-5B23-4371-9BFA-A2180E2D2BDA}" srcOrd="0" destOrd="0" presId="urn:microsoft.com/office/officeart/2018/2/layout/IconCircleList"/>
    <dgm:cxn modelId="{A6FA82CA-4F3D-44A1-89E7-D6D3D24F4A73}" type="presParOf" srcId="{55446343-F330-4D5D-A7A5-C291E5A73925}" destId="{7F286D44-2E2C-4037-9EB6-5A4323A9F892}" srcOrd="0" destOrd="0" presId="urn:microsoft.com/office/officeart/2018/2/layout/IconCircleList"/>
    <dgm:cxn modelId="{A1242E7A-E57B-4AC7-8391-F3CC5055AF0B}" type="presParOf" srcId="{7F286D44-2E2C-4037-9EB6-5A4323A9F892}" destId="{83F60ADD-825A-44ED-9983-1DBC3F3656C7}" srcOrd="0" destOrd="0" presId="urn:microsoft.com/office/officeart/2018/2/layout/IconCircleList"/>
    <dgm:cxn modelId="{8EB3F039-10D8-4143-9B3F-01ECD6A72104}" type="presParOf" srcId="{83F60ADD-825A-44ED-9983-1DBC3F3656C7}" destId="{20FE3902-0BDD-4E92-9189-69EAD8D51332}" srcOrd="0" destOrd="0" presId="urn:microsoft.com/office/officeart/2018/2/layout/IconCircleList"/>
    <dgm:cxn modelId="{8B833DD9-0AC0-408C-AE7B-89F9B3ED3849}" type="presParOf" srcId="{83F60ADD-825A-44ED-9983-1DBC3F3656C7}" destId="{C9CB005E-CE6F-4661-A462-4EB94F8DDAA3}" srcOrd="1" destOrd="0" presId="urn:microsoft.com/office/officeart/2018/2/layout/IconCircleList"/>
    <dgm:cxn modelId="{899000AF-5C93-43C0-95C8-A3874FA0E02A}" type="presParOf" srcId="{83F60ADD-825A-44ED-9983-1DBC3F3656C7}" destId="{307620EA-22AF-42C9-8022-2EAE1F7B1250}" srcOrd="2" destOrd="0" presId="urn:microsoft.com/office/officeart/2018/2/layout/IconCircleList"/>
    <dgm:cxn modelId="{4FBD7BDF-6823-4E9E-A458-36EFA88F1A96}" type="presParOf" srcId="{83F60ADD-825A-44ED-9983-1DBC3F3656C7}" destId="{EB53E404-DF2C-4B1A-A0F9-C443A030DDE5}" srcOrd="3" destOrd="0" presId="urn:microsoft.com/office/officeart/2018/2/layout/IconCircleList"/>
    <dgm:cxn modelId="{7033ECFC-DF74-49C0-AADF-2D30A8FA83D7}" type="presParOf" srcId="{7F286D44-2E2C-4037-9EB6-5A4323A9F892}" destId="{A434C7D2-5454-4442-A1F5-78CC65C22F31}" srcOrd="1" destOrd="0" presId="urn:microsoft.com/office/officeart/2018/2/layout/IconCircleList"/>
    <dgm:cxn modelId="{8116892D-C081-4D7E-96A0-D8A22AEC1D59}" type="presParOf" srcId="{7F286D44-2E2C-4037-9EB6-5A4323A9F892}" destId="{B9BA436B-9FCE-48B2-BFB0-5EC800019F81}" srcOrd="2" destOrd="0" presId="urn:microsoft.com/office/officeart/2018/2/layout/IconCircleList"/>
    <dgm:cxn modelId="{EB079E73-2313-4ABE-92EE-4BA237719A8B}" type="presParOf" srcId="{B9BA436B-9FCE-48B2-BFB0-5EC800019F81}" destId="{0C60265E-4356-4D8F-ACC9-CBD3E959118A}" srcOrd="0" destOrd="0" presId="urn:microsoft.com/office/officeart/2018/2/layout/IconCircleList"/>
    <dgm:cxn modelId="{C353453F-773D-48AF-8FC0-6D25C7D8D1A3}" type="presParOf" srcId="{B9BA436B-9FCE-48B2-BFB0-5EC800019F81}" destId="{D864E371-0645-4703-A752-1BB039FC289B}" srcOrd="1" destOrd="0" presId="urn:microsoft.com/office/officeart/2018/2/layout/IconCircleList"/>
    <dgm:cxn modelId="{C6D6A254-01FB-4321-BFEA-99B6A0C521BC}" type="presParOf" srcId="{B9BA436B-9FCE-48B2-BFB0-5EC800019F81}" destId="{E1581AF8-BB86-4B8F-989D-361CF57B6E19}" srcOrd="2" destOrd="0" presId="urn:microsoft.com/office/officeart/2018/2/layout/IconCircleList"/>
    <dgm:cxn modelId="{8676E771-46AA-41AA-9BC4-4C09F34A3028}" type="presParOf" srcId="{B9BA436B-9FCE-48B2-BFB0-5EC800019F81}" destId="{4569D2B0-5B23-4371-9BFA-A2180E2D2BDA}" srcOrd="3" destOrd="0" presId="urn:microsoft.com/office/officeart/2018/2/layout/IconCircleList"/>
    <dgm:cxn modelId="{FA4B9467-EE7D-482C-8E71-79010D155F41}" type="presParOf" srcId="{7F286D44-2E2C-4037-9EB6-5A4323A9F892}" destId="{261D6B40-D755-4ED8-8240-B34982F5E1A1}" srcOrd="3" destOrd="0" presId="urn:microsoft.com/office/officeart/2018/2/layout/IconCircleList"/>
    <dgm:cxn modelId="{68B15372-5378-462F-B7F4-9D14233A3327}" type="presParOf" srcId="{7F286D44-2E2C-4037-9EB6-5A4323A9F892}" destId="{503103D9-1707-468B-8576-05002A7167EC}" srcOrd="4" destOrd="0" presId="urn:microsoft.com/office/officeart/2018/2/layout/IconCircleList"/>
    <dgm:cxn modelId="{BD9B140A-202F-4890-9D01-7A349D2A56DB}" type="presParOf" srcId="{503103D9-1707-468B-8576-05002A7167EC}" destId="{D440A73C-C0D2-47E3-A5FD-FE479D0CE275}" srcOrd="0" destOrd="0" presId="urn:microsoft.com/office/officeart/2018/2/layout/IconCircleList"/>
    <dgm:cxn modelId="{65E38947-37DB-4339-ACF9-6B6067CB42A3}" type="presParOf" srcId="{503103D9-1707-468B-8576-05002A7167EC}" destId="{5392E9AA-D44F-44D3-9D60-BE6A57A1A5A3}" srcOrd="1" destOrd="0" presId="urn:microsoft.com/office/officeart/2018/2/layout/IconCircleList"/>
    <dgm:cxn modelId="{B2097AB3-79E1-4940-BD82-A12483E6BCE1}" type="presParOf" srcId="{503103D9-1707-468B-8576-05002A7167EC}" destId="{FFC362E0-0D6F-467A-ADE6-164AD68E2F93}" srcOrd="2" destOrd="0" presId="urn:microsoft.com/office/officeart/2018/2/layout/IconCircleList"/>
    <dgm:cxn modelId="{59E87AB0-FD1C-471E-9DD9-605EF5EF69C3}" type="presParOf" srcId="{503103D9-1707-468B-8576-05002A7167EC}" destId="{6B028D4B-9D19-4C55-B993-6AC7C5541BBD}" srcOrd="3" destOrd="0" presId="urn:microsoft.com/office/officeart/2018/2/layout/IconCircleList"/>
    <dgm:cxn modelId="{1951B0E6-9A16-4D71-B562-A9AF6C9CBD40}" type="presParOf" srcId="{7F286D44-2E2C-4037-9EB6-5A4323A9F892}" destId="{191E79F3-FF66-483C-9700-CC6EC9328C37}" srcOrd="5" destOrd="0" presId="urn:microsoft.com/office/officeart/2018/2/layout/IconCircleList"/>
    <dgm:cxn modelId="{19253AAF-0FAC-4977-9A42-65B759F4633E}" type="presParOf" srcId="{7F286D44-2E2C-4037-9EB6-5A4323A9F892}" destId="{A3A5767C-61F4-4F9C-812C-AC11C3E47DCA}" srcOrd="6" destOrd="0" presId="urn:microsoft.com/office/officeart/2018/2/layout/IconCircleList"/>
    <dgm:cxn modelId="{57FF7BF5-78A0-42ED-B69B-058F81CE75BE}" type="presParOf" srcId="{A3A5767C-61F4-4F9C-812C-AC11C3E47DCA}" destId="{F15EBC62-17F0-44D5-A1CE-D6BEBD03552E}" srcOrd="0" destOrd="0" presId="urn:microsoft.com/office/officeart/2018/2/layout/IconCircleList"/>
    <dgm:cxn modelId="{90D8ACCC-EAD0-42EE-940C-B0BFBC69706C}" type="presParOf" srcId="{A3A5767C-61F4-4F9C-812C-AC11C3E47DCA}" destId="{892198DC-D53E-432A-9493-9DAFCE170785}" srcOrd="1" destOrd="0" presId="urn:microsoft.com/office/officeart/2018/2/layout/IconCircleList"/>
    <dgm:cxn modelId="{061D04DB-72B8-411A-A180-AB6E6B73939A}" type="presParOf" srcId="{A3A5767C-61F4-4F9C-812C-AC11C3E47DCA}" destId="{51E0BF3F-5EFC-4838-B6AA-D5FD9A5DB442}" srcOrd="2" destOrd="0" presId="urn:microsoft.com/office/officeart/2018/2/layout/IconCircleList"/>
    <dgm:cxn modelId="{49D0BB00-8FD4-46F8-B4DD-0D517976882A}" type="presParOf" srcId="{A3A5767C-61F4-4F9C-812C-AC11C3E47DCA}" destId="{F364F463-58F0-45C8-AA96-54D9BB7FEB2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1F0A3B-4257-42B3-99FF-97A3A9BF0B0C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049676-144D-42FC-B5E9-BB8FB0E753CB}">
      <dgm:prSet/>
      <dgm:spPr/>
      <dgm:t>
        <a:bodyPr/>
        <a:lstStyle/>
        <a:p>
          <a:r>
            <a:rPr lang="en-US"/>
            <a:t>performs actions at various stages of training in order to monitor a quantity </a:t>
          </a:r>
        </a:p>
      </dgm:t>
    </dgm:pt>
    <dgm:pt modelId="{BD9DD06B-866F-4B17-A6C6-BBFE14CBE4B8}" type="parTrans" cxnId="{9F82E5B8-4FD0-483D-AF59-F289ED575408}">
      <dgm:prSet/>
      <dgm:spPr/>
      <dgm:t>
        <a:bodyPr/>
        <a:lstStyle/>
        <a:p>
          <a:endParaRPr lang="en-US"/>
        </a:p>
      </dgm:t>
    </dgm:pt>
    <dgm:pt modelId="{96AE78E6-3423-4973-B248-0235151F594A}" type="sibTrans" cxnId="{9F82E5B8-4FD0-483D-AF59-F289ED575408}">
      <dgm:prSet/>
      <dgm:spPr/>
      <dgm:t>
        <a:bodyPr/>
        <a:lstStyle/>
        <a:p>
          <a:endParaRPr lang="en-US"/>
        </a:p>
      </dgm:t>
    </dgm:pt>
    <dgm:pt modelId="{A09E416A-8AE2-4099-B0DC-EFA40FAA7A5E}">
      <dgm:prSet/>
      <dgm:spPr/>
      <dgm:t>
        <a:bodyPr/>
        <a:lstStyle/>
        <a:p>
          <a:r>
            <a:rPr lang="en-US" dirty="0"/>
            <a:t>if no improvement is seen for a 'patience' number of epochs, the learning rate is reduced</a:t>
          </a:r>
        </a:p>
      </dgm:t>
    </dgm:pt>
    <dgm:pt modelId="{05539CB4-E991-407A-9C5F-88CBA440BB75}" type="parTrans" cxnId="{AA205AF6-8381-47D3-B7E6-B4AEF8FED10A}">
      <dgm:prSet/>
      <dgm:spPr/>
      <dgm:t>
        <a:bodyPr/>
        <a:lstStyle/>
        <a:p>
          <a:endParaRPr lang="en-US"/>
        </a:p>
      </dgm:t>
    </dgm:pt>
    <dgm:pt modelId="{D0AEBD7C-9B7E-400A-B697-CA9910AC30B3}" type="sibTrans" cxnId="{AA205AF6-8381-47D3-B7E6-B4AEF8FED10A}">
      <dgm:prSet/>
      <dgm:spPr/>
      <dgm:t>
        <a:bodyPr/>
        <a:lstStyle/>
        <a:p>
          <a:endParaRPr lang="en-US"/>
        </a:p>
      </dgm:t>
    </dgm:pt>
    <dgm:pt modelId="{4592D5B3-5F9D-C04C-9EA5-418CB1CA47B8}" type="pres">
      <dgm:prSet presAssocID="{011F0A3B-4257-42B3-99FF-97A3A9BF0B0C}" presName="Name0" presStyleCnt="0">
        <dgm:presLayoutVars>
          <dgm:dir/>
          <dgm:animLvl val="lvl"/>
          <dgm:resizeHandles val="exact"/>
        </dgm:presLayoutVars>
      </dgm:prSet>
      <dgm:spPr/>
    </dgm:pt>
    <dgm:pt modelId="{FC58285D-F419-CE4E-ACC8-944BF75DF9FC}" type="pres">
      <dgm:prSet presAssocID="{A09E416A-8AE2-4099-B0DC-EFA40FAA7A5E}" presName="boxAndChildren" presStyleCnt="0"/>
      <dgm:spPr/>
    </dgm:pt>
    <dgm:pt modelId="{F5E65D23-3BF7-1D45-B839-99839FA67637}" type="pres">
      <dgm:prSet presAssocID="{A09E416A-8AE2-4099-B0DC-EFA40FAA7A5E}" presName="parentTextBox" presStyleLbl="node1" presStyleIdx="0" presStyleCnt="2"/>
      <dgm:spPr/>
    </dgm:pt>
    <dgm:pt modelId="{5FD103E5-FFE0-9C4B-B5C8-EEBE543E31CC}" type="pres">
      <dgm:prSet presAssocID="{96AE78E6-3423-4973-B248-0235151F594A}" presName="sp" presStyleCnt="0"/>
      <dgm:spPr/>
    </dgm:pt>
    <dgm:pt modelId="{76757F00-B879-334C-85D9-441D5632356B}" type="pres">
      <dgm:prSet presAssocID="{E9049676-144D-42FC-B5E9-BB8FB0E753CB}" presName="arrowAndChildren" presStyleCnt="0"/>
      <dgm:spPr/>
    </dgm:pt>
    <dgm:pt modelId="{9209F985-A2EC-F44A-954A-A0711527307B}" type="pres">
      <dgm:prSet presAssocID="{E9049676-144D-42FC-B5E9-BB8FB0E753CB}" presName="parentTextArrow" presStyleLbl="node1" presStyleIdx="1" presStyleCnt="2"/>
      <dgm:spPr/>
    </dgm:pt>
  </dgm:ptLst>
  <dgm:cxnLst>
    <dgm:cxn modelId="{34543B53-96CB-A846-9486-5A97A625ACC6}" type="presOf" srcId="{E9049676-144D-42FC-B5E9-BB8FB0E753CB}" destId="{9209F985-A2EC-F44A-954A-A0711527307B}" srcOrd="0" destOrd="0" presId="urn:microsoft.com/office/officeart/2005/8/layout/process4"/>
    <dgm:cxn modelId="{59B9E171-C95A-3B4F-8486-3F686A1C13F2}" type="presOf" srcId="{011F0A3B-4257-42B3-99FF-97A3A9BF0B0C}" destId="{4592D5B3-5F9D-C04C-9EA5-418CB1CA47B8}" srcOrd="0" destOrd="0" presId="urn:microsoft.com/office/officeart/2005/8/layout/process4"/>
    <dgm:cxn modelId="{9F82E5B8-4FD0-483D-AF59-F289ED575408}" srcId="{011F0A3B-4257-42B3-99FF-97A3A9BF0B0C}" destId="{E9049676-144D-42FC-B5E9-BB8FB0E753CB}" srcOrd="0" destOrd="0" parTransId="{BD9DD06B-866F-4B17-A6C6-BBFE14CBE4B8}" sibTransId="{96AE78E6-3423-4973-B248-0235151F594A}"/>
    <dgm:cxn modelId="{3C6AD1E3-12D1-E241-AB99-AF8A485F1F8E}" type="presOf" srcId="{A09E416A-8AE2-4099-B0DC-EFA40FAA7A5E}" destId="{F5E65D23-3BF7-1D45-B839-99839FA67637}" srcOrd="0" destOrd="0" presId="urn:microsoft.com/office/officeart/2005/8/layout/process4"/>
    <dgm:cxn modelId="{AA205AF6-8381-47D3-B7E6-B4AEF8FED10A}" srcId="{011F0A3B-4257-42B3-99FF-97A3A9BF0B0C}" destId="{A09E416A-8AE2-4099-B0DC-EFA40FAA7A5E}" srcOrd="1" destOrd="0" parTransId="{05539CB4-E991-407A-9C5F-88CBA440BB75}" sibTransId="{D0AEBD7C-9B7E-400A-B697-CA9910AC30B3}"/>
    <dgm:cxn modelId="{D8B80B8D-713E-2A48-8FEF-CD8B6173946A}" type="presParOf" srcId="{4592D5B3-5F9D-C04C-9EA5-418CB1CA47B8}" destId="{FC58285D-F419-CE4E-ACC8-944BF75DF9FC}" srcOrd="0" destOrd="0" presId="urn:microsoft.com/office/officeart/2005/8/layout/process4"/>
    <dgm:cxn modelId="{E5E92B03-2E43-834E-9712-6F0752F0EC02}" type="presParOf" srcId="{FC58285D-F419-CE4E-ACC8-944BF75DF9FC}" destId="{F5E65D23-3BF7-1D45-B839-99839FA67637}" srcOrd="0" destOrd="0" presId="urn:microsoft.com/office/officeart/2005/8/layout/process4"/>
    <dgm:cxn modelId="{ECE5D1E9-461E-A349-BE2D-50EA7322A085}" type="presParOf" srcId="{4592D5B3-5F9D-C04C-9EA5-418CB1CA47B8}" destId="{5FD103E5-FFE0-9C4B-B5C8-EEBE543E31CC}" srcOrd="1" destOrd="0" presId="urn:microsoft.com/office/officeart/2005/8/layout/process4"/>
    <dgm:cxn modelId="{D59C614E-C6D3-FD41-AD0F-E1F772B4C440}" type="presParOf" srcId="{4592D5B3-5F9D-C04C-9EA5-418CB1CA47B8}" destId="{76757F00-B879-334C-85D9-441D5632356B}" srcOrd="2" destOrd="0" presId="urn:microsoft.com/office/officeart/2005/8/layout/process4"/>
    <dgm:cxn modelId="{0EC12299-2C7A-8D48-9566-87D28B0652F6}" type="presParOf" srcId="{76757F00-B879-334C-85D9-441D5632356B}" destId="{9209F985-A2EC-F44A-954A-A0711527307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AF7B16-9948-4037-B6CC-56694F80041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DE7537-537D-44F6-8B2E-D8EB397686F3}">
      <dgm:prSet/>
      <dgm:spPr/>
      <dgm:t>
        <a:bodyPr/>
        <a:lstStyle/>
        <a:p>
          <a:r>
            <a:rPr lang="en-US" dirty="0" err="1"/>
            <a:t>batch_size</a:t>
          </a:r>
          <a:r>
            <a:rPr lang="en-US" dirty="0"/>
            <a:t>=128</a:t>
          </a:r>
        </a:p>
      </dgm:t>
    </dgm:pt>
    <dgm:pt modelId="{85174E27-F6F3-4B5F-9631-26F7C27FFCAC}" type="parTrans" cxnId="{F8D6B425-2FB5-4185-8FAE-86D12EAA873D}">
      <dgm:prSet/>
      <dgm:spPr/>
      <dgm:t>
        <a:bodyPr/>
        <a:lstStyle/>
        <a:p>
          <a:endParaRPr lang="en-US"/>
        </a:p>
      </dgm:t>
    </dgm:pt>
    <dgm:pt modelId="{7FC6624D-4F38-440E-8706-C2E59A4E7041}" type="sibTrans" cxnId="{F8D6B425-2FB5-4185-8FAE-86D12EAA873D}">
      <dgm:prSet/>
      <dgm:spPr/>
      <dgm:t>
        <a:bodyPr/>
        <a:lstStyle/>
        <a:p>
          <a:endParaRPr lang="en-US"/>
        </a:p>
      </dgm:t>
    </dgm:pt>
    <dgm:pt modelId="{558AF776-3283-442D-8E82-1CA5FB7E1CF3}">
      <dgm:prSet/>
      <dgm:spPr/>
      <dgm:t>
        <a:bodyPr/>
        <a:lstStyle/>
        <a:p>
          <a:r>
            <a:rPr lang="en-US" dirty="0"/>
            <a:t>epochs=10</a:t>
          </a:r>
        </a:p>
      </dgm:t>
    </dgm:pt>
    <dgm:pt modelId="{6EBB9877-46B1-4519-B8F3-78CD4722E589}" type="parTrans" cxnId="{812DA52B-41A8-4848-9AA9-0363AFA4EBEF}">
      <dgm:prSet/>
      <dgm:spPr/>
      <dgm:t>
        <a:bodyPr/>
        <a:lstStyle/>
        <a:p>
          <a:endParaRPr lang="en-US"/>
        </a:p>
      </dgm:t>
    </dgm:pt>
    <dgm:pt modelId="{96C88F69-ED6D-47DE-A65A-622EC963F4A2}" type="sibTrans" cxnId="{812DA52B-41A8-4848-9AA9-0363AFA4EBEF}">
      <dgm:prSet/>
      <dgm:spPr/>
      <dgm:t>
        <a:bodyPr/>
        <a:lstStyle/>
        <a:p>
          <a:endParaRPr lang="en-US"/>
        </a:p>
      </dgm:t>
    </dgm:pt>
    <dgm:pt modelId="{00E9C95C-2D52-4B8F-81E4-1D7363469312}">
      <dgm:prSet/>
      <dgm:spPr/>
      <dgm:t>
        <a:bodyPr/>
        <a:lstStyle/>
        <a:p>
          <a:r>
            <a:rPr lang="en-US" dirty="0"/>
            <a:t>objective=</a:t>
          </a:r>
          <a:r>
            <a:rPr lang="en-US" dirty="0" err="1"/>
            <a:t>val_accuracy</a:t>
          </a:r>
          <a:endParaRPr lang="en-US" dirty="0"/>
        </a:p>
      </dgm:t>
    </dgm:pt>
    <dgm:pt modelId="{D2BE5EDF-9755-424A-A289-226B62970ECB}" type="parTrans" cxnId="{2F5CA936-D5C2-4A77-A1CA-E31D87D3CD9D}">
      <dgm:prSet/>
      <dgm:spPr/>
      <dgm:t>
        <a:bodyPr/>
        <a:lstStyle/>
        <a:p>
          <a:endParaRPr lang="en-US"/>
        </a:p>
      </dgm:t>
    </dgm:pt>
    <dgm:pt modelId="{EF0B76E6-CD1C-46B9-A5A3-122E7ECB5A32}" type="sibTrans" cxnId="{2F5CA936-D5C2-4A77-A1CA-E31D87D3CD9D}">
      <dgm:prSet/>
      <dgm:spPr/>
      <dgm:t>
        <a:bodyPr/>
        <a:lstStyle/>
        <a:p>
          <a:endParaRPr lang="en-US"/>
        </a:p>
      </dgm:t>
    </dgm:pt>
    <dgm:pt modelId="{05240504-EA0E-48C4-991D-6B4135F2A58B}">
      <dgm:prSet/>
      <dgm:spPr/>
      <dgm:t>
        <a:bodyPr/>
        <a:lstStyle/>
        <a:p>
          <a:r>
            <a:rPr lang="en-US" dirty="0" err="1"/>
            <a:t>max_trials</a:t>
          </a:r>
          <a:r>
            <a:rPr lang="en-US" dirty="0"/>
            <a:t>=5 </a:t>
          </a:r>
        </a:p>
      </dgm:t>
    </dgm:pt>
    <dgm:pt modelId="{A0FF8ACF-B526-4C47-8700-9E27BCC0A028}" type="parTrans" cxnId="{1A153EB0-6F87-495A-9B0B-51E8E096DD8A}">
      <dgm:prSet/>
      <dgm:spPr/>
      <dgm:t>
        <a:bodyPr/>
        <a:lstStyle/>
        <a:p>
          <a:endParaRPr lang="en-US"/>
        </a:p>
      </dgm:t>
    </dgm:pt>
    <dgm:pt modelId="{01A96761-A4AE-48A7-8911-43E141D9634E}" type="sibTrans" cxnId="{1A153EB0-6F87-495A-9B0B-51E8E096DD8A}">
      <dgm:prSet/>
      <dgm:spPr/>
      <dgm:t>
        <a:bodyPr/>
        <a:lstStyle/>
        <a:p>
          <a:endParaRPr lang="en-US"/>
        </a:p>
      </dgm:t>
    </dgm:pt>
    <dgm:pt modelId="{E83DD61F-45DD-DC49-BD33-303C6097DC0E}" type="pres">
      <dgm:prSet presAssocID="{71AF7B16-9948-4037-B6CC-56694F800414}" presName="linear" presStyleCnt="0">
        <dgm:presLayoutVars>
          <dgm:dir/>
          <dgm:animLvl val="lvl"/>
          <dgm:resizeHandles val="exact"/>
        </dgm:presLayoutVars>
      </dgm:prSet>
      <dgm:spPr/>
    </dgm:pt>
    <dgm:pt modelId="{4C83BD4B-1FB1-AF43-88E4-E57F8ACE8E0B}" type="pres">
      <dgm:prSet presAssocID="{F5DE7537-537D-44F6-8B2E-D8EB397686F3}" presName="parentLin" presStyleCnt="0"/>
      <dgm:spPr/>
    </dgm:pt>
    <dgm:pt modelId="{6DAB0363-82A8-5D44-B3BF-28003AB2754A}" type="pres">
      <dgm:prSet presAssocID="{F5DE7537-537D-44F6-8B2E-D8EB397686F3}" presName="parentLeftMargin" presStyleLbl="node1" presStyleIdx="0" presStyleCnt="4"/>
      <dgm:spPr/>
    </dgm:pt>
    <dgm:pt modelId="{90C74605-FC63-7F40-B904-8EB9F2844428}" type="pres">
      <dgm:prSet presAssocID="{F5DE7537-537D-44F6-8B2E-D8EB397686F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289FCE1-8193-BA43-B2E3-39687C703D73}" type="pres">
      <dgm:prSet presAssocID="{F5DE7537-537D-44F6-8B2E-D8EB397686F3}" presName="negativeSpace" presStyleCnt="0"/>
      <dgm:spPr/>
    </dgm:pt>
    <dgm:pt modelId="{D5279956-C1F6-014C-A6D4-AE480B93FB80}" type="pres">
      <dgm:prSet presAssocID="{F5DE7537-537D-44F6-8B2E-D8EB397686F3}" presName="childText" presStyleLbl="conFgAcc1" presStyleIdx="0" presStyleCnt="4">
        <dgm:presLayoutVars>
          <dgm:bulletEnabled val="1"/>
        </dgm:presLayoutVars>
      </dgm:prSet>
      <dgm:spPr/>
    </dgm:pt>
    <dgm:pt modelId="{BFECF697-E7D6-F74C-9800-4A64E7735D31}" type="pres">
      <dgm:prSet presAssocID="{7FC6624D-4F38-440E-8706-C2E59A4E7041}" presName="spaceBetweenRectangles" presStyleCnt="0"/>
      <dgm:spPr/>
    </dgm:pt>
    <dgm:pt modelId="{824E0907-5410-7E44-8BDF-2320D6B9CB5D}" type="pres">
      <dgm:prSet presAssocID="{558AF776-3283-442D-8E82-1CA5FB7E1CF3}" presName="parentLin" presStyleCnt="0"/>
      <dgm:spPr/>
    </dgm:pt>
    <dgm:pt modelId="{D4EDC547-A974-3244-9D69-88F3DB890843}" type="pres">
      <dgm:prSet presAssocID="{558AF776-3283-442D-8E82-1CA5FB7E1CF3}" presName="parentLeftMargin" presStyleLbl="node1" presStyleIdx="0" presStyleCnt="4"/>
      <dgm:spPr/>
    </dgm:pt>
    <dgm:pt modelId="{124F9463-72EC-4E44-BA8A-C536FD493662}" type="pres">
      <dgm:prSet presAssocID="{558AF776-3283-442D-8E82-1CA5FB7E1CF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F2EA943-000D-1C43-B294-4825FD3C2FB6}" type="pres">
      <dgm:prSet presAssocID="{558AF776-3283-442D-8E82-1CA5FB7E1CF3}" presName="negativeSpace" presStyleCnt="0"/>
      <dgm:spPr/>
    </dgm:pt>
    <dgm:pt modelId="{95A58A3E-E2F5-2C4D-92FC-B587BDEBFF92}" type="pres">
      <dgm:prSet presAssocID="{558AF776-3283-442D-8E82-1CA5FB7E1CF3}" presName="childText" presStyleLbl="conFgAcc1" presStyleIdx="1" presStyleCnt="4">
        <dgm:presLayoutVars>
          <dgm:bulletEnabled val="1"/>
        </dgm:presLayoutVars>
      </dgm:prSet>
      <dgm:spPr/>
    </dgm:pt>
    <dgm:pt modelId="{7D28E9AD-240A-114F-9AC8-E0E9182C0138}" type="pres">
      <dgm:prSet presAssocID="{96C88F69-ED6D-47DE-A65A-622EC963F4A2}" presName="spaceBetweenRectangles" presStyleCnt="0"/>
      <dgm:spPr/>
    </dgm:pt>
    <dgm:pt modelId="{FC4DB6D8-5D00-9D41-A360-3ECDDB6F2835}" type="pres">
      <dgm:prSet presAssocID="{00E9C95C-2D52-4B8F-81E4-1D7363469312}" presName="parentLin" presStyleCnt="0"/>
      <dgm:spPr/>
    </dgm:pt>
    <dgm:pt modelId="{6583DBD1-AB72-BB4C-8AA8-9DA1F54B467C}" type="pres">
      <dgm:prSet presAssocID="{00E9C95C-2D52-4B8F-81E4-1D7363469312}" presName="parentLeftMargin" presStyleLbl="node1" presStyleIdx="1" presStyleCnt="4"/>
      <dgm:spPr/>
    </dgm:pt>
    <dgm:pt modelId="{42D63F04-2EB4-7247-8E45-F4F9C733E33F}" type="pres">
      <dgm:prSet presAssocID="{00E9C95C-2D52-4B8F-81E4-1D736346931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12938F3-DE1D-0A4B-81F5-6E80002E56E0}" type="pres">
      <dgm:prSet presAssocID="{00E9C95C-2D52-4B8F-81E4-1D7363469312}" presName="negativeSpace" presStyleCnt="0"/>
      <dgm:spPr/>
    </dgm:pt>
    <dgm:pt modelId="{9482B90E-C244-F048-A78C-60020DC59205}" type="pres">
      <dgm:prSet presAssocID="{00E9C95C-2D52-4B8F-81E4-1D7363469312}" presName="childText" presStyleLbl="conFgAcc1" presStyleIdx="2" presStyleCnt="4">
        <dgm:presLayoutVars>
          <dgm:bulletEnabled val="1"/>
        </dgm:presLayoutVars>
      </dgm:prSet>
      <dgm:spPr/>
    </dgm:pt>
    <dgm:pt modelId="{1F10A2C5-A32C-8C4D-8FCF-277F3CAF0C89}" type="pres">
      <dgm:prSet presAssocID="{EF0B76E6-CD1C-46B9-A5A3-122E7ECB5A32}" presName="spaceBetweenRectangles" presStyleCnt="0"/>
      <dgm:spPr/>
    </dgm:pt>
    <dgm:pt modelId="{EA63225A-561C-BF4F-B941-E54C9B1A2C5F}" type="pres">
      <dgm:prSet presAssocID="{05240504-EA0E-48C4-991D-6B4135F2A58B}" presName="parentLin" presStyleCnt="0"/>
      <dgm:spPr/>
    </dgm:pt>
    <dgm:pt modelId="{533365C9-F6E9-D74B-A6AE-1BD8448BBE32}" type="pres">
      <dgm:prSet presAssocID="{05240504-EA0E-48C4-991D-6B4135F2A58B}" presName="parentLeftMargin" presStyleLbl="node1" presStyleIdx="2" presStyleCnt="4"/>
      <dgm:spPr/>
    </dgm:pt>
    <dgm:pt modelId="{2B9F408C-767E-BD47-B0DC-CEB3F8D9502D}" type="pres">
      <dgm:prSet presAssocID="{05240504-EA0E-48C4-991D-6B4135F2A58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0D37A8C-8E76-E44C-9B11-7C0A83D2EB4E}" type="pres">
      <dgm:prSet presAssocID="{05240504-EA0E-48C4-991D-6B4135F2A58B}" presName="negativeSpace" presStyleCnt="0"/>
      <dgm:spPr/>
    </dgm:pt>
    <dgm:pt modelId="{62741FFE-45D6-0A43-9698-9B4B86FECCED}" type="pres">
      <dgm:prSet presAssocID="{05240504-EA0E-48C4-991D-6B4135F2A58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009480B-6B6D-6C4D-8997-E45CAB1A997C}" type="presOf" srcId="{05240504-EA0E-48C4-991D-6B4135F2A58B}" destId="{2B9F408C-767E-BD47-B0DC-CEB3F8D9502D}" srcOrd="1" destOrd="0" presId="urn:microsoft.com/office/officeart/2005/8/layout/list1"/>
    <dgm:cxn modelId="{F8D6B425-2FB5-4185-8FAE-86D12EAA873D}" srcId="{71AF7B16-9948-4037-B6CC-56694F800414}" destId="{F5DE7537-537D-44F6-8B2E-D8EB397686F3}" srcOrd="0" destOrd="0" parTransId="{85174E27-F6F3-4B5F-9631-26F7C27FFCAC}" sibTransId="{7FC6624D-4F38-440E-8706-C2E59A4E7041}"/>
    <dgm:cxn modelId="{812DA52B-41A8-4848-9AA9-0363AFA4EBEF}" srcId="{71AF7B16-9948-4037-B6CC-56694F800414}" destId="{558AF776-3283-442D-8E82-1CA5FB7E1CF3}" srcOrd="1" destOrd="0" parTransId="{6EBB9877-46B1-4519-B8F3-78CD4722E589}" sibTransId="{96C88F69-ED6D-47DE-A65A-622EC963F4A2}"/>
    <dgm:cxn modelId="{2F5CA936-D5C2-4A77-A1CA-E31D87D3CD9D}" srcId="{71AF7B16-9948-4037-B6CC-56694F800414}" destId="{00E9C95C-2D52-4B8F-81E4-1D7363469312}" srcOrd="2" destOrd="0" parTransId="{D2BE5EDF-9755-424A-A289-226B62970ECB}" sibTransId="{EF0B76E6-CD1C-46B9-A5A3-122E7ECB5A32}"/>
    <dgm:cxn modelId="{64E85340-77B8-9845-B11D-06D0B44305CB}" type="presOf" srcId="{F5DE7537-537D-44F6-8B2E-D8EB397686F3}" destId="{6DAB0363-82A8-5D44-B3BF-28003AB2754A}" srcOrd="0" destOrd="0" presId="urn:microsoft.com/office/officeart/2005/8/layout/list1"/>
    <dgm:cxn modelId="{A5735643-E07E-4044-B0D6-76BA297950B4}" type="presOf" srcId="{558AF776-3283-442D-8E82-1CA5FB7E1CF3}" destId="{124F9463-72EC-4E44-BA8A-C536FD493662}" srcOrd="1" destOrd="0" presId="urn:microsoft.com/office/officeart/2005/8/layout/list1"/>
    <dgm:cxn modelId="{541E7B6D-F43F-6243-9A2E-2DA34D6B04D2}" type="presOf" srcId="{00E9C95C-2D52-4B8F-81E4-1D7363469312}" destId="{6583DBD1-AB72-BB4C-8AA8-9DA1F54B467C}" srcOrd="0" destOrd="0" presId="urn:microsoft.com/office/officeart/2005/8/layout/list1"/>
    <dgm:cxn modelId="{D228E39F-2C5B-C44D-87C2-423FE034C1B1}" type="presOf" srcId="{558AF776-3283-442D-8E82-1CA5FB7E1CF3}" destId="{D4EDC547-A974-3244-9D69-88F3DB890843}" srcOrd="0" destOrd="0" presId="urn:microsoft.com/office/officeart/2005/8/layout/list1"/>
    <dgm:cxn modelId="{1A153EB0-6F87-495A-9B0B-51E8E096DD8A}" srcId="{71AF7B16-9948-4037-B6CC-56694F800414}" destId="{05240504-EA0E-48C4-991D-6B4135F2A58B}" srcOrd="3" destOrd="0" parTransId="{A0FF8ACF-B526-4C47-8700-9E27BCC0A028}" sibTransId="{01A96761-A4AE-48A7-8911-43E141D9634E}"/>
    <dgm:cxn modelId="{52DC36B2-7A51-8143-9E55-090375EB4575}" type="presOf" srcId="{05240504-EA0E-48C4-991D-6B4135F2A58B}" destId="{533365C9-F6E9-D74B-A6AE-1BD8448BBE32}" srcOrd="0" destOrd="0" presId="urn:microsoft.com/office/officeart/2005/8/layout/list1"/>
    <dgm:cxn modelId="{8AFF2BE7-A7B3-7846-848B-B8DF2ED731C4}" type="presOf" srcId="{71AF7B16-9948-4037-B6CC-56694F800414}" destId="{E83DD61F-45DD-DC49-BD33-303C6097DC0E}" srcOrd="0" destOrd="0" presId="urn:microsoft.com/office/officeart/2005/8/layout/list1"/>
    <dgm:cxn modelId="{8DC008ED-4C00-4046-B369-FE799EDA31B8}" type="presOf" srcId="{F5DE7537-537D-44F6-8B2E-D8EB397686F3}" destId="{90C74605-FC63-7F40-B904-8EB9F2844428}" srcOrd="1" destOrd="0" presId="urn:microsoft.com/office/officeart/2005/8/layout/list1"/>
    <dgm:cxn modelId="{E044BAF9-EF5A-9D45-9E8E-B5427E450A1B}" type="presOf" srcId="{00E9C95C-2D52-4B8F-81E4-1D7363469312}" destId="{42D63F04-2EB4-7247-8E45-F4F9C733E33F}" srcOrd="1" destOrd="0" presId="urn:microsoft.com/office/officeart/2005/8/layout/list1"/>
    <dgm:cxn modelId="{9E6B27A5-BD19-EC40-9936-C7EC08478E9C}" type="presParOf" srcId="{E83DD61F-45DD-DC49-BD33-303C6097DC0E}" destId="{4C83BD4B-1FB1-AF43-88E4-E57F8ACE8E0B}" srcOrd="0" destOrd="0" presId="urn:microsoft.com/office/officeart/2005/8/layout/list1"/>
    <dgm:cxn modelId="{7E6E4981-CB5D-2E4F-8730-97A3DBF9DD65}" type="presParOf" srcId="{4C83BD4B-1FB1-AF43-88E4-E57F8ACE8E0B}" destId="{6DAB0363-82A8-5D44-B3BF-28003AB2754A}" srcOrd="0" destOrd="0" presId="urn:microsoft.com/office/officeart/2005/8/layout/list1"/>
    <dgm:cxn modelId="{33089DAE-B1F4-554F-B034-14F782246E90}" type="presParOf" srcId="{4C83BD4B-1FB1-AF43-88E4-E57F8ACE8E0B}" destId="{90C74605-FC63-7F40-B904-8EB9F2844428}" srcOrd="1" destOrd="0" presId="urn:microsoft.com/office/officeart/2005/8/layout/list1"/>
    <dgm:cxn modelId="{8DF0A1CF-6BB9-2B49-9AF9-37A37060ADC9}" type="presParOf" srcId="{E83DD61F-45DD-DC49-BD33-303C6097DC0E}" destId="{3289FCE1-8193-BA43-B2E3-39687C703D73}" srcOrd="1" destOrd="0" presId="urn:microsoft.com/office/officeart/2005/8/layout/list1"/>
    <dgm:cxn modelId="{CD4AE1DA-AAA0-3046-8D3B-28690D5B2245}" type="presParOf" srcId="{E83DD61F-45DD-DC49-BD33-303C6097DC0E}" destId="{D5279956-C1F6-014C-A6D4-AE480B93FB80}" srcOrd="2" destOrd="0" presId="urn:microsoft.com/office/officeart/2005/8/layout/list1"/>
    <dgm:cxn modelId="{6084B330-B23D-C94E-BA6F-5B303829F82A}" type="presParOf" srcId="{E83DD61F-45DD-DC49-BD33-303C6097DC0E}" destId="{BFECF697-E7D6-F74C-9800-4A64E7735D31}" srcOrd="3" destOrd="0" presId="urn:microsoft.com/office/officeart/2005/8/layout/list1"/>
    <dgm:cxn modelId="{1B491F61-CCAD-794B-9B8C-91F17885E504}" type="presParOf" srcId="{E83DD61F-45DD-DC49-BD33-303C6097DC0E}" destId="{824E0907-5410-7E44-8BDF-2320D6B9CB5D}" srcOrd="4" destOrd="0" presId="urn:microsoft.com/office/officeart/2005/8/layout/list1"/>
    <dgm:cxn modelId="{8EB44D41-C33E-EF46-ACFB-E4B412BFB19C}" type="presParOf" srcId="{824E0907-5410-7E44-8BDF-2320D6B9CB5D}" destId="{D4EDC547-A974-3244-9D69-88F3DB890843}" srcOrd="0" destOrd="0" presId="urn:microsoft.com/office/officeart/2005/8/layout/list1"/>
    <dgm:cxn modelId="{B5AE25AD-001A-6445-882F-F6537D2FF2CC}" type="presParOf" srcId="{824E0907-5410-7E44-8BDF-2320D6B9CB5D}" destId="{124F9463-72EC-4E44-BA8A-C536FD493662}" srcOrd="1" destOrd="0" presId="urn:microsoft.com/office/officeart/2005/8/layout/list1"/>
    <dgm:cxn modelId="{8F040FF6-3AD2-FB45-9F77-98E09218A509}" type="presParOf" srcId="{E83DD61F-45DD-DC49-BD33-303C6097DC0E}" destId="{2F2EA943-000D-1C43-B294-4825FD3C2FB6}" srcOrd="5" destOrd="0" presId="urn:microsoft.com/office/officeart/2005/8/layout/list1"/>
    <dgm:cxn modelId="{971B6F43-1CAE-BB4B-B1A9-21AAE32B2FAE}" type="presParOf" srcId="{E83DD61F-45DD-DC49-BD33-303C6097DC0E}" destId="{95A58A3E-E2F5-2C4D-92FC-B587BDEBFF92}" srcOrd="6" destOrd="0" presId="urn:microsoft.com/office/officeart/2005/8/layout/list1"/>
    <dgm:cxn modelId="{E9C8C279-7C60-4946-AE47-596494B1588B}" type="presParOf" srcId="{E83DD61F-45DD-DC49-BD33-303C6097DC0E}" destId="{7D28E9AD-240A-114F-9AC8-E0E9182C0138}" srcOrd="7" destOrd="0" presId="urn:microsoft.com/office/officeart/2005/8/layout/list1"/>
    <dgm:cxn modelId="{D9B52F2A-B911-9942-A092-790E3C460691}" type="presParOf" srcId="{E83DD61F-45DD-DC49-BD33-303C6097DC0E}" destId="{FC4DB6D8-5D00-9D41-A360-3ECDDB6F2835}" srcOrd="8" destOrd="0" presId="urn:microsoft.com/office/officeart/2005/8/layout/list1"/>
    <dgm:cxn modelId="{B739460C-BD91-FF44-9C6F-AA4D252CC80E}" type="presParOf" srcId="{FC4DB6D8-5D00-9D41-A360-3ECDDB6F2835}" destId="{6583DBD1-AB72-BB4C-8AA8-9DA1F54B467C}" srcOrd="0" destOrd="0" presId="urn:microsoft.com/office/officeart/2005/8/layout/list1"/>
    <dgm:cxn modelId="{7EB34C89-09A7-2E4F-96AC-489F38B7281D}" type="presParOf" srcId="{FC4DB6D8-5D00-9D41-A360-3ECDDB6F2835}" destId="{42D63F04-2EB4-7247-8E45-F4F9C733E33F}" srcOrd="1" destOrd="0" presId="urn:microsoft.com/office/officeart/2005/8/layout/list1"/>
    <dgm:cxn modelId="{7EC8E45B-196E-834E-99CC-1DDFD15FE1F8}" type="presParOf" srcId="{E83DD61F-45DD-DC49-BD33-303C6097DC0E}" destId="{412938F3-DE1D-0A4B-81F5-6E80002E56E0}" srcOrd="9" destOrd="0" presId="urn:microsoft.com/office/officeart/2005/8/layout/list1"/>
    <dgm:cxn modelId="{D73BE2F2-85B1-CA4B-B226-8BE30D51B2C8}" type="presParOf" srcId="{E83DD61F-45DD-DC49-BD33-303C6097DC0E}" destId="{9482B90E-C244-F048-A78C-60020DC59205}" srcOrd="10" destOrd="0" presId="urn:microsoft.com/office/officeart/2005/8/layout/list1"/>
    <dgm:cxn modelId="{60C4E1C0-6CE8-8D45-AF7A-17BF89275CF3}" type="presParOf" srcId="{E83DD61F-45DD-DC49-BD33-303C6097DC0E}" destId="{1F10A2C5-A32C-8C4D-8FCF-277F3CAF0C89}" srcOrd="11" destOrd="0" presId="urn:microsoft.com/office/officeart/2005/8/layout/list1"/>
    <dgm:cxn modelId="{CB5F4217-D33D-C549-BA82-973B8A97F121}" type="presParOf" srcId="{E83DD61F-45DD-DC49-BD33-303C6097DC0E}" destId="{EA63225A-561C-BF4F-B941-E54C9B1A2C5F}" srcOrd="12" destOrd="0" presId="urn:microsoft.com/office/officeart/2005/8/layout/list1"/>
    <dgm:cxn modelId="{E3443B15-0AA0-554A-9278-6C123D66BB0E}" type="presParOf" srcId="{EA63225A-561C-BF4F-B941-E54C9B1A2C5F}" destId="{533365C9-F6E9-D74B-A6AE-1BD8448BBE32}" srcOrd="0" destOrd="0" presId="urn:microsoft.com/office/officeart/2005/8/layout/list1"/>
    <dgm:cxn modelId="{CF920519-B373-DB48-A7D4-016CD26F4F91}" type="presParOf" srcId="{EA63225A-561C-BF4F-B941-E54C9B1A2C5F}" destId="{2B9F408C-767E-BD47-B0DC-CEB3F8D9502D}" srcOrd="1" destOrd="0" presId="urn:microsoft.com/office/officeart/2005/8/layout/list1"/>
    <dgm:cxn modelId="{F00B59CB-6502-F44F-B154-3F42EA3C31E7}" type="presParOf" srcId="{E83DD61F-45DD-DC49-BD33-303C6097DC0E}" destId="{E0D37A8C-8E76-E44C-9B11-7C0A83D2EB4E}" srcOrd="13" destOrd="0" presId="urn:microsoft.com/office/officeart/2005/8/layout/list1"/>
    <dgm:cxn modelId="{F1522422-EC33-5E4D-BEF5-18BFCCC56A29}" type="presParOf" srcId="{E83DD61F-45DD-DC49-BD33-303C6097DC0E}" destId="{62741FFE-45D6-0A43-9698-9B4B86FECCE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5446DC-DD85-4791-95D0-42BDBB6ED1A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F87170B-8548-4787-9B9C-DD011C81CDDF}">
      <dgm:prSet/>
      <dgm:spPr/>
      <dgm:t>
        <a:bodyPr/>
        <a:lstStyle/>
        <a:p>
          <a:r>
            <a:rPr lang="en-US" dirty="0"/>
            <a:t>Adam optimizer</a:t>
          </a:r>
        </a:p>
      </dgm:t>
    </dgm:pt>
    <dgm:pt modelId="{BA942BCD-C740-4C69-AE41-97D89F7F4992}" type="parTrans" cxnId="{7EBAEEB0-D4D0-4EB2-BC16-2960B42DDD81}">
      <dgm:prSet/>
      <dgm:spPr/>
      <dgm:t>
        <a:bodyPr/>
        <a:lstStyle/>
        <a:p>
          <a:endParaRPr lang="en-US"/>
        </a:p>
      </dgm:t>
    </dgm:pt>
    <dgm:pt modelId="{9FCACE6E-B755-4D39-9B97-69A4A4A7E542}" type="sibTrans" cxnId="{7EBAEEB0-D4D0-4EB2-BC16-2960B42DDD81}">
      <dgm:prSet/>
      <dgm:spPr/>
      <dgm:t>
        <a:bodyPr/>
        <a:lstStyle/>
        <a:p>
          <a:endParaRPr lang="en-US"/>
        </a:p>
      </dgm:t>
    </dgm:pt>
    <dgm:pt modelId="{3F29E3FD-D52C-4239-94D8-75C38142BFFA}">
      <dgm:prSet/>
      <dgm:spPr/>
      <dgm:t>
        <a:bodyPr/>
        <a:lstStyle/>
        <a:p>
          <a:r>
            <a:rPr lang="en-US"/>
            <a:t>approximately 99% accuracy score, which is the best</a:t>
          </a:r>
        </a:p>
      </dgm:t>
    </dgm:pt>
    <dgm:pt modelId="{F7577BF1-EF23-4B29-8DA0-8EC93CF1BA62}" type="parTrans" cxnId="{ACAA3C58-D29C-466B-A7DE-2E2E2320EDB6}">
      <dgm:prSet/>
      <dgm:spPr/>
      <dgm:t>
        <a:bodyPr/>
        <a:lstStyle/>
        <a:p>
          <a:endParaRPr lang="en-US"/>
        </a:p>
      </dgm:t>
    </dgm:pt>
    <dgm:pt modelId="{472CD28A-3681-42C2-BB71-B8924916DC49}" type="sibTrans" cxnId="{ACAA3C58-D29C-466B-A7DE-2E2E2320EDB6}">
      <dgm:prSet/>
      <dgm:spPr/>
      <dgm:t>
        <a:bodyPr/>
        <a:lstStyle/>
        <a:p>
          <a:endParaRPr lang="en-US"/>
        </a:p>
      </dgm:t>
    </dgm:pt>
    <dgm:pt modelId="{7A9D68B1-6044-45F2-BFF1-B895E490ECC2}">
      <dgm:prSet/>
      <dgm:spPr/>
      <dgm:t>
        <a:bodyPr/>
        <a:lstStyle/>
        <a:p>
          <a:r>
            <a:rPr lang="en-US"/>
            <a:t>highest score for precision, recall, and f1 across all classes</a:t>
          </a:r>
        </a:p>
      </dgm:t>
    </dgm:pt>
    <dgm:pt modelId="{3D404B90-8572-4754-80DE-17CCD94DF8CA}" type="parTrans" cxnId="{6C1ABB7E-D652-4183-B630-8B14F357FC3D}">
      <dgm:prSet/>
      <dgm:spPr/>
      <dgm:t>
        <a:bodyPr/>
        <a:lstStyle/>
        <a:p>
          <a:endParaRPr lang="en-US"/>
        </a:p>
      </dgm:t>
    </dgm:pt>
    <dgm:pt modelId="{671574DE-9EA9-4A9F-A2C4-B750C194C45C}" type="sibTrans" cxnId="{6C1ABB7E-D652-4183-B630-8B14F357FC3D}">
      <dgm:prSet/>
      <dgm:spPr/>
      <dgm:t>
        <a:bodyPr/>
        <a:lstStyle/>
        <a:p>
          <a:endParaRPr lang="en-US"/>
        </a:p>
      </dgm:t>
    </dgm:pt>
    <dgm:pt modelId="{0519F54B-1738-41BC-8108-2B935E5D4F3B}">
      <dgm:prSet/>
      <dgm:spPr/>
      <dgm:t>
        <a:bodyPr/>
        <a:lstStyle/>
        <a:p>
          <a:r>
            <a:rPr lang="en-US" dirty="0"/>
            <a:t>SGD optimizer</a:t>
          </a:r>
        </a:p>
      </dgm:t>
    </dgm:pt>
    <dgm:pt modelId="{1976C859-D092-41ED-811A-3811315F613A}" type="parTrans" cxnId="{535A1FB5-DD89-41FB-8C69-8E8380206D9C}">
      <dgm:prSet/>
      <dgm:spPr/>
      <dgm:t>
        <a:bodyPr/>
        <a:lstStyle/>
        <a:p>
          <a:endParaRPr lang="en-US"/>
        </a:p>
      </dgm:t>
    </dgm:pt>
    <dgm:pt modelId="{FA64D234-967D-4897-83F3-E1248C201C9C}" type="sibTrans" cxnId="{535A1FB5-DD89-41FB-8C69-8E8380206D9C}">
      <dgm:prSet/>
      <dgm:spPr/>
      <dgm:t>
        <a:bodyPr/>
        <a:lstStyle/>
        <a:p>
          <a:endParaRPr lang="en-US"/>
        </a:p>
      </dgm:t>
    </dgm:pt>
    <dgm:pt modelId="{AF6F9C50-6FD6-4676-9683-A443A3E45632}">
      <dgm:prSet/>
      <dgm:spPr/>
      <dgm:t>
        <a:bodyPr/>
        <a:lstStyle/>
        <a:p>
          <a:r>
            <a:rPr lang="en-US" dirty="0"/>
            <a:t>approximately 97% accuracy score</a:t>
          </a:r>
        </a:p>
      </dgm:t>
    </dgm:pt>
    <dgm:pt modelId="{DDB215E0-FDFB-4329-BB64-D0806083ACC6}" type="parTrans" cxnId="{DB5A05E5-C569-4B24-A786-DDC624D5FD53}">
      <dgm:prSet/>
      <dgm:spPr/>
      <dgm:t>
        <a:bodyPr/>
        <a:lstStyle/>
        <a:p>
          <a:endParaRPr lang="en-US"/>
        </a:p>
      </dgm:t>
    </dgm:pt>
    <dgm:pt modelId="{94D1D42D-BC5B-481B-B205-3FD9E99541FB}" type="sibTrans" cxnId="{DB5A05E5-C569-4B24-A786-DDC624D5FD53}">
      <dgm:prSet/>
      <dgm:spPr/>
      <dgm:t>
        <a:bodyPr/>
        <a:lstStyle/>
        <a:p>
          <a:endParaRPr lang="en-US"/>
        </a:p>
      </dgm:t>
    </dgm:pt>
    <dgm:pt modelId="{E3922FAA-62FC-4847-8E59-C15B02A16BC8}">
      <dgm:prSet/>
      <dgm:spPr/>
      <dgm:t>
        <a:bodyPr/>
        <a:lstStyle/>
        <a:p>
          <a:r>
            <a:rPr lang="en-US" dirty="0" err="1"/>
            <a:t>AdaGrad</a:t>
          </a:r>
          <a:r>
            <a:rPr lang="en-US" dirty="0"/>
            <a:t> optimizer</a:t>
          </a:r>
        </a:p>
      </dgm:t>
    </dgm:pt>
    <dgm:pt modelId="{930D65D7-D102-425C-B811-463647110EBF}" type="parTrans" cxnId="{F7950D00-20AF-4CA2-8B0C-399F2F4DB0FA}">
      <dgm:prSet/>
      <dgm:spPr/>
      <dgm:t>
        <a:bodyPr/>
        <a:lstStyle/>
        <a:p>
          <a:endParaRPr lang="en-US"/>
        </a:p>
      </dgm:t>
    </dgm:pt>
    <dgm:pt modelId="{47AE7046-FC49-45CA-9BF4-9A76A3CE46AC}" type="sibTrans" cxnId="{F7950D00-20AF-4CA2-8B0C-399F2F4DB0FA}">
      <dgm:prSet/>
      <dgm:spPr/>
      <dgm:t>
        <a:bodyPr/>
        <a:lstStyle/>
        <a:p>
          <a:endParaRPr lang="en-US"/>
        </a:p>
      </dgm:t>
    </dgm:pt>
    <dgm:pt modelId="{B6A5DDCA-2ECF-4C4C-8D46-F07B29412CA4}">
      <dgm:prSet/>
      <dgm:spPr/>
      <dgm:t>
        <a:bodyPr/>
        <a:lstStyle/>
        <a:p>
          <a:r>
            <a:rPr lang="en-US"/>
            <a:t>approximately 94% accuracy score</a:t>
          </a:r>
        </a:p>
      </dgm:t>
    </dgm:pt>
    <dgm:pt modelId="{D018860E-12F1-425D-BB7B-C0AFCA9CA8EE}" type="parTrans" cxnId="{EA1A27E2-885E-4967-9A23-30C7082A2074}">
      <dgm:prSet/>
      <dgm:spPr/>
      <dgm:t>
        <a:bodyPr/>
        <a:lstStyle/>
        <a:p>
          <a:endParaRPr lang="en-US"/>
        </a:p>
      </dgm:t>
    </dgm:pt>
    <dgm:pt modelId="{627DD15D-FB24-46BB-B564-2FE82366A4F4}" type="sibTrans" cxnId="{EA1A27E2-885E-4967-9A23-30C7082A2074}">
      <dgm:prSet/>
      <dgm:spPr/>
      <dgm:t>
        <a:bodyPr/>
        <a:lstStyle/>
        <a:p>
          <a:endParaRPr lang="en-US"/>
        </a:p>
      </dgm:t>
    </dgm:pt>
    <dgm:pt modelId="{6F696EAA-7653-4148-9DDD-FD50CF145894}">
      <dgm:prSet/>
      <dgm:spPr/>
      <dgm:t>
        <a:bodyPr/>
        <a:lstStyle/>
        <a:p>
          <a:r>
            <a:rPr lang="en-US"/>
            <a:t>lowest score among the 3 models</a:t>
          </a:r>
        </a:p>
      </dgm:t>
    </dgm:pt>
    <dgm:pt modelId="{B4DDFF1C-3989-4615-A68B-D285A0CFCEA4}" type="parTrans" cxnId="{BE9BACEA-EACB-49FE-AA67-DA49650252B8}">
      <dgm:prSet/>
      <dgm:spPr/>
      <dgm:t>
        <a:bodyPr/>
        <a:lstStyle/>
        <a:p>
          <a:endParaRPr lang="en-US"/>
        </a:p>
      </dgm:t>
    </dgm:pt>
    <dgm:pt modelId="{1EE266F0-EC22-4628-BC46-615FBCDF532A}" type="sibTrans" cxnId="{BE9BACEA-EACB-49FE-AA67-DA49650252B8}">
      <dgm:prSet/>
      <dgm:spPr/>
      <dgm:t>
        <a:bodyPr/>
        <a:lstStyle/>
        <a:p>
          <a:endParaRPr lang="en-US"/>
        </a:p>
      </dgm:t>
    </dgm:pt>
    <dgm:pt modelId="{A4F4F0A4-5596-D049-B3C7-488154F55A1C}">
      <dgm:prSet/>
      <dgm:spPr/>
      <dgm:t>
        <a:bodyPr/>
        <a:lstStyle/>
        <a:p>
          <a:r>
            <a:rPr lang="en-US" dirty="0"/>
            <a:t>second-best score</a:t>
          </a:r>
        </a:p>
      </dgm:t>
    </dgm:pt>
    <dgm:pt modelId="{E3BF3E98-DABC-3149-95A3-A03C429D6FDE}" type="parTrans" cxnId="{A9F2F2F2-1206-564B-92E5-0408C2E936C8}">
      <dgm:prSet/>
      <dgm:spPr/>
      <dgm:t>
        <a:bodyPr/>
        <a:lstStyle/>
        <a:p>
          <a:endParaRPr lang="en-US"/>
        </a:p>
      </dgm:t>
    </dgm:pt>
    <dgm:pt modelId="{7018A094-ABB5-F24B-9300-A180FF50DE00}" type="sibTrans" cxnId="{A9F2F2F2-1206-564B-92E5-0408C2E936C8}">
      <dgm:prSet/>
      <dgm:spPr/>
      <dgm:t>
        <a:bodyPr/>
        <a:lstStyle/>
        <a:p>
          <a:endParaRPr lang="en-US"/>
        </a:p>
      </dgm:t>
    </dgm:pt>
    <dgm:pt modelId="{C4C80780-92F3-C940-8BFE-AB225C62CE59}" type="pres">
      <dgm:prSet presAssocID="{595446DC-DD85-4791-95D0-42BDBB6ED1AB}" presName="linear" presStyleCnt="0">
        <dgm:presLayoutVars>
          <dgm:dir/>
          <dgm:animLvl val="lvl"/>
          <dgm:resizeHandles val="exact"/>
        </dgm:presLayoutVars>
      </dgm:prSet>
      <dgm:spPr/>
    </dgm:pt>
    <dgm:pt modelId="{D6E38E48-7EAD-2E42-8A44-2F3AF6D470E9}" type="pres">
      <dgm:prSet presAssocID="{CF87170B-8548-4787-9B9C-DD011C81CDDF}" presName="parentLin" presStyleCnt="0"/>
      <dgm:spPr/>
    </dgm:pt>
    <dgm:pt modelId="{2C0F8CA9-819A-C54F-A889-A6A352429E8D}" type="pres">
      <dgm:prSet presAssocID="{CF87170B-8548-4787-9B9C-DD011C81CDDF}" presName="parentLeftMargin" presStyleLbl="node1" presStyleIdx="0" presStyleCnt="3"/>
      <dgm:spPr/>
    </dgm:pt>
    <dgm:pt modelId="{6A872AC7-DFB2-4B4A-BE0F-0C282E7E7022}" type="pres">
      <dgm:prSet presAssocID="{CF87170B-8548-4787-9B9C-DD011C81CD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67784C-CF4C-A548-B2FA-0250CEF7AF5D}" type="pres">
      <dgm:prSet presAssocID="{CF87170B-8548-4787-9B9C-DD011C81CDDF}" presName="negativeSpace" presStyleCnt="0"/>
      <dgm:spPr/>
    </dgm:pt>
    <dgm:pt modelId="{24B79E51-AB81-DB40-905E-48E947089759}" type="pres">
      <dgm:prSet presAssocID="{CF87170B-8548-4787-9B9C-DD011C81CDDF}" presName="childText" presStyleLbl="conFgAcc1" presStyleIdx="0" presStyleCnt="3">
        <dgm:presLayoutVars>
          <dgm:bulletEnabled val="1"/>
        </dgm:presLayoutVars>
      </dgm:prSet>
      <dgm:spPr/>
    </dgm:pt>
    <dgm:pt modelId="{1A3DAAE6-7105-F447-89C3-297138F413D5}" type="pres">
      <dgm:prSet presAssocID="{9FCACE6E-B755-4D39-9B97-69A4A4A7E542}" presName="spaceBetweenRectangles" presStyleCnt="0"/>
      <dgm:spPr/>
    </dgm:pt>
    <dgm:pt modelId="{34C9556D-8BA7-DB4C-A3EF-D4619D430383}" type="pres">
      <dgm:prSet presAssocID="{0519F54B-1738-41BC-8108-2B935E5D4F3B}" presName="parentLin" presStyleCnt="0"/>
      <dgm:spPr/>
    </dgm:pt>
    <dgm:pt modelId="{277F4F7F-D9F6-E64E-8DC8-529B09A324C0}" type="pres">
      <dgm:prSet presAssocID="{0519F54B-1738-41BC-8108-2B935E5D4F3B}" presName="parentLeftMargin" presStyleLbl="node1" presStyleIdx="0" presStyleCnt="3"/>
      <dgm:spPr/>
    </dgm:pt>
    <dgm:pt modelId="{FC7200DA-F85F-4E47-AE58-73D56FCA3B2B}" type="pres">
      <dgm:prSet presAssocID="{0519F54B-1738-41BC-8108-2B935E5D4F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1C4459-30D1-7043-9F1C-8DFE13EABFDA}" type="pres">
      <dgm:prSet presAssocID="{0519F54B-1738-41BC-8108-2B935E5D4F3B}" presName="negativeSpace" presStyleCnt="0"/>
      <dgm:spPr/>
    </dgm:pt>
    <dgm:pt modelId="{1A482420-7EA5-4545-B65E-A7116423EADB}" type="pres">
      <dgm:prSet presAssocID="{0519F54B-1738-41BC-8108-2B935E5D4F3B}" presName="childText" presStyleLbl="conFgAcc1" presStyleIdx="1" presStyleCnt="3">
        <dgm:presLayoutVars>
          <dgm:bulletEnabled val="1"/>
        </dgm:presLayoutVars>
      </dgm:prSet>
      <dgm:spPr/>
    </dgm:pt>
    <dgm:pt modelId="{9C6904FE-887B-F340-A18D-6C1755BBB288}" type="pres">
      <dgm:prSet presAssocID="{FA64D234-967D-4897-83F3-E1248C201C9C}" presName="spaceBetweenRectangles" presStyleCnt="0"/>
      <dgm:spPr/>
    </dgm:pt>
    <dgm:pt modelId="{F7D2E16E-FC6C-C244-953E-65FDA79E32F1}" type="pres">
      <dgm:prSet presAssocID="{E3922FAA-62FC-4847-8E59-C15B02A16BC8}" presName="parentLin" presStyleCnt="0"/>
      <dgm:spPr/>
    </dgm:pt>
    <dgm:pt modelId="{630826D3-49BA-3144-87BF-995D8A1C8821}" type="pres">
      <dgm:prSet presAssocID="{E3922FAA-62FC-4847-8E59-C15B02A16BC8}" presName="parentLeftMargin" presStyleLbl="node1" presStyleIdx="1" presStyleCnt="3"/>
      <dgm:spPr/>
    </dgm:pt>
    <dgm:pt modelId="{DF652569-024B-1D4E-A71C-3E22987F1946}" type="pres">
      <dgm:prSet presAssocID="{E3922FAA-62FC-4847-8E59-C15B02A16BC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28C490-363C-BC41-8B83-28B5A12AC175}" type="pres">
      <dgm:prSet presAssocID="{E3922FAA-62FC-4847-8E59-C15B02A16BC8}" presName="negativeSpace" presStyleCnt="0"/>
      <dgm:spPr/>
    </dgm:pt>
    <dgm:pt modelId="{8F94462F-A9DC-2F4F-8097-3144FA9F8ADF}" type="pres">
      <dgm:prSet presAssocID="{E3922FAA-62FC-4847-8E59-C15B02A16BC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7950D00-20AF-4CA2-8B0C-399F2F4DB0FA}" srcId="{595446DC-DD85-4791-95D0-42BDBB6ED1AB}" destId="{E3922FAA-62FC-4847-8E59-C15B02A16BC8}" srcOrd="2" destOrd="0" parTransId="{930D65D7-D102-425C-B811-463647110EBF}" sibTransId="{47AE7046-FC49-45CA-9BF4-9A76A3CE46AC}"/>
    <dgm:cxn modelId="{973B242C-F926-7C42-A05D-3CD247E89988}" type="presOf" srcId="{B6A5DDCA-2ECF-4C4C-8D46-F07B29412CA4}" destId="{8F94462F-A9DC-2F4F-8097-3144FA9F8ADF}" srcOrd="0" destOrd="0" presId="urn:microsoft.com/office/officeart/2005/8/layout/list1"/>
    <dgm:cxn modelId="{DF5EE43A-2C85-A045-8B26-1CE2849F1F12}" type="presOf" srcId="{6F696EAA-7653-4148-9DDD-FD50CF145894}" destId="{8F94462F-A9DC-2F4F-8097-3144FA9F8ADF}" srcOrd="0" destOrd="1" presId="urn:microsoft.com/office/officeart/2005/8/layout/list1"/>
    <dgm:cxn modelId="{2EA1FD40-D019-764A-9329-02231D429BCF}" type="presOf" srcId="{3F29E3FD-D52C-4239-94D8-75C38142BFFA}" destId="{24B79E51-AB81-DB40-905E-48E947089759}" srcOrd="0" destOrd="0" presId="urn:microsoft.com/office/officeart/2005/8/layout/list1"/>
    <dgm:cxn modelId="{3DFABE4A-7608-A843-B51E-2CFE7FD47647}" type="presOf" srcId="{A4F4F0A4-5596-D049-B3C7-488154F55A1C}" destId="{1A482420-7EA5-4545-B65E-A7116423EADB}" srcOrd="0" destOrd="1" presId="urn:microsoft.com/office/officeart/2005/8/layout/list1"/>
    <dgm:cxn modelId="{ACAA3C58-D29C-466B-A7DE-2E2E2320EDB6}" srcId="{CF87170B-8548-4787-9B9C-DD011C81CDDF}" destId="{3F29E3FD-D52C-4239-94D8-75C38142BFFA}" srcOrd="0" destOrd="0" parTransId="{F7577BF1-EF23-4B29-8DA0-8EC93CF1BA62}" sibTransId="{472CD28A-3681-42C2-BB71-B8924916DC49}"/>
    <dgm:cxn modelId="{F15CB272-5C18-8549-8A59-1D6BB6FA2BC6}" type="presOf" srcId="{E3922FAA-62FC-4847-8E59-C15B02A16BC8}" destId="{DF652569-024B-1D4E-A71C-3E22987F1946}" srcOrd="1" destOrd="0" presId="urn:microsoft.com/office/officeart/2005/8/layout/list1"/>
    <dgm:cxn modelId="{6C1ABB7E-D652-4183-B630-8B14F357FC3D}" srcId="{CF87170B-8548-4787-9B9C-DD011C81CDDF}" destId="{7A9D68B1-6044-45F2-BFF1-B895E490ECC2}" srcOrd="1" destOrd="0" parTransId="{3D404B90-8572-4754-80DE-17CCD94DF8CA}" sibTransId="{671574DE-9EA9-4A9F-A2C4-B750C194C45C}"/>
    <dgm:cxn modelId="{1D00DB90-846E-3043-BF5A-C5A70F513F5B}" type="presOf" srcId="{CF87170B-8548-4787-9B9C-DD011C81CDDF}" destId="{6A872AC7-DFB2-4B4A-BE0F-0C282E7E7022}" srcOrd="1" destOrd="0" presId="urn:microsoft.com/office/officeart/2005/8/layout/list1"/>
    <dgm:cxn modelId="{A3BD7C99-E4D3-D64C-B10E-03A2F5AA6020}" type="presOf" srcId="{CF87170B-8548-4787-9B9C-DD011C81CDDF}" destId="{2C0F8CA9-819A-C54F-A889-A6A352429E8D}" srcOrd="0" destOrd="0" presId="urn:microsoft.com/office/officeart/2005/8/layout/list1"/>
    <dgm:cxn modelId="{28C8219F-2CB9-CF45-BAD0-5EBBE17AE39D}" type="presOf" srcId="{0519F54B-1738-41BC-8108-2B935E5D4F3B}" destId="{FC7200DA-F85F-4E47-AE58-73D56FCA3B2B}" srcOrd="1" destOrd="0" presId="urn:microsoft.com/office/officeart/2005/8/layout/list1"/>
    <dgm:cxn modelId="{7EBAEEB0-D4D0-4EB2-BC16-2960B42DDD81}" srcId="{595446DC-DD85-4791-95D0-42BDBB6ED1AB}" destId="{CF87170B-8548-4787-9B9C-DD011C81CDDF}" srcOrd="0" destOrd="0" parTransId="{BA942BCD-C740-4C69-AE41-97D89F7F4992}" sibTransId="{9FCACE6E-B755-4D39-9B97-69A4A4A7E542}"/>
    <dgm:cxn modelId="{535A1FB5-DD89-41FB-8C69-8E8380206D9C}" srcId="{595446DC-DD85-4791-95D0-42BDBB6ED1AB}" destId="{0519F54B-1738-41BC-8108-2B935E5D4F3B}" srcOrd="1" destOrd="0" parTransId="{1976C859-D092-41ED-811A-3811315F613A}" sibTransId="{FA64D234-967D-4897-83F3-E1248C201C9C}"/>
    <dgm:cxn modelId="{1CB880B9-CBF0-5F4F-B846-B4D050E27B78}" type="presOf" srcId="{AF6F9C50-6FD6-4676-9683-A443A3E45632}" destId="{1A482420-7EA5-4545-B65E-A7116423EADB}" srcOrd="0" destOrd="0" presId="urn:microsoft.com/office/officeart/2005/8/layout/list1"/>
    <dgm:cxn modelId="{BF579EDB-6378-5145-8889-E629EB0C9A11}" type="presOf" srcId="{0519F54B-1738-41BC-8108-2B935E5D4F3B}" destId="{277F4F7F-D9F6-E64E-8DC8-529B09A324C0}" srcOrd="0" destOrd="0" presId="urn:microsoft.com/office/officeart/2005/8/layout/list1"/>
    <dgm:cxn modelId="{EA1A27E2-885E-4967-9A23-30C7082A2074}" srcId="{E3922FAA-62FC-4847-8E59-C15B02A16BC8}" destId="{B6A5DDCA-2ECF-4C4C-8D46-F07B29412CA4}" srcOrd="0" destOrd="0" parTransId="{D018860E-12F1-425D-BB7B-C0AFCA9CA8EE}" sibTransId="{627DD15D-FB24-46BB-B564-2FE82366A4F4}"/>
    <dgm:cxn modelId="{4C546AE3-B9E8-544D-AC3A-DDF7DFFCE05A}" type="presOf" srcId="{7A9D68B1-6044-45F2-BFF1-B895E490ECC2}" destId="{24B79E51-AB81-DB40-905E-48E947089759}" srcOrd="0" destOrd="1" presId="urn:microsoft.com/office/officeart/2005/8/layout/list1"/>
    <dgm:cxn modelId="{DB5A05E5-C569-4B24-A786-DDC624D5FD53}" srcId="{0519F54B-1738-41BC-8108-2B935E5D4F3B}" destId="{AF6F9C50-6FD6-4676-9683-A443A3E45632}" srcOrd="0" destOrd="0" parTransId="{DDB215E0-FDFB-4329-BB64-D0806083ACC6}" sibTransId="{94D1D42D-BC5B-481B-B205-3FD9E99541FB}"/>
    <dgm:cxn modelId="{BE9BACEA-EACB-49FE-AA67-DA49650252B8}" srcId="{E3922FAA-62FC-4847-8E59-C15B02A16BC8}" destId="{6F696EAA-7653-4148-9DDD-FD50CF145894}" srcOrd="1" destOrd="0" parTransId="{B4DDFF1C-3989-4615-A68B-D285A0CFCEA4}" sibTransId="{1EE266F0-EC22-4628-BC46-615FBCDF532A}"/>
    <dgm:cxn modelId="{160710ED-5979-6040-BE9C-B4D33BEC80AF}" type="presOf" srcId="{595446DC-DD85-4791-95D0-42BDBB6ED1AB}" destId="{C4C80780-92F3-C940-8BFE-AB225C62CE59}" srcOrd="0" destOrd="0" presId="urn:microsoft.com/office/officeart/2005/8/layout/list1"/>
    <dgm:cxn modelId="{27AA55ED-CCBA-4045-8176-EA5B5037013E}" type="presOf" srcId="{E3922FAA-62FC-4847-8E59-C15B02A16BC8}" destId="{630826D3-49BA-3144-87BF-995D8A1C8821}" srcOrd="0" destOrd="0" presId="urn:microsoft.com/office/officeart/2005/8/layout/list1"/>
    <dgm:cxn modelId="{A9F2F2F2-1206-564B-92E5-0408C2E936C8}" srcId="{0519F54B-1738-41BC-8108-2B935E5D4F3B}" destId="{A4F4F0A4-5596-D049-B3C7-488154F55A1C}" srcOrd="1" destOrd="0" parTransId="{E3BF3E98-DABC-3149-95A3-A03C429D6FDE}" sibTransId="{7018A094-ABB5-F24B-9300-A180FF50DE00}"/>
    <dgm:cxn modelId="{857DE1AD-CE8D-2647-9817-A20BD1458CE9}" type="presParOf" srcId="{C4C80780-92F3-C940-8BFE-AB225C62CE59}" destId="{D6E38E48-7EAD-2E42-8A44-2F3AF6D470E9}" srcOrd="0" destOrd="0" presId="urn:microsoft.com/office/officeart/2005/8/layout/list1"/>
    <dgm:cxn modelId="{6F137B76-9088-844C-8015-DEFF85469CB2}" type="presParOf" srcId="{D6E38E48-7EAD-2E42-8A44-2F3AF6D470E9}" destId="{2C0F8CA9-819A-C54F-A889-A6A352429E8D}" srcOrd="0" destOrd="0" presId="urn:microsoft.com/office/officeart/2005/8/layout/list1"/>
    <dgm:cxn modelId="{EF97AA58-9F89-C84E-9942-A595AF5C7882}" type="presParOf" srcId="{D6E38E48-7EAD-2E42-8A44-2F3AF6D470E9}" destId="{6A872AC7-DFB2-4B4A-BE0F-0C282E7E7022}" srcOrd="1" destOrd="0" presId="urn:microsoft.com/office/officeart/2005/8/layout/list1"/>
    <dgm:cxn modelId="{D212A28B-94CB-1D49-90AD-CBE2AC71FEF0}" type="presParOf" srcId="{C4C80780-92F3-C940-8BFE-AB225C62CE59}" destId="{B767784C-CF4C-A548-B2FA-0250CEF7AF5D}" srcOrd="1" destOrd="0" presId="urn:microsoft.com/office/officeart/2005/8/layout/list1"/>
    <dgm:cxn modelId="{88DFB95F-2560-F943-B9DC-A93E8AFC4866}" type="presParOf" srcId="{C4C80780-92F3-C940-8BFE-AB225C62CE59}" destId="{24B79E51-AB81-DB40-905E-48E947089759}" srcOrd="2" destOrd="0" presId="urn:microsoft.com/office/officeart/2005/8/layout/list1"/>
    <dgm:cxn modelId="{79419EFB-B7D0-7D4E-B56F-F7F66BD4F366}" type="presParOf" srcId="{C4C80780-92F3-C940-8BFE-AB225C62CE59}" destId="{1A3DAAE6-7105-F447-89C3-297138F413D5}" srcOrd="3" destOrd="0" presId="urn:microsoft.com/office/officeart/2005/8/layout/list1"/>
    <dgm:cxn modelId="{142D5ACC-CD30-6E4D-B390-459DCC5729F5}" type="presParOf" srcId="{C4C80780-92F3-C940-8BFE-AB225C62CE59}" destId="{34C9556D-8BA7-DB4C-A3EF-D4619D430383}" srcOrd="4" destOrd="0" presId="urn:microsoft.com/office/officeart/2005/8/layout/list1"/>
    <dgm:cxn modelId="{69D0A46D-6EBE-2C4A-B4C1-E92D3DAE7236}" type="presParOf" srcId="{34C9556D-8BA7-DB4C-A3EF-D4619D430383}" destId="{277F4F7F-D9F6-E64E-8DC8-529B09A324C0}" srcOrd="0" destOrd="0" presId="urn:microsoft.com/office/officeart/2005/8/layout/list1"/>
    <dgm:cxn modelId="{9C152BE7-38B3-134A-8857-C30A8B0624A2}" type="presParOf" srcId="{34C9556D-8BA7-DB4C-A3EF-D4619D430383}" destId="{FC7200DA-F85F-4E47-AE58-73D56FCA3B2B}" srcOrd="1" destOrd="0" presId="urn:microsoft.com/office/officeart/2005/8/layout/list1"/>
    <dgm:cxn modelId="{EE77BDAF-1108-C84C-8E60-B359CDE77EDE}" type="presParOf" srcId="{C4C80780-92F3-C940-8BFE-AB225C62CE59}" destId="{F41C4459-30D1-7043-9F1C-8DFE13EABFDA}" srcOrd="5" destOrd="0" presId="urn:microsoft.com/office/officeart/2005/8/layout/list1"/>
    <dgm:cxn modelId="{CE261BC4-29F2-CD45-A3D9-D01B9690AB03}" type="presParOf" srcId="{C4C80780-92F3-C940-8BFE-AB225C62CE59}" destId="{1A482420-7EA5-4545-B65E-A7116423EADB}" srcOrd="6" destOrd="0" presId="urn:microsoft.com/office/officeart/2005/8/layout/list1"/>
    <dgm:cxn modelId="{E246F26E-93E4-4F49-AB1A-9B742F76C276}" type="presParOf" srcId="{C4C80780-92F3-C940-8BFE-AB225C62CE59}" destId="{9C6904FE-887B-F340-A18D-6C1755BBB288}" srcOrd="7" destOrd="0" presId="urn:microsoft.com/office/officeart/2005/8/layout/list1"/>
    <dgm:cxn modelId="{27410F8F-5F06-4B44-B35C-5E7439D4084F}" type="presParOf" srcId="{C4C80780-92F3-C940-8BFE-AB225C62CE59}" destId="{F7D2E16E-FC6C-C244-953E-65FDA79E32F1}" srcOrd="8" destOrd="0" presId="urn:microsoft.com/office/officeart/2005/8/layout/list1"/>
    <dgm:cxn modelId="{2ECB7B96-9D4E-F44B-BA2D-A780F65F3243}" type="presParOf" srcId="{F7D2E16E-FC6C-C244-953E-65FDA79E32F1}" destId="{630826D3-49BA-3144-87BF-995D8A1C8821}" srcOrd="0" destOrd="0" presId="urn:microsoft.com/office/officeart/2005/8/layout/list1"/>
    <dgm:cxn modelId="{A28DF32F-0CEF-CF40-87A1-77621401AE66}" type="presParOf" srcId="{F7D2E16E-FC6C-C244-953E-65FDA79E32F1}" destId="{DF652569-024B-1D4E-A71C-3E22987F1946}" srcOrd="1" destOrd="0" presId="urn:microsoft.com/office/officeart/2005/8/layout/list1"/>
    <dgm:cxn modelId="{86EAA654-3D68-6F48-A0A7-26B3A2635F6D}" type="presParOf" srcId="{C4C80780-92F3-C940-8BFE-AB225C62CE59}" destId="{C328C490-363C-BC41-8B83-28B5A12AC175}" srcOrd="9" destOrd="0" presId="urn:microsoft.com/office/officeart/2005/8/layout/list1"/>
    <dgm:cxn modelId="{635FBC2B-19E9-534D-BFD1-B29F636E2CA5}" type="presParOf" srcId="{C4C80780-92F3-C940-8BFE-AB225C62CE59}" destId="{8F94462F-A9DC-2F4F-8097-3144FA9F8AD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CBA710-64F9-40D8-8477-7F712AE77C4C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9C783B5-D9AD-4F94-A12A-347E45D9FBD0}">
      <dgm:prSet/>
      <dgm:spPr/>
      <dgm:t>
        <a:bodyPr/>
        <a:lstStyle/>
        <a:p>
          <a:r>
            <a:rPr lang="en-US"/>
            <a:t>Increase</a:t>
          </a:r>
        </a:p>
      </dgm:t>
    </dgm:pt>
    <dgm:pt modelId="{70012A6B-9E01-47D2-A62B-49E20056CED2}" type="parTrans" cxnId="{CAF538F2-C3FD-4B84-818F-C63F33052138}">
      <dgm:prSet/>
      <dgm:spPr/>
      <dgm:t>
        <a:bodyPr/>
        <a:lstStyle/>
        <a:p>
          <a:endParaRPr lang="en-US"/>
        </a:p>
      </dgm:t>
    </dgm:pt>
    <dgm:pt modelId="{8CB35C2B-B9C1-4122-8A28-D395188E9B0F}" type="sibTrans" cxnId="{CAF538F2-C3FD-4B84-818F-C63F33052138}">
      <dgm:prSet/>
      <dgm:spPr/>
      <dgm:t>
        <a:bodyPr/>
        <a:lstStyle/>
        <a:p>
          <a:endParaRPr lang="en-US"/>
        </a:p>
      </dgm:t>
    </dgm:pt>
    <dgm:pt modelId="{A48E9865-3867-4414-AB21-904E2E1625B2}">
      <dgm:prSet/>
      <dgm:spPr/>
      <dgm:t>
        <a:bodyPr/>
        <a:lstStyle/>
        <a:p>
          <a:r>
            <a:rPr lang="en-US" dirty="0"/>
            <a:t>- systematically increase the number of images gradually</a:t>
          </a:r>
        </a:p>
      </dgm:t>
    </dgm:pt>
    <dgm:pt modelId="{A4D77D75-CDE9-4BED-91F5-ADA8896B5CB0}" type="parTrans" cxnId="{CFEB4CC5-9C6B-4E29-BE62-33222C7DF65D}">
      <dgm:prSet/>
      <dgm:spPr/>
      <dgm:t>
        <a:bodyPr/>
        <a:lstStyle/>
        <a:p>
          <a:endParaRPr lang="en-US"/>
        </a:p>
      </dgm:t>
    </dgm:pt>
    <dgm:pt modelId="{AD8BC992-06DE-4F2F-88CC-61921F0ECFAD}" type="sibTrans" cxnId="{CFEB4CC5-9C6B-4E29-BE62-33222C7DF65D}">
      <dgm:prSet/>
      <dgm:spPr/>
      <dgm:t>
        <a:bodyPr/>
        <a:lstStyle/>
        <a:p>
          <a:endParaRPr lang="en-US"/>
        </a:p>
      </dgm:t>
    </dgm:pt>
    <dgm:pt modelId="{DA475E18-2481-4889-8CFA-7A5D4F8A5824}">
      <dgm:prSet/>
      <dgm:spPr/>
      <dgm:t>
        <a:bodyPr/>
        <a:lstStyle/>
        <a:p>
          <a:r>
            <a:rPr lang="en-US"/>
            <a:t>Compare</a:t>
          </a:r>
        </a:p>
      </dgm:t>
    </dgm:pt>
    <dgm:pt modelId="{513FE7BF-A04A-4597-81FA-7F9B207D1076}" type="parTrans" cxnId="{BF9AEED2-EFAF-488B-B4A2-6F32C29D2FC5}">
      <dgm:prSet/>
      <dgm:spPr/>
      <dgm:t>
        <a:bodyPr/>
        <a:lstStyle/>
        <a:p>
          <a:endParaRPr lang="en-US"/>
        </a:p>
      </dgm:t>
    </dgm:pt>
    <dgm:pt modelId="{058CB616-B73F-4F75-BFE7-23F3A7290A2F}" type="sibTrans" cxnId="{BF9AEED2-EFAF-488B-B4A2-6F32C29D2FC5}">
      <dgm:prSet/>
      <dgm:spPr/>
      <dgm:t>
        <a:bodyPr/>
        <a:lstStyle/>
        <a:p>
          <a:endParaRPr lang="en-US"/>
        </a:p>
      </dgm:t>
    </dgm:pt>
    <dgm:pt modelId="{64315655-CEF6-4F7E-970D-B4F813ECB614}">
      <dgm:prSet/>
      <dgm:spPr/>
      <dgm:t>
        <a:bodyPr/>
        <a:lstStyle/>
        <a:p>
          <a:r>
            <a:rPr lang="en-US"/>
            <a:t>- compare the performance of the model with our project at each case</a:t>
          </a:r>
        </a:p>
        <a:p>
          <a:r>
            <a:rPr lang="en-US"/>
            <a:t>- allow us to see how much our model depends on the number of images and whether the model is viable on a larger scale</a:t>
          </a:r>
          <a:endParaRPr lang="en-US" dirty="0"/>
        </a:p>
      </dgm:t>
    </dgm:pt>
    <dgm:pt modelId="{6E511BEB-9272-454A-96B8-C2D5DAC38F3E}" type="parTrans" cxnId="{B91746BE-B9A2-4066-AED4-B2926785E1B3}">
      <dgm:prSet/>
      <dgm:spPr/>
      <dgm:t>
        <a:bodyPr/>
        <a:lstStyle/>
        <a:p>
          <a:endParaRPr lang="en-US"/>
        </a:p>
      </dgm:t>
    </dgm:pt>
    <dgm:pt modelId="{6ED5D6B5-A93B-4286-8240-886BA3015D4E}" type="sibTrans" cxnId="{B91746BE-B9A2-4066-AED4-B2926785E1B3}">
      <dgm:prSet/>
      <dgm:spPr/>
      <dgm:t>
        <a:bodyPr/>
        <a:lstStyle/>
        <a:p>
          <a:endParaRPr lang="en-US"/>
        </a:p>
      </dgm:t>
    </dgm:pt>
    <dgm:pt modelId="{231CCEC0-01C9-4D2D-AF3D-D9BD031144F8}">
      <dgm:prSet/>
      <dgm:spPr/>
      <dgm:t>
        <a:bodyPr/>
        <a:lstStyle/>
        <a:p>
          <a:r>
            <a:rPr lang="en-US"/>
            <a:t>Consider</a:t>
          </a:r>
        </a:p>
      </dgm:t>
    </dgm:pt>
    <dgm:pt modelId="{9CB6C09A-20CF-4084-8D2A-564351AC77D0}" type="parTrans" cxnId="{D0B30994-6D4C-4E36-8096-A13678445877}">
      <dgm:prSet/>
      <dgm:spPr/>
      <dgm:t>
        <a:bodyPr/>
        <a:lstStyle/>
        <a:p>
          <a:endParaRPr lang="en-US"/>
        </a:p>
      </dgm:t>
    </dgm:pt>
    <dgm:pt modelId="{152F2570-74D8-48F0-9CD9-BBB4C1FD1BA0}" type="sibTrans" cxnId="{D0B30994-6D4C-4E36-8096-A13678445877}">
      <dgm:prSet/>
      <dgm:spPr/>
      <dgm:t>
        <a:bodyPr/>
        <a:lstStyle/>
        <a:p>
          <a:endParaRPr lang="en-US"/>
        </a:p>
      </dgm:t>
    </dgm:pt>
    <dgm:pt modelId="{DBE2DE80-2AF2-40B4-B21A-36E2B03D891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- consider other sign languages as well</a:t>
          </a:r>
        </a:p>
        <a:p>
          <a:pPr>
            <a:buNone/>
          </a:pPr>
          <a:r>
            <a:rPr lang="en-US"/>
            <a:t>- allow us to see whether our model is generalizable</a:t>
          </a:r>
          <a:endParaRPr lang="en-US" dirty="0"/>
        </a:p>
      </dgm:t>
    </dgm:pt>
    <dgm:pt modelId="{05E138A0-C312-49B6-BCF9-BA837E4279FB}" type="parTrans" cxnId="{9636E701-6047-4050-9045-A126D755C47B}">
      <dgm:prSet/>
      <dgm:spPr/>
      <dgm:t>
        <a:bodyPr/>
        <a:lstStyle/>
        <a:p>
          <a:endParaRPr lang="en-US"/>
        </a:p>
      </dgm:t>
    </dgm:pt>
    <dgm:pt modelId="{7F1F22C1-990F-4D51-AC29-4222829ADBCF}" type="sibTrans" cxnId="{9636E701-6047-4050-9045-A126D755C47B}">
      <dgm:prSet/>
      <dgm:spPr/>
      <dgm:t>
        <a:bodyPr/>
        <a:lstStyle/>
        <a:p>
          <a:endParaRPr lang="en-US"/>
        </a:p>
      </dgm:t>
    </dgm:pt>
    <dgm:pt modelId="{1741480B-5DDC-5D4F-A9E1-4C0D05A75943}" type="pres">
      <dgm:prSet presAssocID="{1FCBA710-64F9-40D8-8477-7F712AE77C4C}" presName="Name0" presStyleCnt="0">
        <dgm:presLayoutVars>
          <dgm:dir/>
          <dgm:animLvl val="lvl"/>
          <dgm:resizeHandles val="exact"/>
        </dgm:presLayoutVars>
      </dgm:prSet>
      <dgm:spPr/>
    </dgm:pt>
    <dgm:pt modelId="{50A41AA2-105A-1949-B38F-AA40E5EB4D74}" type="pres">
      <dgm:prSet presAssocID="{231CCEC0-01C9-4D2D-AF3D-D9BD031144F8}" presName="boxAndChildren" presStyleCnt="0"/>
      <dgm:spPr/>
    </dgm:pt>
    <dgm:pt modelId="{8041B7EA-19BC-DF40-B11F-64F984472A2E}" type="pres">
      <dgm:prSet presAssocID="{231CCEC0-01C9-4D2D-AF3D-D9BD031144F8}" presName="parentTextBox" presStyleLbl="alignNode1" presStyleIdx="0" presStyleCnt="3"/>
      <dgm:spPr/>
    </dgm:pt>
    <dgm:pt modelId="{CE2C5841-8B2C-4342-8133-5B810FAC6757}" type="pres">
      <dgm:prSet presAssocID="{231CCEC0-01C9-4D2D-AF3D-D9BD031144F8}" presName="descendantBox" presStyleLbl="bgAccFollowNode1" presStyleIdx="0" presStyleCnt="3"/>
      <dgm:spPr/>
    </dgm:pt>
    <dgm:pt modelId="{74D225B4-3719-FC4D-AC23-E542C94CAC64}" type="pres">
      <dgm:prSet presAssocID="{058CB616-B73F-4F75-BFE7-23F3A7290A2F}" presName="sp" presStyleCnt="0"/>
      <dgm:spPr/>
    </dgm:pt>
    <dgm:pt modelId="{2F7452FB-8D7C-AE47-A67E-4C0BCDF01755}" type="pres">
      <dgm:prSet presAssocID="{DA475E18-2481-4889-8CFA-7A5D4F8A5824}" presName="arrowAndChildren" presStyleCnt="0"/>
      <dgm:spPr/>
    </dgm:pt>
    <dgm:pt modelId="{2BA7C31B-92CA-EE48-B729-74ABCC4E2971}" type="pres">
      <dgm:prSet presAssocID="{DA475E18-2481-4889-8CFA-7A5D4F8A5824}" presName="parentTextArrow" presStyleLbl="node1" presStyleIdx="0" presStyleCnt="0"/>
      <dgm:spPr/>
    </dgm:pt>
    <dgm:pt modelId="{96AF4EFF-A766-2646-BCF6-4097D2FEE96C}" type="pres">
      <dgm:prSet presAssocID="{DA475E18-2481-4889-8CFA-7A5D4F8A5824}" presName="arrow" presStyleLbl="alignNode1" presStyleIdx="1" presStyleCnt="3"/>
      <dgm:spPr/>
    </dgm:pt>
    <dgm:pt modelId="{BD794496-75FA-594F-B2F5-023D3E3EE9BE}" type="pres">
      <dgm:prSet presAssocID="{DA475E18-2481-4889-8CFA-7A5D4F8A5824}" presName="descendantArrow" presStyleLbl="bgAccFollowNode1" presStyleIdx="1" presStyleCnt="3"/>
      <dgm:spPr/>
    </dgm:pt>
    <dgm:pt modelId="{258D42A2-C719-F24B-941F-11AFFBF95C87}" type="pres">
      <dgm:prSet presAssocID="{8CB35C2B-B9C1-4122-8A28-D395188E9B0F}" presName="sp" presStyleCnt="0"/>
      <dgm:spPr/>
    </dgm:pt>
    <dgm:pt modelId="{B2C4D8AA-1D92-B94A-8361-9529EDFF4D73}" type="pres">
      <dgm:prSet presAssocID="{39C783B5-D9AD-4F94-A12A-347E45D9FBD0}" presName="arrowAndChildren" presStyleCnt="0"/>
      <dgm:spPr/>
    </dgm:pt>
    <dgm:pt modelId="{A74C615E-3F76-5449-9E64-863387D1CD86}" type="pres">
      <dgm:prSet presAssocID="{39C783B5-D9AD-4F94-A12A-347E45D9FBD0}" presName="parentTextArrow" presStyleLbl="node1" presStyleIdx="0" presStyleCnt="0"/>
      <dgm:spPr/>
    </dgm:pt>
    <dgm:pt modelId="{F5A1CA9B-E7CD-B043-AE0A-C08AA7671014}" type="pres">
      <dgm:prSet presAssocID="{39C783B5-D9AD-4F94-A12A-347E45D9FBD0}" presName="arrow" presStyleLbl="alignNode1" presStyleIdx="2" presStyleCnt="3"/>
      <dgm:spPr/>
    </dgm:pt>
    <dgm:pt modelId="{6101D930-9273-C14B-B671-DCB91775EE51}" type="pres">
      <dgm:prSet presAssocID="{39C783B5-D9AD-4F94-A12A-347E45D9FBD0}" presName="descendantArrow" presStyleLbl="bgAccFollowNode1" presStyleIdx="2" presStyleCnt="3"/>
      <dgm:spPr/>
    </dgm:pt>
  </dgm:ptLst>
  <dgm:cxnLst>
    <dgm:cxn modelId="{9636E701-6047-4050-9045-A126D755C47B}" srcId="{231CCEC0-01C9-4D2D-AF3D-D9BD031144F8}" destId="{DBE2DE80-2AF2-40B4-B21A-36E2B03D8917}" srcOrd="0" destOrd="0" parTransId="{05E138A0-C312-49B6-BCF9-BA837E4279FB}" sibTransId="{7F1F22C1-990F-4D51-AC29-4222829ADBCF}"/>
    <dgm:cxn modelId="{BD077116-0C39-D449-9E60-83334C927FB1}" type="presOf" srcId="{39C783B5-D9AD-4F94-A12A-347E45D9FBD0}" destId="{F5A1CA9B-E7CD-B043-AE0A-C08AA7671014}" srcOrd="1" destOrd="0" presId="urn:microsoft.com/office/officeart/2016/7/layout/VerticalDownArrowProcess"/>
    <dgm:cxn modelId="{5592391B-FD3C-E04C-B28B-76F6F02F185E}" type="presOf" srcId="{39C783B5-D9AD-4F94-A12A-347E45D9FBD0}" destId="{A74C615E-3F76-5449-9E64-863387D1CD86}" srcOrd="0" destOrd="0" presId="urn:microsoft.com/office/officeart/2016/7/layout/VerticalDownArrowProcess"/>
    <dgm:cxn modelId="{17EF0C1D-2C06-3B44-B636-3A9DFD9C87BB}" type="presOf" srcId="{DA475E18-2481-4889-8CFA-7A5D4F8A5824}" destId="{96AF4EFF-A766-2646-BCF6-4097D2FEE96C}" srcOrd="1" destOrd="0" presId="urn:microsoft.com/office/officeart/2016/7/layout/VerticalDownArrowProcess"/>
    <dgm:cxn modelId="{07119A28-5848-B240-ACF9-2A3DBAB81EED}" type="presOf" srcId="{231CCEC0-01C9-4D2D-AF3D-D9BD031144F8}" destId="{8041B7EA-19BC-DF40-B11F-64F984472A2E}" srcOrd="0" destOrd="0" presId="urn:microsoft.com/office/officeart/2016/7/layout/VerticalDownArrowProcess"/>
    <dgm:cxn modelId="{D2D0AA40-798D-6740-9B72-8E4846751C0C}" type="presOf" srcId="{DBE2DE80-2AF2-40B4-B21A-36E2B03D8917}" destId="{CE2C5841-8B2C-4342-8133-5B810FAC6757}" srcOrd="0" destOrd="0" presId="urn:microsoft.com/office/officeart/2016/7/layout/VerticalDownArrowProcess"/>
    <dgm:cxn modelId="{6748D851-7835-0147-999E-5B6EF6AAC725}" type="presOf" srcId="{64315655-CEF6-4F7E-970D-B4F813ECB614}" destId="{BD794496-75FA-594F-B2F5-023D3E3EE9BE}" srcOrd="0" destOrd="0" presId="urn:microsoft.com/office/officeart/2016/7/layout/VerticalDownArrowProcess"/>
    <dgm:cxn modelId="{68323E69-51E4-594D-B0A3-1D38CEC95320}" type="presOf" srcId="{DA475E18-2481-4889-8CFA-7A5D4F8A5824}" destId="{2BA7C31B-92CA-EE48-B729-74ABCC4E2971}" srcOrd="0" destOrd="0" presId="urn:microsoft.com/office/officeart/2016/7/layout/VerticalDownArrowProcess"/>
    <dgm:cxn modelId="{D0B30994-6D4C-4E36-8096-A13678445877}" srcId="{1FCBA710-64F9-40D8-8477-7F712AE77C4C}" destId="{231CCEC0-01C9-4D2D-AF3D-D9BD031144F8}" srcOrd="2" destOrd="0" parTransId="{9CB6C09A-20CF-4084-8D2A-564351AC77D0}" sibTransId="{152F2570-74D8-48F0-9CD9-BBB4C1FD1BA0}"/>
    <dgm:cxn modelId="{72E48CAA-DB44-FA41-ADDB-D9CD1391699F}" type="presOf" srcId="{1FCBA710-64F9-40D8-8477-7F712AE77C4C}" destId="{1741480B-5DDC-5D4F-A9E1-4C0D05A75943}" srcOrd="0" destOrd="0" presId="urn:microsoft.com/office/officeart/2016/7/layout/VerticalDownArrowProcess"/>
    <dgm:cxn modelId="{B91746BE-B9A2-4066-AED4-B2926785E1B3}" srcId="{DA475E18-2481-4889-8CFA-7A5D4F8A5824}" destId="{64315655-CEF6-4F7E-970D-B4F813ECB614}" srcOrd="0" destOrd="0" parTransId="{6E511BEB-9272-454A-96B8-C2D5DAC38F3E}" sibTransId="{6ED5D6B5-A93B-4286-8240-886BA3015D4E}"/>
    <dgm:cxn modelId="{CFEB4CC5-9C6B-4E29-BE62-33222C7DF65D}" srcId="{39C783B5-D9AD-4F94-A12A-347E45D9FBD0}" destId="{A48E9865-3867-4414-AB21-904E2E1625B2}" srcOrd="0" destOrd="0" parTransId="{A4D77D75-CDE9-4BED-91F5-ADA8896B5CB0}" sibTransId="{AD8BC992-06DE-4F2F-88CC-61921F0ECFAD}"/>
    <dgm:cxn modelId="{72D019D0-E46D-1D42-94B6-47CE2A765EBF}" type="presOf" srcId="{A48E9865-3867-4414-AB21-904E2E1625B2}" destId="{6101D930-9273-C14B-B671-DCB91775EE51}" srcOrd="0" destOrd="0" presId="urn:microsoft.com/office/officeart/2016/7/layout/VerticalDownArrowProcess"/>
    <dgm:cxn modelId="{BF9AEED2-EFAF-488B-B4A2-6F32C29D2FC5}" srcId="{1FCBA710-64F9-40D8-8477-7F712AE77C4C}" destId="{DA475E18-2481-4889-8CFA-7A5D4F8A5824}" srcOrd="1" destOrd="0" parTransId="{513FE7BF-A04A-4597-81FA-7F9B207D1076}" sibTransId="{058CB616-B73F-4F75-BFE7-23F3A7290A2F}"/>
    <dgm:cxn modelId="{CAF538F2-C3FD-4B84-818F-C63F33052138}" srcId="{1FCBA710-64F9-40D8-8477-7F712AE77C4C}" destId="{39C783B5-D9AD-4F94-A12A-347E45D9FBD0}" srcOrd="0" destOrd="0" parTransId="{70012A6B-9E01-47D2-A62B-49E20056CED2}" sibTransId="{8CB35C2B-B9C1-4122-8A28-D395188E9B0F}"/>
    <dgm:cxn modelId="{F22C6274-4500-7B4E-B138-F74171434616}" type="presParOf" srcId="{1741480B-5DDC-5D4F-A9E1-4C0D05A75943}" destId="{50A41AA2-105A-1949-B38F-AA40E5EB4D74}" srcOrd="0" destOrd="0" presId="urn:microsoft.com/office/officeart/2016/7/layout/VerticalDownArrowProcess"/>
    <dgm:cxn modelId="{1655166F-12B5-A548-9A2A-02A068EFAA8E}" type="presParOf" srcId="{50A41AA2-105A-1949-B38F-AA40E5EB4D74}" destId="{8041B7EA-19BC-DF40-B11F-64F984472A2E}" srcOrd="0" destOrd="0" presId="urn:microsoft.com/office/officeart/2016/7/layout/VerticalDownArrowProcess"/>
    <dgm:cxn modelId="{409452D5-0D77-F149-9BA1-5284089DCC97}" type="presParOf" srcId="{50A41AA2-105A-1949-B38F-AA40E5EB4D74}" destId="{CE2C5841-8B2C-4342-8133-5B810FAC6757}" srcOrd="1" destOrd="0" presId="urn:microsoft.com/office/officeart/2016/7/layout/VerticalDownArrowProcess"/>
    <dgm:cxn modelId="{AAF2C231-0264-2541-A036-82F2CA09F3AD}" type="presParOf" srcId="{1741480B-5DDC-5D4F-A9E1-4C0D05A75943}" destId="{74D225B4-3719-FC4D-AC23-E542C94CAC64}" srcOrd="1" destOrd="0" presId="urn:microsoft.com/office/officeart/2016/7/layout/VerticalDownArrowProcess"/>
    <dgm:cxn modelId="{79874BC8-A5CA-2248-9E9E-515DC361BAB4}" type="presParOf" srcId="{1741480B-5DDC-5D4F-A9E1-4C0D05A75943}" destId="{2F7452FB-8D7C-AE47-A67E-4C0BCDF01755}" srcOrd="2" destOrd="0" presId="urn:microsoft.com/office/officeart/2016/7/layout/VerticalDownArrowProcess"/>
    <dgm:cxn modelId="{D15AC3BD-08FE-3843-BCE0-CE240628FF73}" type="presParOf" srcId="{2F7452FB-8D7C-AE47-A67E-4C0BCDF01755}" destId="{2BA7C31B-92CA-EE48-B729-74ABCC4E2971}" srcOrd="0" destOrd="0" presId="urn:microsoft.com/office/officeart/2016/7/layout/VerticalDownArrowProcess"/>
    <dgm:cxn modelId="{314C2314-33E2-DB49-B146-3202AC302BE5}" type="presParOf" srcId="{2F7452FB-8D7C-AE47-A67E-4C0BCDF01755}" destId="{96AF4EFF-A766-2646-BCF6-4097D2FEE96C}" srcOrd="1" destOrd="0" presId="urn:microsoft.com/office/officeart/2016/7/layout/VerticalDownArrowProcess"/>
    <dgm:cxn modelId="{806186E1-B11B-4346-85E9-B15F6FA06BD7}" type="presParOf" srcId="{2F7452FB-8D7C-AE47-A67E-4C0BCDF01755}" destId="{BD794496-75FA-594F-B2F5-023D3E3EE9BE}" srcOrd="2" destOrd="0" presId="urn:microsoft.com/office/officeart/2016/7/layout/VerticalDownArrowProcess"/>
    <dgm:cxn modelId="{7AA664E7-C032-304B-A268-E75F9397E45B}" type="presParOf" srcId="{1741480B-5DDC-5D4F-A9E1-4C0D05A75943}" destId="{258D42A2-C719-F24B-941F-11AFFBF95C87}" srcOrd="3" destOrd="0" presId="urn:microsoft.com/office/officeart/2016/7/layout/VerticalDownArrowProcess"/>
    <dgm:cxn modelId="{D4121D56-0900-C14B-9828-631483D41A69}" type="presParOf" srcId="{1741480B-5DDC-5D4F-A9E1-4C0D05A75943}" destId="{B2C4D8AA-1D92-B94A-8361-9529EDFF4D73}" srcOrd="4" destOrd="0" presId="urn:microsoft.com/office/officeart/2016/7/layout/VerticalDownArrowProcess"/>
    <dgm:cxn modelId="{6E3A895E-66DD-164B-928B-D66D088D04CC}" type="presParOf" srcId="{B2C4D8AA-1D92-B94A-8361-9529EDFF4D73}" destId="{A74C615E-3F76-5449-9E64-863387D1CD86}" srcOrd="0" destOrd="0" presId="urn:microsoft.com/office/officeart/2016/7/layout/VerticalDownArrowProcess"/>
    <dgm:cxn modelId="{7D1D7EF1-991F-A444-85A9-D9A5CE171191}" type="presParOf" srcId="{B2C4D8AA-1D92-B94A-8361-9529EDFF4D73}" destId="{F5A1CA9B-E7CD-B043-AE0A-C08AA7671014}" srcOrd="1" destOrd="0" presId="urn:microsoft.com/office/officeart/2016/7/layout/VerticalDownArrowProcess"/>
    <dgm:cxn modelId="{89B5747D-1FBD-C243-9CB8-2B1F2173D97C}" type="presParOf" srcId="{B2C4D8AA-1D92-B94A-8361-9529EDFF4D73}" destId="{6101D930-9273-C14B-B671-DCB91775EE5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BAE5C-C3CC-4840-8A43-91A211A65F89}">
      <dsp:nvSpPr>
        <dsp:cNvPr id="0" name=""/>
        <dsp:cNvSpPr/>
      </dsp:nvSpPr>
      <dsp:spPr>
        <a:xfrm>
          <a:off x="133048" y="1555331"/>
          <a:ext cx="2151431" cy="1290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WRANGLING AND EDA</a:t>
          </a:r>
        </a:p>
      </dsp:txBody>
      <dsp:txXfrm>
        <a:off x="170856" y="1593139"/>
        <a:ext cx="2075815" cy="1215242"/>
      </dsp:txXfrm>
    </dsp:sp>
    <dsp:sp modelId="{E41C2551-2CA5-044A-995B-020DB26CC8BB}">
      <dsp:nvSpPr>
        <dsp:cNvPr id="0" name=""/>
        <dsp:cNvSpPr/>
      </dsp:nvSpPr>
      <dsp:spPr>
        <a:xfrm>
          <a:off x="2468160" y="1933983"/>
          <a:ext cx="389402" cy="5335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468160" y="2040694"/>
        <a:ext cx="272581" cy="320132"/>
      </dsp:txXfrm>
    </dsp:sp>
    <dsp:sp modelId="{C70D5CBE-6A49-2843-8B5B-CCF4E01C8DAD}">
      <dsp:nvSpPr>
        <dsp:cNvPr id="0" name=""/>
        <dsp:cNvSpPr/>
      </dsp:nvSpPr>
      <dsp:spPr>
        <a:xfrm>
          <a:off x="3019201" y="1555331"/>
          <a:ext cx="2151431" cy="1290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PRE-PROCESSING</a:t>
          </a:r>
        </a:p>
      </dsp:txBody>
      <dsp:txXfrm>
        <a:off x="3057009" y="1593139"/>
        <a:ext cx="2075815" cy="1215242"/>
      </dsp:txXfrm>
    </dsp:sp>
    <dsp:sp modelId="{40067083-49AC-1246-97BD-36C376869856}">
      <dsp:nvSpPr>
        <dsp:cNvPr id="0" name=""/>
        <dsp:cNvSpPr/>
      </dsp:nvSpPr>
      <dsp:spPr>
        <a:xfrm>
          <a:off x="5354313" y="1933983"/>
          <a:ext cx="389402" cy="5335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354313" y="2040694"/>
        <a:ext cx="272581" cy="320132"/>
      </dsp:txXfrm>
    </dsp:sp>
    <dsp:sp modelId="{699E7DA2-9398-1A42-A513-83A45807DE2F}">
      <dsp:nvSpPr>
        <dsp:cNvPr id="0" name=""/>
        <dsp:cNvSpPr/>
      </dsp:nvSpPr>
      <dsp:spPr>
        <a:xfrm>
          <a:off x="5905355" y="1555331"/>
          <a:ext cx="2151431" cy="1290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MODELING</a:t>
          </a:r>
        </a:p>
      </dsp:txBody>
      <dsp:txXfrm>
        <a:off x="5943163" y="1593139"/>
        <a:ext cx="2075815" cy="1215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44FCD-5A2A-FD41-AE4C-2C56F0CEDB03}">
      <dsp:nvSpPr>
        <dsp:cNvPr id="0" name=""/>
        <dsp:cNvSpPr/>
      </dsp:nvSpPr>
      <dsp:spPr>
        <a:xfrm>
          <a:off x="2026285" y="1683"/>
          <a:ext cx="8105140" cy="8721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62" tIns="221537" rIns="157262" bIns="22153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check whether classes are balanced</a:t>
          </a:r>
        </a:p>
      </dsp:txBody>
      <dsp:txXfrm>
        <a:off x="2026285" y="1683"/>
        <a:ext cx="8105140" cy="872192"/>
      </dsp:txXfrm>
    </dsp:sp>
    <dsp:sp modelId="{3E2E1A47-CB7B-DA49-904D-072F9B8F4A65}">
      <dsp:nvSpPr>
        <dsp:cNvPr id="0" name=""/>
        <dsp:cNvSpPr/>
      </dsp:nvSpPr>
      <dsp:spPr>
        <a:xfrm>
          <a:off x="0" y="1683"/>
          <a:ext cx="2026285" cy="872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24" tIns="86153" rIns="107224" bIns="8615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Check</a:t>
          </a:r>
        </a:p>
      </dsp:txBody>
      <dsp:txXfrm>
        <a:off x="0" y="1683"/>
        <a:ext cx="2026285" cy="872192"/>
      </dsp:txXfrm>
    </dsp:sp>
    <dsp:sp modelId="{CF6E4828-C867-A04F-A6F6-1AFB24658244}">
      <dsp:nvSpPr>
        <dsp:cNvPr id="0" name=""/>
        <dsp:cNvSpPr/>
      </dsp:nvSpPr>
      <dsp:spPr>
        <a:xfrm>
          <a:off x="2026285" y="926208"/>
          <a:ext cx="8105140" cy="8721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62" tIns="221537" rIns="157262" bIns="22153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convert labels into categorical data type</a:t>
          </a:r>
        </a:p>
      </dsp:txBody>
      <dsp:txXfrm>
        <a:off x="2026285" y="926208"/>
        <a:ext cx="8105140" cy="872192"/>
      </dsp:txXfrm>
    </dsp:sp>
    <dsp:sp modelId="{6B68AF5E-F6C8-2F47-B7CD-5CA1200790B7}">
      <dsp:nvSpPr>
        <dsp:cNvPr id="0" name=""/>
        <dsp:cNvSpPr/>
      </dsp:nvSpPr>
      <dsp:spPr>
        <a:xfrm>
          <a:off x="0" y="926208"/>
          <a:ext cx="2026285" cy="872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24" tIns="86153" rIns="107224" bIns="8615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Convert</a:t>
          </a:r>
        </a:p>
      </dsp:txBody>
      <dsp:txXfrm>
        <a:off x="0" y="926208"/>
        <a:ext cx="2026285" cy="872192"/>
      </dsp:txXfrm>
    </dsp:sp>
    <dsp:sp modelId="{2C6148C2-7EC3-584C-8527-61E0253CDC7F}">
      <dsp:nvSpPr>
        <dsp:cNvPr id="0" name=""/>
        <dsp:cNvSpPr/>
      </dsp:nvSpPr>
      <dsp:spPr>
        <a:xfrm>
          <a:off x="2026285" y="1850732"/>
          <a:ext cx="8105140" cy="8721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62" tIns="221537" rIns="157262" bIns="22153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reshape the images</a:t>
          </a:r>
        </a:p>
      </dsp:txBody>
      <dsp:txXfrm>
        <a:off x="2026285" y="1850732"/>
        <a:ext cx="8105140" cy="872192"/>
      </dsp:txXfrm>
    </dsp:sp>
    <dsp:sp modelId="{A3288F89-673E-9747-BB88-F98047C1C044}">
      <dsp:nvSpPr>
        <dsp:cNvPr id="0" name=""/>
        <dsp:cNvSpPr/>
      </dsp:nvSpPr>
      <dsp:spPr>
        <a:xfrm>
          <a:off x="0" y="1850732"/>
          <a:ext cx="2026285" cy="872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24" tIns="86153" rIns="107224" bIns="8615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Reshape</a:t>
          </a:r>
        </a:p>
      </dsp:txBody>
      <dsp:txXfrm>
        <a:off x="0" y="1850732"/>
        <a:ext cx="2026285" cy="872192"/>
      </dsp:txXfrm>
    </dsp:sp>
    <dsp:sp modelId="{77C05BAC-2E3D-384E-B651-9B2FCFA9CDFE}">
      <dsp:nvSpPr>
        <dsp:cNvPr id="0" name=""/>
        <dsp:cNvSpPr/>
      </dsp:nvSpPr>
      <dsp:spPr>
        <a:xfrm>
          <a:off x="2026285" y="2775256"/>
          <a:ext cx="8105140" cy="8721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62" tIns="221537" rIns="157262" bIns="22153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image augmentation technique to avoid overfitting problem</a:t>
          </a:r>
        </a:p>
      </dsp:txBody>
      <dsp:txXfrm>
        <a:off x="2026285" y="2775256"/>
        <a:ext cx="8105140" cy="872192"/>
      </dsp:txXfrm>
    </dsp:sp>
    <dsp:sp modelId="{570FDBB7-5919-9447-909F-E21E5148D5A7}">
      <dsp:nvSpPr>
        <dsp:cNvPr id="0" name=""/>
        <dsp:cNvSpPr/>
      </dsp:nvSpPr>
      <dsp:spPr>
        <a:xfrm>
          <a:off x="0" y="2775256"/>
          <a:ext cx="2026285" cy="872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24" tIns="86153" rIns="107224" bIns="8615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0" y="2775256"/>
        <a:ext cx="2026285" cy="872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26983-22A9-3A4C-97D9-F401B06539E7}">
      <dsp:nvSpPr>
        <dsp:cNvPr id="0" name=""/>
        <dsp:cNvSpPr/>
      </dsp:nvSpPr>
      <dsp:spPr>
        <a:xfrm>
          <a:off x="0" y="0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3072C-2FE3-3F46-B65B-95E48A655F63}">
      <dsp:nvSpPr>
        <dsp:cNvPr id="0" name=""/>
        <dsp:cNvSpPr/>
      </dsp:nvSpPr>
      <dsp:spPr>
        <a:xfrm>
          <a:off x="0" y="0"/>
          <a:ext cx="10131425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randomly rotate a subset of training images by 10 degrees </a:t>
          </a:r>
        </a:p>
      </dsp:txBody>
      <dsp:txXfrm>
        <a:off x="0" y="0"/>
        <a:ext cx="10131425" cy="912283"/>
      </dsp:txXfrm>
    </dsp:sp>
    <dsp:sp modelId="{B8C3B343-9441-A34B-A3C5-42E78DC0A889}">
      <dsp:nvSpPr>
        <dsp:cNvPr id="0" name=""/>
        <dsp:cNvSpPr/>
      </dsp:nvSpPr>
      <dsp:spPr>
        <a:xfrm>
          <a:off x="0" y="912283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3C4F7-11A0-B448-9ECD-02454A33386F}">
      <dsp:nvSpPr>
        <dsp:cNvPr id="0" name=""/>
        <dsp:cNvSpPr/>
      </dsp:nvSpPr>
      <dsp:spPr>
        <a:xfrm>
          <a:off x="0" y="912283"/>
          <a:ext cx="10131425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randomly zoom by 10% some of the training images </a:t>
          </a:r>
        </a:p>
      </dsp:txBody>
      <dsp:txXfrm>
        <a:off x="0" y="912283"/>
        <a:ext cx="10131425" cy="912283"/>
      </dsp:txXfrm>
    </dsp:sp>
    <dsp:sp modelId="{92F153ED-F354-234E-8F33-D5827C3B82AC}">
      <dsp:nvSpPr>
        <dsp:cNvPr id="0" name=""/>
        <dsp:cNvSpPr/>
      </dsp:nvSpPr>
      <dsp:spPr>
        <a:xfrm>
          <a:off x="0" y="1824566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80366-A27C-1D49-9022-66347E9FC4CD}">
      <dsp:nvSpPr>
        <dsp:cNvPr id="0" name=""/>
        <dsp:cNvSpPr/>
      </dsp:nvSpPr>
      <dsp:spPr>
        <a:xfrm>
          <a:off x="0" y="1824566"/>
          <a:ext cx="10131425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randomly shift images horizontally by 10% of the width</a:t>
          </a:r>
        </a:p>
      </dsp:txBody>
      <dsp:txXfrm>
        <a:off x="0" y="1824566"/>
        <a:ext cx="10131425" cy="912283"/>
      </dsp:txXfrm>
    </dsp:sp>
    <dsp:sp modelId="{7D1EB404-20C8-CD4F-83ED-1A70BB6B01BE}">
      <dsp:nvSpPr>
        <dsp:cNvPr id="0" name=""/>
        <dsp:cNvSpPr/>
      </dsp:nvSpPr>
      <dsp:spPr>
        <a:xfrm>
          <a:off x="0" y="2736849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F9913-7670-5F4A-9BEB-4BC1D60346FD}">
      <dsp:nvSpPr>
        <dsp:cNvPr id="0" name=""/>
        <dsp:cNvSpPr/>
      </dsp:nvSpPr>
      <dsp:spPr>
        <a:xfrm>
          <a:off x="0" y="2736849"/>
          <a:ext cx="10131425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randomly shift images vertically by 10% of the height</a:t>
          </a:r>
        </a:p>
      </dsp:txBody>
      <dsp:txXfrm>
        <a:off x="0" y="2736849"/>
        <a:ext cx="10131425" cy="9122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E3902-0BDD-4E92-9189-69EAD8D51332}">
      <dsp:nvSpPr>
        <dsp:cNvPr id="0" name=""/>
        <dsp:cNvSpPr/>
      </dsp:nvSpPr>
      <dsp:spPr>
        <a:xfrm>
          <a:off x="147205" y="102391"/>
          <a:ext cx="1302299" cy="13022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B005E-CE6F-4661-A462-4EB94F8DDAA3}">
      <dsp:nvSpPr>
        <dsp:cNvPr id="0" name=""/>
        <dsp:cNvSpPr/>
      </dsp:nvSpPr>
      <dsp:spPr>
        <a:xfrm>
          <a:off x="420688" y="375874"/>
          <a:ext cx="755333" cy="755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3E404-DF2C-4B1A-A0F9-C443A030DDE5}">
      <dsp:nvSpPr>
        <dsp:cNvPr id="0" name=""/>
        <dsp:cNvSpPr/>
      </dsp:nvSpPr>
      <dsp:spPr>
        <a:xfrm>
          <a:off x="1728569" y="102391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pre-processing</a:t>
          </a:r>
        </a:p>
      </dsp:txBody>
      <dsp:txXfrm>
        <a:off x="1728569" y="102391"/>
        <a:ext cx="3069706" cy="1302299"/>
      </dsp:txXfrm>
    </dsp:sp>
    <dsp:sp modelId="{0C60265E-4356-4D8F-ACC9-CBD3E959118A}">
      <dsp:nvSpPr>
        <dsp:cNvPr id="0" name=""/>
        <dsp:cNvSpPr/>
      </dsp:nvSpPr>
      <dsp:spPr>
        <a:xfrm>
          <a:off x="5333149" y="102391"/>
          <a:ext cx="1302299" cy="13022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4E371-0645-4703-A752-1BB039FC289B}">
      <dsp:nvSpPr>
        <dsp:cNvPr id="0" name=""/>
        <dsp:cNvSpPr/>
      </dsp:nvSpPr>
      <dsp:spPr>
        <a:xfrm>
          <a:off x="5606631" y="375874"/>
          <a:ext cx="755333" cy="755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9D2B0-5B23-4371-9BFA-A2180E2D2BDA}">
      <dsp:nvSpPr>
        <dsp:cNvPr id="0" name=""/>
        <dsp:cNvSpPr/>
      </dsp:nvSpPr>
      <dsp:spPr>
        <a:xfrm>
          <a:off x="6914512" y="102391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 models with different optimizers</a:t>
          </a:r>
        </a:p>
      </dsp:txBody>
      <dsp:txXfrm>
        <a:off x="6914512" y="102391"/>
        <a:ext cx="3069706" cy="1302299"/>
      </dsp:txXfrm>
    </dsp:sp>
    <dsp:sp modelId="{D440A73C-C0D2-47E3-A5FD-FE479D0CE275}">
      <dsp:nvSpPr>
        <dsp:cNvPr id="0" name=""/>
        <dsp:cNvSpPr/>
      </dsp:nvSpPr>
      <dsp:spPr>
        <a:xfrm>
          <a:off x="147205" y="1980107"/>
          <a:ext cx="1302299" cy="13022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2E9AA-D44F-44D3-9D60-BE6A57A1A5A3}">
      <dsp:nvSpPr>
        <dsp:cNvPr id="0" name=""/>
        <dsp:cNvSpPr/>
      </dsp:nvSpPr>
      <dsp:spPr>
        <a:xfrm>
          <a:off x="420688" y="2253590"/>
          <a:ext cx="755333" cy="7553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28D4B-9D19-4C55-B993-6AC7C5541BBD}">
      <dsp:nvSpPr>
        <dsp:cNvPr id="0" name=""/>
        <dsp:cNvSpPr/>
      </dsp:nvSpPr>
      <dsp:spPr>
        <a:xfrm>
          <a:off x="1728569" y="1980107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compare the performance</a:t>
          </a:r>
        </a:p>
      </dsp:txBody>
      <dsp:txXfrm>
        <a:off x="1728569" y="1980107"/>
        <a:ext cx="3069706" cy="1302299"/>
      </dsp:txXfrm>
    </dsp:sp>
    <dsp:sp modelId="{F15EBC62-17F0-44D5-A1CE-D6BEBD03552E}">
      <dsp:nvSpPr>
        <dsp:cNvPr id="0" name=""/>
        <dsp:cNvSpPr/>
      </dsp:nvSpPr>
      <dsp:spPr>
        <a:xfrm>
          <a:off x="5333149" y="1980107"/>
          <a:ext cx="1302299" cy="13022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198DC-D53E-432A-9493-9DAFCE170785}">
      <dsp:nvSpPr>
        <dsp:cNvPr id="0" name=""/>
        <dsp:cNvSpPr/>
      </dsp:nvSpPr>
      <dsp:spPr>
        <a:xfrm>
          <a:off x="5606631" y="2253590"/>
          <a:ext cx="755333" cy="7553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4F463-58F0-45C8-AA96-54D9BB7FEB29}">
      <dsp:nvSpPr>
        <dsp:cNvPr id="0" name=""/>
        <dsp:cNvSpPr/>
      </dsp:nvSpPr>
      <dsp:spPr>
        <a:xfrm>
          <a:off x="6914512" y="1980107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pick the best model</a:t>
          </a:r>
        </a:p>
      </dsp:txBody>
      <dsp:txXfrm>
        <a:off x="6914512" y="1980107"/>
        <a:ext cx="3069706" cy="13022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65D23-3BF7-1D45-B839-99839FA67637}">
      <dsp:nvSpPr>
        <dsp:cNvPr id="0" name=""/>
        <dsp:cNvSpPr/>
      </dsp:nvSpPr>
      <dsp:spPr>
        <a:xfrm>
          <a:off x="0" y="2909235"/>
          <a:ext cx="6545199" cy="19087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if no improvement is seen for a 'patience' number of epochs, the learning rate is reduced</a:t>
          </a:r>
        </a:p>
      </dsp:txBody>
      <dsp:txXfrm>
        <a:off x="0" y="2909235"/>
        <a:ext cx="6545199" cy="1908773"/>
      </dsp:txXfrm>
    </dsp:sp>
    <dsp:sp modelId="{9209F985-A2EC-F44A-954A-A0711527307B}">
      <dsp:nvSpPr>
        <dsp:cNvPr id="0" name=""/>
        <dsp:cNvSpPr/>
      </dsp:nvSpPr>
      <dsp:spPr>
        <a:xfrm rot="10800000">
          <a:off x="0" y="2173"/>
          <a:ext cx="6545199" cy="293569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performs actions at various stages of training in order to monitor a quantity </a:t>
          </a:r>
        </a:p>
      </dsp:txBody>
      <dsp:txXfrm rot="10800000">
        <a:off x="0" y="2173"/>
        <a:ext cx="6545199" cy="19075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79956-C1F6-014C-A6D4-AE480B93FB80}">
      <dsp:nvSpPr>
        <dsp:cNvPr id="0" name=""/>
        <dsp:cNvSpPr/>
      </dsp:nvSpPr>
      <dsp:spPr>
        <a:xfrm>
          <a:off x="0" y="300459"/>
          <a:ext cx="1013142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74605-FC63-7F40-B904-8EB9F2844428}">
      <dsp:nvSpPr>
        <dsp:cNvPr id="0" name=""/>
        <dsp:cNvSpPr/>
      </dsp:nvSpPr>
      <dsp:spPr>
        <a:xfrm>
          <a:off x="506571" y="20019"/>
          <a:ext cx="7091997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batch_size</a:t>
          </a:r>
          <a:r>
            <a:rPr lang="en-US" sz="1900" kern="1200" dirty="0"/>
            <a:t>=128</a:t>
          </a:r>
        </a:p>
      </dsp:txBody>
      <dsp:txXfrm>
        <a:off x="533951" y="47399"/>
        <a:ext cx="7037237" cy="506120"/>
      </dsp:txXfrm>
    </dsp:sp>
    <dsp:sp modelId="{95A58A3E-E2F5-2C4D-92FC-B587BDEBFF92}">
      <dsp:nvSpPr>
        <dsp:cNvPr id="0" name=""/>
        <dsp:cNvSpPr/>
      </dsp:nvSpPr>
      <dsp:spPr>
        <a:xfrm>
          <a:off x="0" y="1162299"/>
          <a:ext cx="1013142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F9463-72EC-4E44-BA8A-C536FD493662}">
      <dsp:nvSpPr>
        <dsp:cNvPr id="0" name=""/>
        <dsp:cNvSpPr/>
      </dsp:nvSpPr>
      <dsp:spPr>
        <a:xfrm>
          <a:off x="506571" y="881859"/>
          <a:ext cx="7091997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epochs=10</a:t>
          </a:r>
        </a:p>
      </dsp:txBody>
      <dsp:txXfrm>
        <a:off x="533951" y="909239"/>
        <a:ext cx="7037237" cy="506120"/>
      </dsp:txXfrm>
    </dsp:sp>
    <dsp:sp modelId="{9482B90E-C244-F048-A78C-60020DC59205}">
      <dsp:nvSpPr>
        <dsp:cNvPr id="0" name=""/>
        <dsp:cNvSpPr/>
      </dsp:nvSpPr>
      <dsp:spPr>
        <a:xfrm>
          <a:off x="0" y="2024139"/>
          <a:ext cx="1013142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63F04-2EB4-7247-8E45-F4F9C733E33F}">
      <dsp:nvSpPr>
        <dsp:cNvPr id="0" name=""/>
        <dsp:cNvSpPr/>
      </dsp:nvSpPr>
      <dsp:spPr>
        <a:xfrm>
          <a:off x="506571" y="1743699"/>
          <a:ext cx="7091997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objective=</a:t>
          </a:r>
          <a:r>
            <a:rPr lang="en-US" sz="1900" kern="1200" dirty="0" err="1"/>
            <a:t>val_accuracy</a:t>
          </a:r>
          <a:endParaRPr lang="en-US" sz="1900" kern="1200" dirty="0"/>
        </a:p>
      </dsp:txBody>
      <dsp:txXfrm>
        <a:off x="533951" y="1771079"/>
        <a:ext cx="7037237" cy="506120"/>
      </dsp:txXfrm>
    </dsp:sp>
    <dsp:sp modelId="{62741FFE-45D6-0A43-9698-9B4B86FECCED}">
      <dsp:nvSpPr>
        <dsp:cNvPr id="0" name=""/>
        <dsp:cNvSpPr/>
      </dsp:nvSpPr>
      <dsp:spPr>
        <a:xfrm>
          <a:off x="0" y="2885979"/>
          <a:ext cx="1013142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F408C-767E-BD47-B0DC-CEB3F8D9502D}">
      <dsp:nvSpPr>
        <dsp:cNvPr id="0" name=""/>
        <dsp:cNvSpPr/>
      </dsp:nvSpPr>
      <dsp:spPr>
        <a:xfrm>
          <a:off x="506571" y="2605539"/>
          <a:ext cx="709199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max_trials</a:t>
          </a:r>
          <a:r>
            <a:rPr lang="en-US" sz="1900" kern="1200" dirty="0"/>
            <a:t>=5 </a:t>
          </a:r>
        </a:p>
      </dsp:txBody>
      <dsp:txXfrm>
        <a:off x="533951" y="2632919"/>
        <a:ext cx="7037237" cy="506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79E51-AB81-DB40-905E-48E947089759}">
      <dsp:nvSpPr>
        <dsp:cNvPr id="0" name=""/>
        <dsp:cNvSpPr/>
      </dsp:nvSpPr>
      <dsp:spPr>
        <a:xfrm>
          <a:off x="0" y="285623"/>
          <a:ext cx="5886291" cy="164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6842" tIns="395732" rIns="45684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approximately 99% accuracy score, which is the best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highest score for precision, recall, and f1 across all classes</a:t>
          </a:r>
        </a:p>
      </dsp:txBody>
      <dsp:txXfrm>
        <a:off x="0" y="285623"/>
        <a:ext cx="5886291" cy="1645875"/>
      </dsp:txXfrm>
    </dsp:sp>
    <dsp:sp modelId="{6A872AC7-DFB2-4B4A-BE0F-0C282E7E7022}">
      <dsp:nvSpPr>
        <dsp:cNvPr id="0" name=""/>
        <dsp:cNvSpPr/>
      </dsp:nvSpPr>
      <dsp:spPr>
        <a:xfrm>
          <a:off x="294314" y="5183"/>
          <a:ext cx="4120403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Adam optimizer</a:t>
          </a:r>
        </a:p>
      </dsp:txBody>
      <dsp:txXfrm>
        <a:off x="321694" y="32563"/>
        <a:ext cx="4065643" cy="506120"/>
      </dsp:txXfrm>
    </dsp:sp>
    <dsp:sp modelId="{1A482420-7EA5-4545-B65E-A7116423EADB}">
      <dsp:nvSpPr>
        <dsp:cNvPr id="0" name=""/>
        <dsp:cNvSpPr/>
      </dsp:nvSpPr>
      <dsp:spPr>
        <a:xfrm>
          <a:off x="0" y="2314538"/>
          <a:ext cx="5886291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393725"/>
              <a:satOff val="21144"/>
              <a:lumOff val="-7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6842" tIns="395732" rIns="45684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approximately 97% accuracy score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second-best score</a:t>
          </a:r>
        </a:p>
      </dsp:txBody>
      <dsp:txXfrm>
        <a:off x="0" y="2314538"/>
        <a:ext cx="5886291" cy="1107225"/>
      </dsp:txXfrm>
    </dsp:sp>
    <dsp:sp modelId="{FC7200DA-F85F-4E47-AE58-73D56FCA3B2B}">
      <dsp:nvSpPr>
        <dsp:cNvPr id="0" name=""/>
        <dsp:cNvSpPr/>
      </dsp:nvSpPr>
      <dsp:spPr>
        <a:xfrm>
          <a:off x="294314" y="2034098"/>
          <a:ext cx="4120403" cy="560880"/>
        </a:xfrm>
        <a:prstGeom prst="roundRect">
          <a:avLst/>
        </a:prstGeom>
        <a:solidFill>
          <a:schemeClr val="accent5">
            <a:hueOff val="393725"/>
            <a:satOff val="21144"/>
            <a:lumOff val="-76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SGD optimizer</a:t>
          </a:r>
        </a:p>
      </dsp:txBody>
      <dsp:txXfrm>
        <a:off x="321694" y="2061478"/>
        <a:ext cx="4065643" cy="506120"/>
      </dsp:txXfrm>
    </dsp:sp>
    <dsp:sp modelId="{8F94462F-A9DC-2F4F-8097-3144FA9F8ADF}">
      <dsp:nvSpPr>
        <dsp:cNvPr id="0" name=""/>
        <dsp:cNvSpPr/>
      </dsp:nvSpPr>
      <dsp:spPr>
        <a:xfrm>
          <a:off x="0" y="3804803"/>
          <a:ext cx="5886291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787450"/>
              <a:satOff val="42288"/>
              <a:lumOff val="-1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6842" tIns="395732" rIns="45684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approximately 94% accuracy score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lowest score among the 3 models</a:t>
          </a:r>
        </a:p>
      </dsp:txBody>
      <dsp:txXfrm>
        <a:off x="0" y="3804803"/>
        <a:ext cx="5886291" cy="1107225"/>
      </dsp:txXfrm>
    </dsp:sp>
    <dsp:sp modelId="{DF652569-024B-1D4E-A71C-3E22987F1946}">
      <dsp:nvSpPr>
        <dsp:cNvPr id="0" name=""/>
        <dsp:cNvSpPr/>
      </dsp:nvSpPr>
      <dsp:spPr>
        <a:xfrm>
          <a:off x="294314" y="3524363"/>
          <a:ext cx="4120403" cy="560880"/>
        </a:xfrm>
        <a:prstGeom prst="roundRect">
          <a:avLst/>
        </a:prstGeom>
        <a:solidFill>
          <a:schemeClr val="accent5">
            <a:hueOff val="787450"/>
            <a:satOff val="42288"/>
            <a:lumOff val="-15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AdaGrad</a:t>
          </a:r>
          <a:r>
            <a:rPr lang="en-US" sz="1900" kern="1200" dirty="0"/>
            <a:t> optimizer</a:t>
          </a:r>
        </a:p>
      </dsp:txBody>
      <dsp:txXfrm>
        <a:off x="321694" y="3551743"/>
        <a:ext cx="4065643" cy="506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1B7EA-19BC-DF40-B11F-64F984472A2E}">
      <dsp:nvSpPr>
        <dsp:cNvPr id="0" name=""/>
        <dsp:cNvSpPr/>
      </dsp:nvSpPr>
      <dsp:spPr>
        <a:xfrm>
          <a:off x="0" y="2990109"/>
          <a:ext cx="1648268" cy="98142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225" tIns="213360" rIns="117225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Consider</a:t>
          </a:r>
        </a:p>
      </dsp:txBody>
      <dsp:txXfrm>
        <a:off x="0" y="2990109"/>
        <a:ext cx="1648268" cy="981420"/>
      </dsp:txXfrm>
    </dsp:sp>
    <dsp:sp modelId="{CE2C5841-8B2C-4342-8133-5B810FAC6757}">
      <dsp:nvSpPr>
        <dsp:cNvPr id="0" name=""/>
        <dsp:cNvSpPr/>
      </dsp:nvSpPr>
      <dsp:spPr>
        <a:xfrm>
          <a:off x="1648268" y="2990109"/>
          <a:ext cx="4944806" cy="9814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04" tIns="165100" rIns="10030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/>
            <a:t>- consider other sign languages as well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allow us to see whether our model is generalizable</a:t>
          </a:r>
          <a:endParaRPr lang="en-US" sz="1300" kern="1200" dirty="0"/>
        </a:p>
      </dsp:txBody>
      <dsp:txXfrm>
        <a:off x="1648268" y="2990109"/>
        <a:ext cx="4944806" cy="981420"/>
      </dsp:txXfrm>
    </dsp:sp>
    <dsp:sp modelId="{96AF4EFF-A766-2646-BCF6-4097D2FEE96C}">
      <dsp:nvSpPr>
        <dsp:cNvPr id="0" name=""/>
        <dsp:cNvSpPr/>
      </dsp:nvSpPr>
      <dsp:spPr>
        <a:xfrm rot="10800000">
          <a:off x="0" y="1495405"/>
          <a:ext cx="1648268" cy="150942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225" tIns="213360" rIns="117225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Compare</a:t>
          </a:r>
        </a:p>
      </dsp:txBody>
      <dsp:txXfrm rot="-10800000">
        <a:off x="0" y="1495405"/>
        <a:ext cx="1648268" cy="981126"/>
      </dsp:txXfrm>
    </dsp:sp>
    <dsp:sp modelId="{BD794496-75FA-594F-B2F5-023D3E3EE9BE}">
      <dsp:nvSpPr>
        <dsp:cNvPr id="0" name=""/>
        <dsp:cNvSpPr/>
      </dsp:nvSpPr>
      <dsp:spPr>
        <a:xfrm>
          <a:off x="1648268" y="1495405"/>
          <a:ext cx="4944806" cy="98112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04" tIns="165100" rIns="10030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compare the performance of the model with our project at each case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allow us to see how much our model depends on the number of images and whether the model is viable on a larger scale</a:t>
          </a:r>
          <a:endParaRPr lang="en-US" sz="1300" kern="1200" dirty="0"/>
        </a:p>
      </dsp:txBody>
      <dsp:txXfrm>
        <a:off x="1648268" y="1495405"/>
        <a:ext cx="4944806" cy="981126"/>
      </dsp:txXfrm>
    </dsp:sp>
    <dsp:sp modelId="{F5A1CA9B-E7CD-B043-AE0A-C08AA7671014}">
      <dsp:nvSpPr>
        <dsp:cNvPr id="0" name=""/>
        <dsp:cNvSpPr/>
      </dsp:nvSpPr>
      <dsp:spPr>
        <a:xfrm rot="10800000">
          <a:off x="0" y="702"/>
          <a:ext cx="1648268" cy="150942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225" tIns="213360" rIns="117225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Increase</a:t>
          </a:r>
        </a:p>
      </dsp:txBody>
      <dsp:txXfrm rot="-10800000">
        <a:off x="0" y="702"/>
        <a:ext cx="1648268" cy="981126"/>
      </dsp:txXfrm>
    </dsp:sp>
    <dsp:sp modelId="{6101D930-9273-C14B-B671-DCB91775EE51}">
      <dsp:nvSpPr>
        <dsp:cNvPr id="0" name=""/>
        <dsp:cNvSpPr/>
      </dsp:nvSpPr>
      <dsp:spPr>
        <a:xfrm>
          <a:off x="1648268" y="702"/>
          <a:ext cx="4944806" cy="98112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04" tIns="165100" rIns="10030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systematically increase the number of images gradually</a:t>
          </a:r>
        </a:p>
      </dsp:txBody>
      <dsp:txXfrm>
        <a:off x="1648268" y="702"/>
        <a:ext cx="4944806" cy="981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flickr.com/photos/mikemacmarketing/4227182277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Python_(langage)" TargetMode="External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openxmlformats.org/officeDocument/2006/relationships/hyperlink" Target="http://www.pngall.com/database-png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hyperlink" Target="https://medium.com/@andriylazorenko/tensorflow-performance-test-cpu-vs-gpu-79fcd39170c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jpeg"/><Relationship Id="rId1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hyperlink" Target="https://geobrava.wordpress.com/tag/digital-transform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95/Sign-Language-and-Static-gesture-recognition-using-sklearn" TargetMode="External"/><Relationship Id="rId2" Type="http://schemas.openxmlformats.org/officeDocument/2006/relationships/hyperlink" Target="https://github.com/zalandoresearch/fashion-mnist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3.jpe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 descr="A picture containing text, green, outdoor object, light&#10;&#10;Description automatically generated">
            <a:extLst>
              <a:ext uri="{FF2B5EF4-FFF2-40B4-BE49-F238E27FC236}">
                <a16:creationId xmlns:a16="http://schemas.microsoft.com/office/drawing/2014/main" id="{46F9F98D-A7F6-5544-A13E-DD13D5CBC3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826" r="4067" b="-1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pic>
        <p:nvPicPr>
          <p:cNvPr id="109" name="Picture 106">
            <a:extLst>
              <a:ext uri="{FF2B5EF4-FFF2-40B4-BE49-F238E27FC236}">
                <a16:creationId xmlns:a16="http://schemas.microsoft.com/office/drawing/2014/main" id="{98BF0107-3463-486E-B9EE-5A5727B4F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293F17-C392-E145-9E7A-8FEF9AAE5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5135" y="1403498"/>
            <a:ext cx="3254990" cy="2982233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CLASSIFYING ASL IMAGES USING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5A309-21E8-D44C-9210-6637B838B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135" y="5257599"/>
            <a:ext cx="3254990" cy="1405467"/>
          </a:xfrm>
        </p:spPr>
        <p:txBody>
          <a:bodyPr>
            <a:normAutofit/>
          </a:bodyPr>
          <a:lstStyle/>
          <a:p>
            <a:r>
              <a:rPr lang="en-US" sz="2800" dirty="0"/>
              <a:t>SONGUL ASLAN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67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7DF2-8092-E74D-9FF4-7BDFD8F6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/>
              <a:t>PREPROCESSING AND MODELING </a:t>
            </a:r>
            <a:br>
              <a:rPr lang="en-US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8B7433-9CC8-34FB-FEFF-3A0E9108DD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536144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636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board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9EFE86F6-FA81-FFE2-F11D-84FF4FD437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2219E-45D3-244B-9984-0C959BFE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BUILD THE BASE MODEL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CC815B-EE9A-584C-BE2D-80D2B33D0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40933"/>
            <a:ext cx="10131425" cy="53134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Conv2D layers with activation function "</a:t>
            </a:r>
            <a:r>
              <a:rPr lang="en-US" sz="2400" dirty="0" err="1"/>
              <a:t>relu</a:t>
            </a:r>
            <a:r>
              <a:rPr lang="en-US" sz="2400" dirty="0"/>
              <a:t>"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 the first and the last conv2D layer we set strides=1 and padding="same”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batch normalization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max pooling with 2×2 pixels applied with a stride of 2 pixels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dropout, a regularization technique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flatten layer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dense layers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87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FB1A5-DE60-3048-A03A-B3D86D2D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DEFINE A CALLBACK OBJECT 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6C2CF0E-0EB7-CEA3-7D3E-09FB55371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282919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2415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CBB3-3A1F-D842-8520-D3F8AED6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MODEL WITH ADAM OPTIMIZER</a:t>
            </a:r>
            <a:br>
              <a:rPr lang="en-US" sz="3300"/>
            </a:br>
            <a:br>
              <a:rPr lang="en-US" sz="3300"/>
            </a:br>
            <a:endParaRPr lang="en-US" sz="3300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1C01FB50-A9F3-0DB2-A5C3-E9F62E715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132558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5671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39522-0993-8D43-8966-F89743D101C4}"/>
              </a:ext>
            </a:extLst>
          </p:cNvPr>
          <p:cNvSpPr txBox="1"/>
          <p:nvPr/>
        </p:nvSpPr>
        <p:spPr>
          <a:xfrm>
            <a:off x="643467" y="5304173"/>
            <a:ext cx="1090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Adam Learning Curves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A80DAA-D90A-544C-93ED-457CDBFF1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96" y="1723392"/>
            <a:ext cx="10842409" cy="338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75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63E7BCA-E0FA-4E55-B6F9-296548775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6E130B-775E-4AE3-971F-4765BB84A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676363-934D-144A-8A3E-195F1CAEA46C}"/>
              </a:ext>
            </a:extLst>
          </p:cNvPr>
          <p:cNvSpPr txBox="1"/>
          <p:nvPr/>
        </p:nvSpPr>
        <p:spPr>
          <a:xfrm>
            <a:off x="643464" y="639097"/>
            <a:ext cx="4789678" cy="374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Adam Confusion Matrix</a:t>
            </a:r>
          </a:p>
        </p:txBody>
      </p:sp>
      <p:sp useBgFill="1">
        <p:nvSpPr>
          <p:cNvPr id="21" name="Rounded Rectangle 3">
            <a:extLst>
              <a:ext uri="{FF2B5EF4-FFF2-40B4-BE49-F238E27FC236}">
                <a16:creationId xmlns:a16="http://schemas.microsoft.com/office/drawing/2014/main" id="{47D1B3D9-1F1B-468B-AC82-D0DD90D05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2379" y="639097"/>
            <a:ext cx="5471927" cy="5575439"/>
          </a:xfrm>
          <a:prstGeom prst="roundRect">
            <a:avLst>
              <a:gd name="adj" fmla="val 531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997926-54E3-564E-9039-A4F0A89313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54"/>
          <a:stretch/>
        </p:blipFill>
        <p:spPr>
          <a:xfrm>
            <a:off x="6386945" y="734491"/>
            <a:ext cx="4918364" cy="53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79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ine chart&#10;&#10;Description automatically generated with low confidence">
            <a:extLst>
              <a:ext uri="{FF2B5EF4-FFF2-40B4-BE49-F238E27FC236}">
                <a16:creationId xmlns:a16="http://schemas.microsoft.com/office/drawing/2014/main" id="{C1A5D2F9-9245-0A47-A8EE-0755592A0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69" y="1771424"/>
            <a:ext cx="10586507" cy="3308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39522-0993-8D43-8966-F89743D101C4}"/>
              </a:ext>
            </a:extLst>
          </p:cNvPr>
          <p:cNvSpPr txBox="1"/>
          <p:nvPr/>
        </p:nvSpPr>
        <p:spPr>
          <a:xfrm>
            <a:off x="643467" y="5304173"/>
            <a:ext cx="1090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SGD Learning Curves</a:t>
            </a:r>
          </a:p>
        </p:txBody>
      </p:sp>
    </p:spTree>
    <p:extLst>
      <p:ext uri="{BB962C8B-B14F-4D97-AF65-F5344CB8AC3E}">
        <p14:creationId xmlns:p14="http://schemas.microsoft.com/office/powerpoint/2010/main" val="2915317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colorful, indoor, different&#10;&#10;Description automatically generated">
            <a:extLst>
              <a:ext uri="{FF2B5EF4-FFF2-40B4-BE49-F238E27FC236}">
                <a16:creationId xmlns:a16="http://schemas.microsoft.com/office/drawing/2014/main" id="{7C87BC30-94EB-A143-81BE-701024B8D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69" y="1771424"/>
            <a:ext cx="10586507" cy="3308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18AF4E-4DEF-4D41-9541-A7FA1674E7AA}"/>
              </a:ext>
            </a:extLst>
          </p:cNvPr>
          <p:cNvSpPr txBox="1"/>
          <p:nvPr/>
        </p:nvSpPr>
        <p:spPr>
          <a:xfrm>
            <a:off x="643467" y="5304173"/>
            <a:ext cx="1090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AdaGrad</a:t>
            </a:r>
            <a:r>
              <a:rPr lang="en-US" sz="3200" dirty="0"/>
              <a:t> Learning Curves</a:t>
            </a:r>
          </a:p>
        </p:txBody>
      </p:sp>
    </p:spTree>
    <p:extLst>
      <p:ext uri="{BB962C8B-B14F-4D97-AF65-F5344CB8AC3E}">
        <p14:creationId xmlns:p14="http://schemas.microsoft.com/office/powerpoint/2010/main" val="3188239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F690A1-8710-2648-94F9-AE3C71B9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final model selection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2BC538-AA79-0EC7-AA1E-CE5D22A8FC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59573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51085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25AA-AF11-8D4A-8955-41552388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905" y="373062"/>
            <a:ext cx="10131425" cy="965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CRITIQUES OF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83304-232B-DD43-965C-7F412C44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70" y="1338262"/>
            <a:ext cx="4709054" cy="1456267"/>
          </a:xfrm>
        </p:spPr>
        <p:txBody>
          <a:bodyPr/>
          <a:lstStyle/>
          <a:p>
            <a:r>
              <a:rPr lang="en-US" sz="3600" dirty="0"/>
              <a:t>The Good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FB7FB-2C99-9149-93E6-57F1E6908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3670" y="2877288"/>
            <a:ext cx="4996923" cy="2920998"/>
          </a:xfrm>
        </p:spPr>
        <p:txBody>
          <a:bodyPr>
            <a:normAutofit/>
          </a:bodyPr>
          <a:lstStyle/>
          <a:p>
            <a:r>
              <a:rPr lang="en-US" sz="2400" dirty="0"/>
              <a:t>accuracy score is very high in general for classification models. </a:t>
            </a:r>
          </a:p>
          <a:p>
            <a:r>
              <a:rPr lang="en-US" sz="2400" dirty="0"/>
              <a:t>metrics such as precision, recall, and f1 score do well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D4E4C-1BD7-B744-B2F7-EAD3420D1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6363" y="1338262"/>
            <a:ext cx="4722813" cy="1464734"/>
          </a:xfrm>
        </p:spPr>
        <p:txBody>
          <a:bodyPr/>
          <a:lstStyle/>
          <a:p>
            <a:r>
              <a:rPr lang="en-US" sz="3200" dirty="0"/>
              <a:t>The Bad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CC2A2-C414-D84D-BD61-09F717A51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6360" y="2877288"/>
            <a:ext cx="4995334" cy="2920998"/>
          </a:xfrm>
        </p:spPr>
        <p:txBody>
          <a:bodyPr>
            <a:normAutofit/>
          </a:bodyPr>
          <a:lstStyle/>
          <a:p>
            <a:r>
              <a:rPr lang="en-US" sz="2400" dirty="0"/>
              <a:t>small images</a:t>
            </a:r>
          </a:p>
          <a:p>
            <a:r>
              <a:rPr lang="en-US" sz="2400" dirty="0"/>
              <a:t>28x28 gray level image</a:t>
            </a:r>
          </a:p>
          <a:p>
            <a:r>
              <a:rPr lang="en-US" sz="2400" dirty="0"/>
              <a:t>same hand direction and illumination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 may not be generalizable and practical for other applications </a:t>
            </a:r>
          </a:p>
        </p:txBody>
      </p:sp>
    </p:spTree>
    <p:extLst>
      <p:ext uri="{BB962C8B-B14F-4D97-AF65-F5344CB8AC3E}">
        <p14:creationId xmlns:p14="http://schemas.microsoft.com/office/powerpoint/2010/main" val="28238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5D8FE-F1AE-0848-962F-B4B52EAF84AA}"/>
              </a:ext>
            </a:extLst>
          </p:cNvPr>
          <p:cNvSpPr txBox="1"/>
          <p:nvPr/>
        </p:nvSpPr>
        <p:spPr>
          <a:xfrm>
            <a:off x="0" y="36094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 ARCHITECTURE</a:t>
            </a:r>
          </a:p>
        </p:txBody>
      </p:sp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EBAF7859-2A51-5A45-AADA-6A32E6802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4664492"/>
              </p:ext>
            </p:extLst>
          </p:nvPr>
        </p:nvGraphicFramePr>
        <p:xfrm>
          <a:off x="3657583" y="1650271"/>
          <a:ext cx="8189835" cy="4401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04D00BA-25AC-7A42-908B-42038162F9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259727" y="5043046"/>
            <a:ext cx="658372" cy="658372"/>
          </a:xfrm>
          <a:prstGeom prst="rect">
            <a:avLst/>
          </a:prstGeom>
        </p:spPr>
      </p:pic>
      <p:pic>
        <p:nvPicPr>
          <p:cNvPr id="14" name="Picture 13" descr="A picture containing text, tableware, dishware, clipart&#10;&#10;Description automatically generated">
            <a:extLst>
              <a:ext uri="{FF2B5EF4-FFF2-40B4-BE49-F238E27FC236}">
                <a16:creationId xmlns:a16="http://schemas.microsoft.com/office/drawing/2014/main" id="{4FB158B4-9FD5-8044-855F-619AD2D15B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402760" y="5043046"/>
            <a:ext cx="3370864" cy="658372"/>
          </a:xfrm>
          <a:prstGeom prst="rect">
            <a:avLst/>
          </a:prstGeom>
        </p:spPr>
      </p:pic>
      <p:pic>
        <p:nvPicPr>
          <p:cNvPr id="38" name="Picture 37" descr="A picture containing light&#10;&#10;Description automatically generated">
            <a:extLst>
              <a:ext uri="{FF2B5EF4-FFF2-40B4-BE49-F238E27FC236}">
                <a16:creationId xmlns:a16="http://schemas.microsoft.com/office/drawing/2014/main" id="{E285574F-6674-2F4B-8594-FE45CBD08B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62253" y="2788544"/>
            <a:ext cx="2045629" cy="2045629"/>
          </a:xfrm>
          <a:prstGeom prst="rect">
            <a:avLst/>
          </a:prstGeom>
        </p:spPr>
      </p:pic>
      <p:sp>
        <p:nvSpPr>
          <p:cNvPr id="41" name="Right Arrow 40">
            <a:extLst>
              <a:ext uri="{FF2B5EF4-FFF2-40B4-BE49-F238E27FC236}">
                <a16:creationId xmlns:a16="http://schemas.microsoft.com/office/drawing/2014/main" id="{E55F1BD2-DD54-6342-AB08-A7F4CD9FD0ED}"/>
              </a:ext>
            </a:extLst>
          </p:cNvPr>
          <p:cNvSpPr/>
          <p:nvPr/>
        </p:nvSpPr>
        <p:spPr>
          <a:xfrm>
            <a:off x="2667757" y="3469677"/>
            <a:ext cx="829951" cy="804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ame 42">
            <a:extLst>
              <a:ext uri="{FF2B5EF4-FFF2-40B4-BE49-F238E27FC236}">
                <a16:creationId xmlns:a16="http://schemas.microsoft.com/office/drawing/2014/main" id="{03E1C715-BC00-B84D-B88B-5D34455488D9}"/>
              </a:ext>
            </a:extLst>
          </p:cNvPr>
          <p:cNvSpPr/>
          <p:nvPr/>
        </p:nvSpPr>
        <p:spPr>
          <a:xfrm>
            <a:off x="260174" y="1655635"/>
            <a:ext cx="2822449" cy="4045783"/>
          </a:xfrm>
          <a:prstGeom prst="fram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Keras: the Python deep learning API">
            <a:extLst>
              <a:ext uri="{FF2B5EF4-FFF2-40B4-BE49-F238E27FC236}">
                <a16:creationId xmlns:a16="http://schemas.microsoft.com/office/drawing/2014/main" id="{FF3E2D3F-6429-9642-A72D-474B20D0F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55" y="5197958"/>
            <a:ext cx="1382918" cy="40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8624607-BB66-5148-96BD-67E21C3BB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28" y="5152690"/>
            <a:ext cx="1140478" cy="43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693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FEEC-1EC2-AF4B-BB4C-7367929A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587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/>
              <a:t>FUTURE PROJECTS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8CF2D411-03BE-AEC5-95E0-B900A0F40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637385"/>
              </p:ext>
            </p:extLst>
          </p:nvPr>
        </p:nvGraphicFramePr>
        <p:xfrm>
          <a:off x="5175587" y="2251587"/>
          <a:ext cx="6593075" cy="39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picture containing outdoor, person, nature&#10;&#10;Description automatically generated">
            <a:extLst>
              <a:ext uri="{FF2B5EF4-FFF2-40B4-BE49-F238E27FC236}">
                <a16:creationId xmlns:a16="http://schemas.microsoft.com/office/drawing/2014/main" id="{1298DE9A-0241-EA40-861A-828C2A14133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42874" r="11445"/>
          <a:stretch/>
        </p:blipFill>
        <p:spPr>
          <a:xfrm>
            <a:off x="0" y="0"/>
            <a:ext cx="4639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5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7761F-F713-AE42-8FF8-835DE0E5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problem statement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39683-F6D1-1840-BC35-6E43E27F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/>
              <a:t>How can </a:t>
            </a:r>
            <a:r>
              <a:rPr lang="en-US" sz="3600" dirty="0" err="1"/>
              <a:t>XConnect.ai</a:t>
            </a:r>
            <a:r>
              <a:rPr lang="en-US" sz="3600" dirty="0"/>
              <a:t> classify American Sign Language (ASL) images with a minimum accuracy rate of 90% using a drop-in replacement for MNIST dataset recognition task?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91E59-F43E-994F-A906-EEF3545651F2}"/>
              </a:ext>
            </a:extLst>
          </p:cNvPr>
          <p:cNvSpPr txBox="1"/>
          <p:nvPr/>
        </p:nvSpPr>
        <p:spPr>
          <a:xfrm>
            <a:off x="1168079" y="5318515"/>
            <a:ext cx="98558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SOURCES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Kaggle: “Sign Language MNIST - Drop-In Replacement for MNIST for Hand Gesture Recognition Task”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contains 28x28 images of all the alphabet, except J and Z, of the standard ASL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27,455 samples</a:t>
            </a:r>
          </a:p>
        </p:txBody>
      </p:sp>
    </p:spTree>
    <p:extLst>
      <p:ext uri="{BB962C8B-B14F-4D97-AF65-F5344CB8AC3E}">
        <p14:creationId xmlns:p14="http://schemas.microsoft.com/office/powerpoint/2010/main" val="297676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lage of a person's hands&#10;&#10;Description automatically generated with low confidence">
            <a:extLst>
              <a:ext uri="{FF2B5EF4-FFF2-40B4-BE49-F238E27FC236}">
                <a16:creationId xmlns:a16="http://schemas.microsoft.com/office/drawing/2014/main" id="{4849F0C6-D3AE-6742-9B10-3623CC825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5627" b="148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5" name="Picture 11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02672C-8A6E-7C49-936E-6D3F2FBF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dirty="0"/>
              <a:t>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4C64-86B8-BC4A-80DD-0E28F58D7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691" y="2142067"/>
            <a:ext cx="10131425" cy="4513914"/>
          </a:xfrm>
        </p:spPr>
        <p:txBody>
          <a:bodyPr>
            <a:normAutofit/>
          </a:bodyPr>
          <a:lstStyle/>
          <a:p>
            <a:r>
              <a:rPr lang="en-US" sz="3200" dirty="0"/>
              <a:t>build a visual recognition algorithm</a:t>
            </a:r>
          </a:p>
          <a:p>
            <a:r>
              <a:rPr lang="en-US" sz="3200" dirty="0"/>
              <a:t>help the deaf and hard-of-hearing better communicate using computer vision applications. </a:t>
            </a:r>
          </a:p>
          <a:p>
            <a:r>
              <a:rPr lang="en-US" sz="3200" dirty="0"/>
              <a:t>implement computer vision in an inexpensive board computer</a:t>
            </a:r>
          </a:p>
          <a:p>
            <a:r>
              <a:rPr lang="en-US" sz="3200" dirty="0"/>
              <a:t>enable improved and automated translation of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9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AB21-1863-3246-AFB9-F0D0E2EB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space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42432-4E5F-5A41-8A5B-3FDA23B3A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8829" y="1764406"/>
            <a:ext cx="4739988" cy="1038590"/>
          </a:xfrm>
        </p:spPr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0357A-FA9A-AB4A-842B-04E0ADA46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E03A3-E49B-D14B-BC4B-D10AC3879A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drop-in replacement for MNIST dataset for hand gesture recognition tasks </a:t>
            </a:r>
          </a:p>
          <a:p>
            <a:r>
              <a:rPr lang="en-US" dirty="0"/>
              <a:t>inspired by the Fashion-MNIST </a:t>
            </a:r>
            <a:r>
              <a:rPr lang="en-US" dirty="0">
                <a:hlinkClick r:id="rId2"/>
              </a:rPr>
              <a:t>2</a:t>
            </a:r>
            <a:r>
              <a:rPr lang="en-US" dirty="0"/>
              <a:t> and the machine learning pipeline for gestures by </a:t>
            </a:r>
            <a:r>
              <a:rPr lang="en-US" dirty="0" err="1"/>
              <a:t>Sreehari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4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D6EFB-6239-5B4A-85F3-81A407BF68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small images</a:t>
            </a:r>
          </a:p>
          <a:p>
            <a:r>
              <a:rPr lang="en-US" dirty="0"/>
              <a:t>28x28 gray level image</a:t>
            </a:r>
          </a:p>
          <a:p>
            <a:r>
              <a:rPr lang="en-US" dirty="0"/>
              <a:t>same hand direction and illumination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may not be generalizable and practical for applications </a:t>
            </a:r>
          </a:p>
        </p:txBody>
      </p:sp>
    </p:spTree>
    <p:extLst>
      <p:ext uri="{BB962C8B-B14F-4D97-AF65-F5344CB8AC3E}">
        <p14:creationId xmlns:p14="http://schemas.microsoft.com/office/powerpoint/2010/main" val="123572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5587-4EED-D84A-AA25-547EF5B7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AND EDA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13CDED7-8D46-CFFE-9BAF-3C21712A91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452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1" name="Rectangle 11">
            <a:extLst>
              <a:ext uri="{FF2B5EF4-FFF2-40B4-BE49-F238E27FC236}">
                <a16:creationId xmlns:a16="http://schemas.microsoft.com/office/drawing/2014/main" id="{663E7BCA-E0FA-4E55-B6F9-296548775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3">
            <a:extLst>
              <a:ext uri="{FF2B5EF4-FFF2-40B4-BE49-F238E27FC236}">
                <a16:creationId xmlns:a16="http://schemas.microsoft.com/office/drawing/2014/main" id="{1D6E130B-775E-4AE3-971F-4765BB84A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343CB-0F8D-864C-8FB5-01C7D730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Classes are Balanced</a:t>
            </a:r>
          </a:p>
        </p:txBody>
      </p:sp>
      <p:sp useBgFill="1">
        <p:nvSpPr>
          <p:cNvPr id="103" name="Rounded Rectangle 3">
            <a:extLst>
              <a:ext uri="{FF2B5EF4-FFF2-40B4-BE49-F238E27FC236}">
                <a16:creationId xmlns:a16="http://schemas.microsoft.com/office/drawing/2014/main" id="{47D1B3D9-1F1B-468B-AC82-D0DD90D05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2379" y="639097"/>
            <a:ext cx="5471927" cy="5575439"/>
          </a:xfrm>
          <a:prstGeom prst="roundRect">
            <a:avLst>
              <a:gd name="adj" fmla="val 531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9B171E1-B0E8-114D-9625-C175F8E19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711" y="1601800"/>
            <a:ext cx="5337548" cy="35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24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63E7BCA-E0FA-4E55-B6F9-296548775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D6E130B-775E-4AE3-971F-4765BB84A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C4AFDB-D65F-9543-ACAB-9B001FE3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20 random images</a:t>
            </a:r>
          </a:p>
        </p:txBody>
      </p:sp>
      <p:sp useBgFill="1">
        <p:nvSpPr>
          <p:cNvPr id="42" name="Rounded Rectangle 3">
            <a:extLst>
              <a:ext uri="{FF2B5EF4-FFF2-40B4-BE49-F238E27FC236}">
                <a16:creationId xmlns:a16="http://schemas.microsoft.com/office/drawing/2014/main" id="{47D1B3D9-1F1B-468B-AC82-D0DD90D05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2379" y="639097"/>
            <a:ext cx="5471927" cy="5575439"/>
          </a:xfrm>
          <a:prstGeom prst="roundRect">
            <a:avLst>
              <a:gd name="adj" fmla="val 531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pic>
        <p:nvPicPr>
          <p:cNvPr id="4" name="Picture 3" descr="A collage of photos&#10;&#10;Description automatically generated with low confidence">
            <a:extLst>
              <a:ext uri="{FF2B5EF4-FFF2-40B4-BE49-F238E27FC236}">
                <a16:creationId xmlns:a16="http://schemas.microsoft.com/office/drawing/2014/main" id="{FC83B9FB-9E3E-594E-BB91-07C2247E0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971" y="1538732"/>
            <a:ext cx="4173253" cy="376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54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3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3EEB7-9C70-E496-C7D4-E1C69A21CF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4158C8-BA26-5247-9372-6E5E359B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DATA AUGMENTATION </a:t>
            </a: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AF33CF0-A588-A7CA-D032-46831D288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906002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39225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{4259806B-0873-0D46-B85B-C5940C647CC8}tf10001120</Template>
  <TotalTime>1215</TotalTime>
  <Words>562</Words>
  <Application>Microsoft Macintosh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Celestial</vt:lpstr>
      <vt:lpstr>CLASSIFYING ASL IMAGES USING CNN</vt:lpstr>
      <vt:lpstr>PowerPoint Presentation</vt:lpstr>
      <vt:lpstr>problem statement</vt:lpstr>
      <vt:lpstr>context</vt:lpstr>
      <vt:lpstr>Solution space</vt:lpstr>
      <vt:lpstr>DATA WRANGLING AND EDA  </vt:lpstr>
      <vt:lpstr>Classes are Balanced</vt:lpstr>
      <vt:lpstr> 20 random images</vt:lpstr>
      <vt:lpstr>DATA AUGMENTATION  </vt:lpstr>
      <vt:lpstr>PREPROCESSING AND MODELING  </vt:lpstr>
      <vt:lpstr>BUILD THE BASE MODEL </vt:lpstr>
      <vt:lpstr>DEFINE A CALLBACK OBJECT  </vt:lpstr>
      <vt:lpstr>MODEL WITH ADAM OPTIMIZER  </vt:lpstr>
      <vt:lpstr>PowerPoint Presentation</vt:lpstr>
      <vt:lpstr>PowerPoint Presentation</vt:lpstr>
      <vt:lpstr>PowerPoint Presentation</vt:lpstr>
      <vt:lpstr>PowerPoint Presentation</vt:lpstr>
      <vt:lpstr>final model selection</vt:lpstr>
      <vt:lpstr>CRITIQUES OF THE MODEL</vt:lpstr>
      <vt:lpstr>FUTURE PROJECTS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ASL IMAGES USING CNN</dc:title>
  <dc:creator>songul aslan</dc:creator>
  <cp:lastModifiedBy>Lloyd, Sara</cp:lastModifiedBy>
  <cp:revision>9</cp:revision>
  <dcterms:created xsi:type="dcterms:W3CDTF">2022-04-01T00:59:02Z</dcterms:created>
  <dcterms:modified xsi:type="dcterms:W3CDTF">2022-04-05T01:42:46Z</dcterms:modified>
</cp:coreProperties>
</file>