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handoutMasterIdLst>
    <p:handoutMasterId r:id="rId5"/>
  </p:handoutMasterIdLst>
  <p:sldIdLst>
    <p:sldId id="256" r:id="rId2"/>
    <p:sldId id="294" r:id="rId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109"/>
    <p:restoredTop sz="94660"/>
  </p:normalViewPr>
  <p:slideViewPr>
    <p:cSldViewPr snapToGrid="0">
      <p:cViewPr varScale="1">
        <p:scale>
          <a:sx n="76" d="100"/>
          <a:sy n="76" d="100"/>
        </p:scale>
        <p:origin x="516" y="96"/>
      </p:cViewPr>
      <p:guideLst>
        <p:guide orient="horz" pos="2157"/>
        <p:guide pos="311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72" y="-84"/>
      </p:cViewPr>
      <p:guideLst>
        <p:guide orient="horz" pos="3125"/>
        <p:guide pos="21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81F6DA69-719F-46AC-9861-150AB60038AC}" type="datetime1">
              <a:rPr lang="ko-KR" altLang="en-US"/>
              <a:pPr lvl="0"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6172738D-59FA-4D33-86E3-3E9381034E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31" tIns="45715" rIns="91431" bIns="45715"/>
          <a:lstStyle>
            <a:lvl1pPr algn="r">
              <a:defRPr sz="1200"/>
            </a:lvl1pPr>
          </a:lstStyle>
          <a:p>
            <a:pPr lvl="0">
              <a:defRPr/>
            </a:pPr>
            <a:fld id="{3861AFFD-975F-4CA7-8AE2-21643543D47D}" type="datetime1">
              <a:rPr lang="ko-KR" altLang="en-US"/>
              <a:pPr lvl="0"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1" tIns="45715" rIns="91431" bIns="45715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9"/>
          </a:xfrm>
          <a:prstGeom prst="rect">
            <a:avLst/>
          </a:prstGeom>
        </p:spPr>
        <p:txBody>
          <a:bodyPr vert="horz" lIns="91431" tIns="45715" rIns="91431" bIns="45715" anchor="b"/>
          <a:lstStyle>
            <a:lvl1pPr algn="r">
              <a:defRPr sz="1200"/>
            </a:lvl1pPr>
          </a:lstStyle>
          <a:p>
            <a:pPr lvl="0">
              <a:defRPr/>
            </a:pPr>
            <a:fld id="{2696BD75-5752-4E39-A41C-82D838C6E7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F51AF4D4-2A99-4160-9F34-E76873CC3A0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1AC4163-447A-4327-AAF8-BCF345020F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5E94E7EA-6C2E-4BA3-BCA2-1D7DAC78BE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1D46E53-DA2D-46B2-AFDF-B2971570C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70DB3348-9D27-4B80-A6FF-BE64E92F17F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3702AA64-E06C-438A-AA52-CE5FB68C1E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3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AE44D570-FDA8-4592-84B1-22B287FCB4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8029A71A-2CF7-4AE2-9A9C-A901AA199A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0817C99A-A210-4568-A068-5BBAB6A0635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1AF2C2A6-2133-4D00-9CB1-8EDC47FFEC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742950"/>
            <a:fld id="{E559BA4F-7CA9-4529-8991-B5C8A42C5DE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9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8B2B3C3A-05CD-4C0D-B3A0-1F1F84E0CF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2021-10-05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42950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74295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0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            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를 활용한 </a:t>
            </a:r>
            <a:r>
              <a:rPr lang="ko-KR" altLang="en-US" sz="2400" b="1" i="1" kern="0" dirty="0" err="1">
                <a:solidFill>
                  <a:prstClr val="white"/>
                </a:solidFill>
              </a:rPr>
              <a:t>풀스택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웹 개발자 양성과정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>
            <a:noFill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600" b="1" dirty="0">
                <a:solidFill>
                  <a:srgbClr val="3A3935"/>
                </a:solidFill>
                <a:latin typeface="+mn-ea"/>
              </a:rPr>
              <a:t>스토리보드</a:t>
            </a:r>
            <a:endParaRPr lang="en-US" altLang="ko-KR" sz="9600" b="1" dirty="0">
              <a:solidFill>
                <a:srgbClr val="3A3935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33302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 dirty="0"/>
                        <a:t>2021.10.29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팀 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b="1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 b="1">
              <a:solidFill>
                <a:srgbClr val="3A3935"/>
              </a:solidFill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7310" y="1027113"/>
            <a:ext cx="9460089" cy="1143000"/>
          </a:xfrm>
        </p:spPr>
        <p:txBody>
          <a:bodyPr/>
          <a:lstStyle/>
          <a:p>
            <a:pPr algn="ctr">
              <a:defRPr/>
            </a:pPr>
            <a:r>
              <a:rPr lang="ko-KR" altLang="en-US" dirty="0"/>
              <a:t>관리자 </a:t>
            </a:r>
            <a:r>
              <a:rPr lang="ko-KR" altLang="en-US" dirty="0" err="1"/>
              <a:t>첫페이지</a:t>
            </a:r>
            <a:r>
              <a:rPr lang="ko-KR" altLang="en-US" dirty="0"/>
              <a:t> 화면 디자인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7" y="1905918"/>
            <a:ext cx="9164365" cy="49520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1"/>
            <a:ext cx="9906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            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오픈소스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HW/SW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를 활용한 </a:t>
            </a:r>
            <a:r>
              <a:rPr lang="ko-KR" altLang="en-US" sz="2400" b="1" i="1" kern="0" dirty="0" err="1">
                <a:solidFill>
                  <a:prstClr val="white"/>
                </a:solidFill>
              </a:rPr>
              <a:t>풀스택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웹 개발자 양성과정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8" y="103129"/>
            <a:ext cx="1240405" cy="6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A4 용지(210x297mm)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3_Office 테마</vt:lpstr>
      <vt:lpstr>PowerPoint 프레젠테이션</vt:lpstr>
      <vt:lpstr>관리자 첫페이지 화면 디자인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user</cp:lastModifiedBy>
  <cp:revision>683</cp:revision>
  <dcterms:created xsi:type="dcterms:W3CDTF">2019-06-11T03:02:47Z</dcterms:created>
  <dcterms:modified xsi:type="dcterms:W3CDTF">2021-10-05T10:13:48Z</dcterms:modified>
  <cp:version>0906.0100.01</cp:version>
</cp:coreProperties>
</file>