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94" r:id="rId4"/>
    <p:sldId id="305" r:id="rId5"/>
    <p:sldId id="304" r:id="rId6"/>
    <p:sldId id="322" r:id="rId7"/>
    <p:sldId id="321" r:id="rId8"/>
    <p:sldId id="323" r:id="rId9"/>
    <p:sldId id="309" r:id="rId10"/>
    <p:sldId id="310" r:id="rId11"/>
    <p:sldId id="315" r:id="rId12"/>
    <p:sldId id="316" r:id="rId13"/>
    <p:sldId id="317" r:id="rId14"/>
    <p:sldId id="318" r:id="rId15"/>
    <p:sldId id="319" r:id="rId16"/>
    <p:sldId id="260" r:id="rId17"/>
    <p:sldId id="320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D5D"/>
    <a:srgbClr val="B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BABC-CAE9-4329-8104-1F84A6DB5C68}" type="datetimeFigureOut">
              <a:rPr lang="ko-KR" altLang="en-US" smtClean="0"/>
              <a:pPr/>
              <a:t>2021-11-04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8DE2-585D-4E1F-8ABD-72BC5EF319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052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469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034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034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010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95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95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95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95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46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46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46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379725" cy="5847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2021-11-04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2433" y="4771579"/>
            <a:ext cx="2133600" cy="273844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2021-11-04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2433" y="4771579"/>
            <a:ext cx="2133600" cy="273844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2021-11-04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82433" y="4771579"/>
            <a:ext cx="2133600" cy="273844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95037" y="97971"/>
            <a:ext cx="8907463" cy="46553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3000" b="1" kern="1200" baseline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1" y="57151"/>
            <a:ext cx="4379725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>
              <a:bevelT h="0" prst="softRound"/>
              <a:extrusionClr>
                <a:schemeClr val="bg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D1CF-D3AB-4524-A225-0F3701FFC52F}" type="datetimeFigureOut">
              <a:rPr lang="ko-KR" altLang="en-US" smtClean="0"/>
              <a:pPr/>
              <a:t>2021-11-04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marL="0" algn="l" defTabSz="914400" rtl="0" eaLnBrk="1" latinLnBrk="1" hangingPunct="1">
        <a:spcBef>
          <a:spcPct val="0"/>
        </a:spcBef>
        <a:buNone/>
        <a:defRPr lang="ko-KR" altLang="en-US" sz="3200" b="1" kern="1200" spc="-150" dirty="0" smtClean="0">
          <a:ln>
            <a:solidFill>
              <a:schemeClr val="bg1"/>
            </a:solidFill>
          </a:ln>
          <a:gradFill flip="none" rotWithShape="1">
            <a:gsLst>
              <a:gs pos="0">
                <a:schemeClr val="bg1"/>
              </a:gs>
              <a:gs pos="43000">
                <a:schemeClr val="bg1"/>
              </a:gs>
              <a:gs pos="58000">
                <a:schemeClr val="bg1">
                  <a:lumMod val="6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Arial" pitchFamily="34" charset="0"/>
          <a:ea typeface="+mn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838848"/>
            <a:ext cx="5508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Home Theater</a:t>
            </a:r>
            <a:endParaRPr lang="ko-KR" altLang="en-US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7816" y="2487736"/>
            <a:ext cx="2816479" cy="300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2675696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Y울릉도B" pitchFamily="18" charset="-127"/>
                <a:ea typeface="HY울릉도B" pitchFamily="18" charset="-127"/>
              </a:rPr>
              <a:t>ICIA 5</a:t>
            </a:r>
            <a:r>
              <a:rPr lang="ko-KR" altLang="en-U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Y울릉도B" pitchFamily="18" charset="-127"/>
                <a:ea typeface="HY울릉도B" pitchFamily="18" charset="-127"/>
              </a:rPr>
              <a:t>조</a:t>
            </a:r>
            <a:endParaRPr lang="ko-KR" alt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55576" y="1059582"/>
            <a:ext cx="3362481" cy="3186353"/>
            <a:chOff x="687061" y="1412776"/>
            <a:chExt cx="3600000" cy="4248471"/>
          </a:xfrm>
        </p:grpSpPr>
        <p:sp>
          <p:nvSpPr>
            <p:cNvPr id="35" name="직사각형 34"/>
            <p:cNvSpPr/>
            <p:nvPr/>
          </p:nvSpPr>
          <p:spPr>
            <a:xfrm flipV="1">
              <a:off x="687061" y="5622550"/>
              <a:ext cx="3600000" cy="38697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87061" y="1412776"/>
              <a:ext cx="3600000" cy="432000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슬라이드 크기 조절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flipV="1">
              <a:off x="687061" y="1983764"/>
              <a:ext cx="3600000" cy="38697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2387101" y="1996519"/>
              <a:ext cx="199922" cy="162899"/>
            </a:xfrm>
            <a:prstGeom prst="triangle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7061" y="2213971"/>
              <a:ext cx="3600000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사진 크기 조절</a:t>
              </a:r>
              <a:endPara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화면 가운데 배치</a:t>
              </a:r>
              <a:endPara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806426" y="1059582"/>
            <a:ext cx="3362481" cy="3186353"/>
            <a:chOff x="4737911" y="1412776"/>
            <a:chExt cx="3600000" cy="4248471"/>
          </a:xfrm>
        </p:grpSpPr>
        <p:sp>
          <p:nvSpPr>
            <p:cNvPr id="36" name="직사각형 35"/>
            <p:cNvSpPr/>
            <p:nvPr/>
          </p:nvSpPr>
          <p:spPr>
            <a:xfrm flipV="1">
              <a:off x="4737911" y="5622550"/>
              <a:ext cx="3600000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37911" y="1412776"/>
              <a:ext cx="3600000" cy="432000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로고</a:t>
              </a:r>
              <a:endPara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 flipV="1">
              <a:off x="4737911" y="1983764"/>
              <a:ext cx="3600000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rot="10800000">
              <a:off x="6437950" y="1996519"/>
              <a:ext cx="199922" cy="16289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37911" y="2213971"/>
              <a:ext cx="3600000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배경과의 이질감을 최소화</a:t>
              </a:r>
              <a:endPara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시연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설명 </a:t>
            </a:r>
            <a:r>
              <a:rPr lang="en-US" altLang="ko-KR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index</a:t>
            </a:r>
            <a:endParaRPr lang="ko-KR" altLang="en-US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9" name="_x6388105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287A29-CCA6-450A-929A-F74C954AF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217874" y="3165816"/>
            <a:ext cx="2593882" cy="864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_x63880770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845EB52-7AFA-466D-8537-CBF5F00B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55575" y="2427734"/>
            <a:ext cx="3312369" cy="1709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58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779952" y="1059582"/>
            <a:ext cx="3360000" cy="3186353"/>
            <a:chOff x="687061" y="1412776"/>
            <a:chExt cx="3600000" cy="4248471"/>
          </a:xfrm>
        </p:grpSpPr>
        <p:sp>
          <p:nvSpPr>
            <p:cNvPr id="35" name="직사각형 34"/>
            <p:cNvSpPr/>
            <p:nvPr/>
          </p:nvSpPr>
          <p:spPr>
            <a:xfrm flipV="1">
              <a:off x="687061" y="5622550"/>
              <a:ext cx="3600000" cy="38697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87061" y="1412776"/>
              <a:ext cx="3600000" cy="432000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AJAX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flipV="1">
              <a:off x="687061" y="1983764"/>
              <a:ext cx="3600000" cy="38697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2387101" y="1996519"/>
              <a:ext cx="199922" cy="162899"/>
            </a:xfrm>
            <a:prstGeom prst="triangle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7061" y="2213971"/>
              <a:ext cx="3600000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중복체크</a:t>
              </a:r>
              <a:endPara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PW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조건</a:t>
              </a:r>
              <a:endPara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PW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일치 여부</a:t>
              </a:r>
              <a:endPara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Phone 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사용가능 여부</a:t>
              </a:r>
              <a:endPara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Email 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</a:t>
              </a:r>
              <a:endPara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tabLst>
                  <a:tab pos="0" algn="l"/>
                  <a:tab pos="60873" algn="l"/>
                </a:tabLst>
              </a:pP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시연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설명 </a:t>
            </a:r>
            <a:r>
              <a:rPr lang="en-US" altLang="ko-KR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member</a:t>
            </a:r>
            <a:endParaRPr lang="ko-KR" altLang="en-US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97CC7EC-747C-40E8-AB46-F804695E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940" t="52651" r="56473" b="15034"/>
          <a:stretch>
            <a:fillRect/>
          </a:stretch>
        </p:blipFill>
        <p:spPr>
          <a:xfrm>
            <a:off x="5004048" y="1059582"/>
            <a:ext cx="3024336" cy="21062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97CC7EC-747C-40E8-AB46-F804695E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621" t="55137" r="11793" b="15034"/>
          <a:stretch>
            <a:fillRect/>
          </a:stretch>
        </p:blipFill>
        <p:spPr>
          <a:xfrm>
            <a:off x="5004048" y="2301720"/>
            <a:ext cx="302433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58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683568" y="1059582"/>
            <a:ext cx="3611046" cy="3186353"/>
            <a:chOff x="687060" y="1412776"/>
            <a:chExt cx="3812931" cy="4248471"/>
          </a:xfrm>
        </p:grpSpPr>
        <p:sp>
          <p:nvSpPr>
            <p:cNvPr id="35" name="직사각형 34"/>
            <p:cNvSpPr/>
            <p:nvPr/>
          </p:nvSpPr>
          <p:spPr>
            <a:xfrm flipV="1">
              <a:off x="687061" y="5622550"/>
              <a:ext cx="3600000" cy="38697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87061" y="1412776"/>
              <a:ext cx="3600000" cy="432000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좋아요</a:t>
              </a: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싫어요 </a:t>
              </a: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AJAX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flipV="1">
              <a:off x="687061" y="1983764"/>
              <a:ext cx="3600000" cy="38697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2387101" y="1996519"/>
              <a:ext cx="199922" cy="162899"/>
            </a:xfrm>
            <a:prstGeom prst="triangle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7060" y="2213971"/>
              <a:ext cx="3812931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Select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z="1600" spc="-127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mapper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</a:t>
              </a: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null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가져올 수 없다</a:t>
              </a: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tabLst>
                  <a:tab pos="0" algn="l"/>
                  <a:tab pos="60873" algn="l"/>
                </a:tabLst>
              </a:pP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시연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설명 </a:t>
            </a:r>
            <a:r>
              <a:rPr lang="en-US" altLang="ko-KR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content</a:t>
            </a:r>
            <a:endParaRPr lang="ko-KR" altLang="en-US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737910" y="1059582"/>
            <a:ext cx="3406090" cy="1541191"/>
            <a:chOff x="4737911" y="1412776"/>
            <a:chExt cx="3600000" cy="2054921"/>
          </a:xfrm>
        </p:grpSpPr>
        <p:sp>
          <p:nvSpPr>
            <p:cNvPr id="13" name="직사각형 12"/>
            <p:cNvSpPr/>
            <p:nvPr/>
          </p:nvSpPr>
          <p:spPr>
            <a:xfrm flipV="1">
              <a:off x="4737911" y="3429000"/>
              <a:ext cx="3600000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37911" y="1412776"/>
              <a:ext cx="3600000" cy="432000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 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작성</a:t>
              </a:r>
              <a:endPara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flipV="1">
              <a:off x="4737911" y="1983764"/>
              <a:ext cx="3600000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6437950" y="1996519"/>
              <a:ext cx="199922" cy="16289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737910" y="1660479"/>
            <a:ext cx="3794530" cy="91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Form </a:t>
            </a:r>
            <a:r>
              <a:rPr lang="ko-KR" altLang="en-US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안에서 </a:t>
            </a:r>
            <a:r>
              <a: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button</a:t>
            </a:r>
            <a:r>
              <a:rPr lang="ko-KR" altLang="en-US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무조건 </a:t>
            </a:r>
            <a:endParaRPr lang="en-US" altLang="ko-KR" sz="16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submit</a:t>
            </a:r>
            <a:r>
              <a:rPr lang="ko-KR" altLang="en-US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작동한다</a:t>
            </a:r>
            <a:r>
              <a: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108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4737910" y="4216912"/>
            <a:ext cx="3406090" cy="29023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37910" y="2704744"/>
            <a:ext cx="3406090" cy="324000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 flipV="1">
            <a:off x="4737910" y="3132985"/>
            <a:ext cx="3406090" cy="29023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 rot="10800000">
            <a:off x="6437950" y="3142552"/>
            <a:ext cx="189153" cy="122174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37910" y="3273828"/>
            <a:ext cx="4010554" cy="91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 FROM MARKDTO WHERE KNUM=#{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CNum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</a:p>
          <a:p>
            <a:pPr marL="86575" indent="-86575" latinLnBrk="0">
              <a:lnSpc>
                <a:spcPct val="150000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 FROM ContentDTO WHERE CNUM=#{</a:t>
            </a:r>
            <a:r>
              <a:rPr lang="en-US" altLang="ko-KR" sz="1400" spc="-127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CNum</a:t>
            </a:r>
            <a:r>
              <a:rPr lang="en-US" altLang="ko-KR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758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755576" y="1059582"/>
            <a:ext cx="3434489" cy="3186353"/>
            <a:chOff x="687061" y="1412776"/>
            <a:chExt cx="3600000" cy="4248471"/>
          </a:xfrm>
        </p:grpSpPr>
        <p:sp>
          <p:nvSpPr>
            <p:cNvPr id="35" name="직사각형 34"/>
            <p:cNvSpPr/>
            <p:nvPr/>
          </p:nvSpPr>
          <p:spPr>
            <a:xfrm flipV="1">
              <a:off x="687061" y="5622550"/>
              <a:ext cx="3600000" cy="38697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87061" y="1412776"/>
              <a:ext cx="3600000" cy="432000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수정 </a:t>
              </a: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flipV="1">
              <a:off x="687061" y="1983764"/>
              <a:ext cx="3600000" cy="38697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2387101" y="1996519"/>
              <a:ext cx="199922" cy="162899"/>
            </a:xfrm>
            <a:prstGeom prst="triangle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7061" y="2213971"/>
              <a:ext cx="3600000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변경된 이후 뒤로 돌아 갈 수 없다 </a:t>
              </a:r>
              <a:endParaRPr lang="en-US" altLang="ko-KR" sz="16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시연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설명 </a:t>
            </a:r>
            <a:r>
              <a:rPr lang="en-US" altLang="ko-KR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content</a:t>
            </a:r>
            <a:endParaRPr lang="ko-KR" altLang="en-US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AE5829-EF72-4BD9-A620-FEF154170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91" y="2679762"/>
            <a:ext cx="3297476" cy="140415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806426" y="1059582"/>
            <a:ext cx="3434489" cy="3186353"/>
            <a:chOff x="4737911" y="1412776"/>
            <a:chExt cx="3600000" cy="4248471"/>
          </a:xfrm>
        </p:grpSpPr>
        <p:sp>
          <p:nvSpPr>
            <p:cNvPr id="13" name="직사각형 12"/>
            <p:cNvSpPr/>
            <p:nvPr/>
          </p:nvSpPr>
          <p:spPr>
            <a:xfrm flipV="1">
              <a:off x="4737911" y="5622550"/>
              <a:ext cx="3600000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37911" y="1412776"/>
              <a:ext cx="3600000" cy="432000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DATE</a:t>
              </a:r>
              <a:endPara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flipV="1">
              <a:off x="4737911" y="1983764"/>
              <a:ext cx="3600000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6437950" y="1996519"/>
              <a:ext cx="199922" cy="16289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37911" y="2213971"/>
              <a:ext cx="3600000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날짜 </a:t>
              </a: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=&gt; 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년도</a:t>
              </a: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 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</a:t>
              </a: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</a:t>
              </a:r>
              <a:r>
                <a:rPr lang="en-US" altLang="ko-KR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</a:t>
              </a:r>
              <a:endPara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ct val="150000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6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쿼리를 통해 원하는 만큼만 출력</a:t>
              </a:r>
              <a:endParaRPr lang="en-US" altLang="ko-KR" sz="16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" name="_x29452828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1E731EE-AE13-4504-97D6-91CD238A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 l="77758" t="16353" r="12589" b="55613"/>
          <a:stretch>
            <a:fillRect/>
          </a:stretch>
        </p:blipFill>
        <p:spPr bwMode="auto">
          <a:xfrm>
            <a:off x="7160795" y="2859783"/>
            <a:ext cx="1167856" cy="1224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2934857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32A07EA-4DB1-4747-8357-AEE689313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 l="9334" t="47175" r="76666" b="37815"/>
          <a:stretch>
            <a:fillRect/>
          </a:stretch>
        </p:blipFill>
        <p:spPr bwMode="auto">
          <a:xfrm>
            <a:off x="4856540" y="3327834"/>
            <a:ext cx="2119806" cy="7560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58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느낀 점</a:t>
            </a:r>
            <a:endParaRPr lang="ko-KR" altLang="en-US" sz="2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971600" y="955054"/>
            <a:ext cx="6989313" cy="972108"/>
            <a:chOff x="683568" y="1412776"/>
            <a:chExt cx="7848872" cy="1296144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3568" y="1520848"/>
              <a:ext cx="1090385" cy="1080000"/>
            </a:xfrm>
            <a:prstGeom prst="ellipse">
              <a:avLst/>
            </a:prstGeom>
            <a:ln w="63500" cap="rnd">
              <a:solidFill>
                <a:schemeClr val="bg2">
                  <a:lumMod val="75000"/>
                </a:schemeClr>
              </a:solidFill>
            </a:ln>
            <a:effectLst/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2051720" y="1412776"/>
              <a:ext cx="6480720" cy="1296144"/>
            </a:xfrm>
            <a:prstGeom prst="roundRect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힘든 부분도 있었지만 다들 열심히 하시는 것을 보고</a:t>
              </a:r>
              <a:endParaRPr lang="en-US" altLang="ko-KR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더욱 힘내서 마무리 할 수 있었습니다</a:t>
              </a:r>
              <a:r>
                <a:rPr lang="en-US" altLang="ko-KR" dirty="0" smtClean="0">
                  <a:latin typeface="빙그레체" pitchFamily="18" charset="-127"/>
                  <a:ea typeface="빙그레체" pitchFamily="18" charset="-127"/>
                </a:rPr>
                <a:t>. 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1600" y="3583346"/>
            <a:ext cx="6989313" cy="972108"/>
            <a:chOff x="683568" y="4725144"/>
            <a:chExt cx="7848872" cy="1296144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 l="-8042" r="-12594"/>
            <a:stretch>
              <a:fillRect/>
            </a:stretch>
          </p:blipFill>
          <p:spPr bwMode="auto">
            <a:xfrm>
              <a:off x="683568" y="4833216"/>
              <a:ext cx="1123581" cy="1080000"/>
            </a:xfrm>
            <a:prstGeom prst="ellipse">
              <a:avLst/>
            </a:prstGeom>
            <a:ln w="63500" cap="rnd">
              <a:solidFill>
                <a:schemeClr val="accent5">
                  <a:lumMod val="40000"/>
                  <a:lumOff val="6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4" name="모서리가 둥근 직사각형 23"/>
            <p:cNvSpPr/>
            <p:nvPr/>
          </p:nvSpPr>
          <p:spPr>
            <a:xfrm>
              <a:off x="2051720" y="4725144"/>
              <a:ext cx="6480720" cy="1296144"/>
            </a:xfrm>
            <a:prstGeom prst="roundRect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atin typeface="빙그레체" pitchFamily="18" charset="-127"/>
                  <a:ea typeface="빙그레체" pitchFamily="18" charset="-127"/>
                </a:rPr>
                <a:t>Spring </a:t>
              </a: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명령어에 대해서 더 자세히 알 수 있었고</a:t>
              </a:r>
              <a:endParaRPr lang="en-US" altLang="ko-KR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어려움도 있었지만 뿌듯하고 즐거운 경험이었습니다</a:t>
              </a:r>
              <a:r>
                <a:rPr lang="en-US" altLang="ko-KR" dirty="0" smtClean="0">
                  <a:latin typeface="빙그레체" pitchFamily="18" charset="-127"/>
                  <a:ea typeface="빙그레체" pitchFamily="18" charset="-127"/>
                </a:rPr>
                <a:t>. 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71600" y="2269200"/>
            <a:ext cx="6993353" cy="972108"/>
            <a:chOff x="679031" y="2996952"/>
            <a:chExt cx="7853409" cy="129614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9031" y="3141088"/>
              <a:ext cx="1099459" cy="1080000"/>
            </a:xfrm>
            <a:prstGeom prst="ellipse">
              <a:avLst/>
            </a:prstGeom>
            <a:ln w="63500" cap="rnd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2051720" y="2996952"/>
              <a:ext cx="6480720" cy="1296144"/>
            </a:xfrm>
            <a:prstGeom prst="roundRect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프로젝트에 대한 경험을 쌓을 수 있었고 만들어 </a:t>
              </a:r>
              <a:endParaRPr lang="en-US" altLang="ko-KR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나가면서 발전해가는 것을 느꼈습니다</a:t>
              </a:r>
              <a:r>
                <a:rPr lang="en-US" altLang="ko-KR" dirty="0" smtClean="0">
                  <a:latin typeface="빙그레체" pitchFamily="18" charset="-127"/>
                  <a:ea typeface="빙그레체" pitchFamily="18" charset="-127"/>
                </a:rPr>
                <a:t>. 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20154" y="1765144"/>
            <a:ext cx="897710" cy="338554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빙그레체" pitchFamily="18" charset="-127"/>
                <a:ea typeface="빙그레체" pitchFamily="18" charset="-127"/>
              </a:rPr>
              <a:t>송의진</a:t>
            </a:r>
            <a:endParaRPr lang="ko-KR" altLang="en-US" dirty="0"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0154" y="3151298"/>
            <a:ext cx="897710" cy="338554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빙그레체" pitchFamily="18" charset="-127"/>
                <a:ea typeface="빙그레체" pitchFamily="18" charset="-127"/>
              </a:rPr>
              <a:t>홍민우</a:t>
            </a:r>
            <a:endParaRPr lang="ko-KR" altLang="en-US" dirty="0"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0154" y="4393436"/>
            <a:ext cx="897710" cy="338554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빙그레체" pitchFamily="18" charset="-127"/>
                <a:ea typeface="빙그레체" pitchFamily="18" charset="-127"/>
              </a:rPr>
              <a:t>오새듬</a:t>
            </a:r>
            <a:endParaRPr lang="ko-KR" altLang="en-US" dirty="0">
              <a:latin typeface="빙그레체" pitchFamily="18" charset="-127"/>
              <a:ea typeface="빙그레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8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43608" y="1347614"/>
            <a:ext cx="6984776" cy="1116124"/>
            <a:chOff x="683568" y="2132856"/>
            <a:chExt cx="7848872" cy="1296144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/>
            <a:srcRect l="-6936" r="2900"/>
            <a:stretch>
              <a:fillRect/>
            </a:stretch>
          </p:blipFill>
          <p:spPr bwMode="auto">
            <a:xfrm>
              <a:off x="683568" y="2240928"/>
              <a:ext cx="1113366" cy="1080000"/>
            </a:xfrm>
            <a:prstGeom prst="ellipse">
              <a:avLst/>
            </a:prstGeom>
            <a:ln w="63500" cap="rnd">
              <a:solidFill>
                <a:schemeClr val="bg2">
                  <a:lumMod val="75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051720" y="2132856"/>
              <a:ext cx="6480720" cy="1296144"/>
            </a:xfrm>
            <a:prstGeom prst="roundRect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프로젝트를 진행하기 위해 회의의 중요성을 느꼈고</a:t>
              </a:r>
              <a:r>
                <a:rPr lang="en-US" altLang="ko-KR" dirty="0" smtClean="0">
                  <a:latin typeface="빙그레체" pitchFamily="18" charset="-127"/>
                  <a:ea typeface="빙그레체" pitchFamily="18" charset="-127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err="1" smtClean="0">
                  <a:latin typeface="빙그레체" pitchFamily="18" charset="-127"/>
                  <a:ea typeface="빙그레체" pitchFamily="18" charset="-127"/>
                </a:rPr>
                <a:t>Mappe</a:t>
              </a: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와 </a:t>
              </a:r>
              <a:r>
                <a:rPr lang="en-US" altLang="ko-KR" dirty="0" err="1" smtClean="0">
                  <a:latin typeface="빙그레체" pitchFamily="18" charset="-127"/>
                  <a:ea typeface="빙그레체" pitchFamily="18" charset="-127"/>
                </a:rPr>
                <a:t>ajax</a:t>
              </a: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에 대해 많이 배울 수 있었습니다</a:t>
              </a:r>
              <a:r>
                <a:rPr lang="en-US" altLang="ko-KR" dirty="0" smtClean="0">
                  <a:latin typeface="빙그레체" pitchFamily="18" charset="-127"/>
                  <a:ea typeface="빙그레체" pitchFamily="18" charset="-127"/>
                </a:rPr>
                <a:t>. 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43608" y="2845264"/>
            <a:ext cx="6984776" cy="1166646"/>
            <a:chOff x="683568" y="3789040"/>
            <a:chExt cx="7848872" cy="1296144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/>
            <a:srcRect l="-6523" t="215" r="-4373"/>
            <a:stretch>
              <a:fillRect/>
            </a:stretch>
          </p:blipFill>
          <p:spPr bwMode="auto">
            <a:xfrm>
              <a:off x="683568" y="3897112"/>
              <a:ext cx="1080120" cy="1080000"/>
            </a:xfrm>
            <a:prstGeom prst="ellipse">
              <a:avLst/>
            </a:prstGeom>
            <a:ln w="63500" cap="rnd">
              <a:solidFill>
                <a:schemeClr val="accent2">
                  <a:lumMod val="40000"/>
                  <a:lumOff val="60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2051720" y="3789040"/>
              <a:ext cx="6480720" cy="1296144"/>
            </a:xfrm>
            <a:prstGeom prst="roundRect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팀원들과 진행하니 수월한 부분도 있었지만 어려운 </a:t>
              </a:r>
              <a:endParaRPr lang="en-US" altLang="ko-KR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부분도 있었어 좋은 경험이 된 것 같습니다</a:t>
              </a:r>
              <a:r>
                <a:rPr lang="en-US" altLang="ko-KR" dirty="0" smtClean="0">
                  <a:latin typeface="빙그레체" pitchFamily="18" charset="-127"/>
                  <a:ea typeface="빙그레체" pitchFamily="18" charset="-127"/>
                </a:rPr>
                <a:t>. 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5" y="2247714"/>
            <a:ext cx="897127" cy="338554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빙그레체" pitchFamily="18" charset="-127"/>
                <a:ea typeface="빙그레체" pitchFamily="18" charset="-127"/>
              </a:rPr>
              <a:t>방동언</a:t>
            </a:r>
            <a:endParaRPr lang="ko-KR" altLang="en-US" dirty="0"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625" y="3745364"/>
            <a:ext cx="897127" cy="338554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빙그레체" pitchFamily="18" charset="-127"/>
                <a:ea typeface="빙그레체" pitchFamily="18" charset="-127"/>
              </a:rPr>
              <a:t>서채연</a:t>
            </a:r>
            <a:endParaRPr lang="ko-KR" altLang="en-US" sz="1600" dirty="0"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195037" y="51470"/>
            <a:ext cx="8907463" cy="46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 </a:t>
            </a:r>
            <a:r>
              <a:rPr kumimoji="0" lang="ko-KR" altLang="en-US" sz="2400" b="1" i="0" u="none" strike="noStrike" kern="1200" cap="none" spc="0" normalizeH="0" baseline="0" noProof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느낀 점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8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3848" y="1971586"/>
            <a:ext cx="2736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Q&amp;A</a:t>
            </a:r>
            <a:endParaRPr lang="ko-KR" altLang="en-US" sz="115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04979" y="1848475"/>
            <a:ext cx="4934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Thank</a:t>
            </a:r>
            <a:r>
              <a:rPr lang="en-US" altLang="ko-KR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lang="en-US" altLang="ko-KR" sz="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you</a:t>
            </a:r>
            <a:endParaRPr lang="ko-KR" altLang="en-US" sz="6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:\Users\윤여정\Desktop\d.png"/>
          <p:cNvPicPr>
            <a:picLocks noChangeAspect="1" noChangeArrowheads="1"/>
          </p:cNvPicPr>
          <p:nvPr/>
        </p:nvPicPr>
        <p:blipFill>
          <a:blip r:embed="rId3" cstate="print"/>
          <a:srcRect l="68462"/>
          <a:stretch>
            <a:fillRect/>
          </a:stretch>
        </p:blipFill>
        <p:spPr bwMode="auto">
          <a:xfrm>
            <a:off x="0" y="652965"/>
            <a:ext cx="2987824" cy="49718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79512" y="608370"/>
            <a:ext cx="1500732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>
              <a:bevelT h="0" prst="softRound"/>
              <a:extrusionClr>
                <a:schemeClr val="bg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en-US" altLang="ko-KR" sz="2800" b="1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contents</a:t>
            </a:r>
            <a:endParaRPr lang="ko-KR" altLang="en-US" sz="2800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44301" y="727703"/>
            <a:ext cx="979755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기획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4000796" y="699542"/>
            <a:ext cx="523146" cy="540000"/>
            <a:chOff x="4000504" y="1475892"/>
            <a:chExt cx="523146" cy="615554"/>
          </a:xfrm>
        </p:grpSpPr>
        <p:grpSp>
          <p:nvGrpSpPr>
            <p:cNvPr id="9" name="그룹 8"/>
            <p:cNvGrpSpPr/>
            <p:nvPr/>
          </p:nvGrpSpPr>
          <p:grpSpPr>
            <a:xfrm>
              <a:off x="4000504" y="1524768"/>
              <a:ext cx="504128" cy="504056"/>
              <a:chOff x="3635896" y="1988840"/>
              <a:chExt cx="864220" cy="86409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제목 3"/>
            <p:cNvSpPr txBox="1">
              <a:spLocks/>
            </p:cNvSpPr>
            <p:nvPr/>
          </p:nvSpPr>
          <p:spPr>
            <a:xfrm>
              <a:off x="4050444" y="1475892"/>
              <a:ext cx="473206" cy="615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Ⅰ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000796" y="1669283"/>
            <a:ext cx="523146" cy="540000"/>
            <a:chOff x="4000504" y="2596512"/>
            <a:chExt cx="523146" cy="615553"/>
          </a:xfrm>
        </p:grpSpPr>
        <p:grpSp>
          <p:nvGrpSpPr>
            <p:cNvPr id="19" name="그룹 18"/>
            <p:cNvGrpSpPr/>
            <p:nvPr/>
          </p:nvGrpSpPr>
          <p:grpSpPr>
            <a:xfrm>
              <a:off x="4000504" y="2646056"/>
              <a:ext cx="504128" cy="504056"/>
              <a:chOff x="3635896" y="1988840"/>
              <a:chExt cx="864220" cy="86409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제목 3"/>
            <p:cNvSpPr txBox="1">
              <a:spLocks/>
            </p:cNvSpPr>
            <p:nvPr/>
          </p:nvSpPr>
          <p:spPr>
            <a:xfrm>
              <a:off x="4050444" y="2596512"/>
              <a:ext cx="473206" cy="6155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Ⅱ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4644301" y="1697944"/>
            <a:ext cx="190629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팀원 소개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000796" y="2677396"/>
            <a:ext cx="523146" cy="540000"/>
            <a:chOff x="4000504" y="3770575"/>
            <a:chExt cx="523146" cy="615553"/>
          </a:xfrm>
        </p:grpSpPr>
        <p:grpSp>
          <p:nvGrpSpPr>
            <p:cNvPr id="22" name="그룹 21"/>
            <p:cNvGrpSpPr/>
            <p:nvPr/>
          </p:nvGrpSpPr>
          <p:grpSpPr>
            <a:xfrm>
              <a:off x="4000504" y="3789040"/>
              <a:ext cx="504128" cy="504056"/>
              <a:chOff x="3635896" y="1988840"/>
              <a:chExt cx="864220" cy="86409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5" name="제목 3"/>
            <p:cNvSpPr txBox="1">
              <a:spLocks/>
            </p:cNvSpPr>
            <p:nvPr/>
          </p:nvSpPr>
          <p:spPr>
            <a:xfrm>
              <a:off x="4050444" y="3770575"/>
              <a:ext cx="473206" cy="6155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Ⅲ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sp>
        <p:nvSpPr>
          <p:cNvPr id="34" name="제목 1"/>
          <p:cNvSpPr txBox="1">
            <a:spLocks/>
          </p:cNvSpPr>
          <p:nvPr/>
        </p:nvSpPr>
        <p:spPr>
          <a:xfrm>
            <a:off x="4644301" y="2706556"/>
            <a:ext cx="237597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시연 </a:t>
            </a:r>
            <a:r>
              <a:rPr lang="en-US" altLang="ko-KR" sz="3200" b="1" spc="-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&amp; </a:t>
            </a:r>
            <a:r>
              <a:rPr lang="ko-KR" altLang="en-US" sz="3200" b="1" spc="-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설명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000796" y="3685510"/>
            <a:ext cx="523146" cy="540000"/>
            <a:chOff x="4000504" y="4872007"/>
            <a:chExt cx="523146" cy="615553"/>
          </a:xfrm>
        </p:grpSpPr>
        <p:grpSp>
          <p:nvGrpSpPr>
            <p:cNvPr id="25" name="그룹 24"/>
            <p:cNvGrpSpPr/>
            <p:nvPr/>
          </p:nvGrpSpPr>
          <p:grpSpPr>
            <a:xfrm>
              <a:off x="4000504" y="4922880"/>
              <a:ext cx="504128" cy="504056"/>
              <a:chOff x="3635896" y="1988840"/>
              <a:chExt cx="864220" cy="864096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제목 3"/>
            <p:cNvSpPr txBox="1">
              <a:spLocks/>
            </p:cNvSpPr>
            <p:nvPr/>
          </p:nvSpPr>
          <p:spPr>
            <a:xfrm>
              <a:off x="4050444" y="4872007"/>
              <a:ext cx="473206" cy="6155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Ⅳ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sp>
        <p:nvSpPr>
          <p:cNvPr id="35" name="제목 1"/>
          <p:cNvSpPr txBox="1">
            <a:spLocks/>
          </p:cNvSpPr>
          <p:nvPr/>
        </p:nvSpPr>
        <p:spPr>
          <a:xfrm>
            <a:off x="4644300" y="3715167"/>
            <a:ext cx="1508746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느낀 점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기획</a:t>
            </a:r>
            <a:r>
              <a:rPr lang="en-US" altLang="ko-KR" sz="2400" dirty="0" smtClean="0"/>
              <a:t> </a:t>
            </a: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주제선정</a:t>
            </a:r>
            <a:endParaRPr lang="ko-KR" alt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36" name="Picture 12" descr="C:\Users\djand\Desktop\다운로드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584" y="1059582"/>
            <a:ext cx="3024336" cy="2330705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4860032" y="1221600"/>
            <a:ext cx="3024336" cy="2193708"/>
            <a:chOff x="3168000" y="1510927"/>
            <a:chExt cx="5256584" cy="5347073"/>
          </a:xfrm>
        </p:grpSpPr>
        <p:pic>
          <p:nvPicPr>
            <p:cNvPr id="1026" name="Picture 2" descr="C:\Users\djand\Desktop\PHONE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68000" y="1510927"/>
              <a:ext cx="5256584" cy="5347073"/>
            </a:xfrm>
            <a:prstGeom prst="rect">
              <a:avLst/>
            </a:prstGeom>
            <a:noFill/>
          </p:spPr>
        </p:pic>
        <p:pic>
          <p:nvPicPr>
            <p:cNvPr id="1027" name="Picture 3" descr="C:\Users\djand\Desktop\sql, 이미지\husband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89237" y="3284984"/>
              <a:ext cx="582963" cy="826727"/>
            </a:xfrm>
            <a:prstGeom prst="rect">
              <a:avLst/>
            </a:prstGeom>
            <a:noFill/>
          </p:spPr>
        </p:pic>
        <p:pic>
          <p:nvPicPr>
            <p:cNvPr id="1028" name="Picture 4" descr="C:\Users\djand\Desktop\sql, 이미지\love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3173" y="3284984"/>
              <a:ext cx="579514" cy="819828"/>
            </a:xfrm>
            <a:prstGeom prst="rect">
              <a:avLst/>
            </a:prstGeom>
            <a:noFill/>
          </p:spPr>
        </p:pic>
        <p:pic>
          <p:nvPicPr>
            <p:cNvPr id="1029" name="Picture 5" descr="C:\Users\djand\Desktop\sql, 이미지\moga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65301" y="4077071"/>
              <a:ext cx="576064" cy="822517"/>
            </a:xfrm>
            <a:prstGeom prst="rect">
              <a:avLst/>
            </a:prstGeom>
            <a:noFill/>
          </p:spPr>
        </p:pic>
        <p:pic>
          <p:nvPicPr>
            <p:cNvPr id="1030" name="Picture 6" descr="C:\Users\djand\Desktop\sql, 이미지\office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365301" y="2492896"/>
              <a:ext cx="582963" cy="825577"/>
            </a:xfrm>
            <a:prstGeom prst="rect">
              <a:avLst/>
            </a:prstGeom>
            <a:noFill/>
          </p:spPr>
        </p:pic>
        <p:pic>
          <p:nvPicPr>
            <p:cNvPr id="1031" name="Picture 7" descr="C:\Users\djand\Desktop\sql, 이미지\squid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89237" y="4077071"/>
              <a:ext cx="576064" cy="816853"/>
            </a:xfrm>
            <a:prstGeom prst="rect">
              <a:avLst/>
            </a:prstGeom>
            <a:noFill/>
          </p:spPr>
        </p:pic>
        <p:pic>
          <p:nvPicPr>
            <p:cNvPr id="1032" name="Picture 8" descr="C:\Users\djand\Desktop\sql, 이미지\super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789237" y="2492896"/>
              <a:ext cx="579513" cy="824426"/>
            </a:xfrm>
            <a:prstGeom prst="rect">
              <a:avLst/>
            </a:prstGeom>
            <a:noFill/>
          </p:spPr>
        </p:pic>
        <p:pic>
          <p:nvPicPr>
            <p:cNvPr id="1033" name="Picture 9" descr="C:\Users\djand\Desktop\sql, 이미지\woman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3173" y="4077071"/>
              <a:ext cx="576064" cy="815329"/>
            </a:xfrm>
            <a:prstGeom prst="rect">
              <a:avLst/>
            </a:prstGeom>
            <a:noFill/>
          </p:spPr>
        </p:pic>
        <p:pic>
          <p:nvPicPr>
            <p:cNvPr id="1034" name="Picture 10" descr="C:\Users\djand\Desktop\sql, 이미지\yeonmo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365301" y="3284984"/>
              <a:ext cx="554039" cy="798169"/>
            </a:xfrm>
            <a:prstGeom prst="rect">
              <a:avLst/>
            </a:prstGeom>
            <a:noFill/>
          </p:spPr>
        </p:pic>
        <p:pic>
          <p:nvPicPr>
            <p:cNvPr id="1035" name="Picture 11" descr="C:\Users\djand\Desktop\sql, 이미지\you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213173" y="2492896"/>
              <a:ext cx="576064" cy="824427"/>
            </a:xfrm>
            <a:prstGeom prst="rect">
              <a:avLst/>
            </a:prstGeom>
            <a:noFill/>
          </p:spPr>
        </p:pic>
        <p:pic>
          <p:nvPicPr>
            <p:cNvPr id="20" name="Picture 6" descr="C:\Users\djand\Desktop\sql, 이미지\office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365301" y="4869160"/>
              <a:ext cx="582963" cy="825577"/>
            </a:xfrm>
            <a:prstGeom prst="rect">
              <a:avLst/>
            </a:prstGeom>
            <a:noFill/>
          </p:spPr>
        </p:pic>
        <p:pic>
          <p:nvPicPr>
            <p:cNvPr id="21" name="Picture 8" descr="C:\Users\djand\Desktop\sql, 이미지\super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789237" y="4869160"/>
              <a:ext cx="579513" cy="824426"/>
            </a:xfrm>
            <a:prstGeom prst="rect">
              <a:avLst/>
            </a:prstGeom>
            <a:noFill/>
          </p:spPr>
        </p:pic>
        <p:pic>
          <p:nvPicPr>
            <p:cNvPr id="22" name="Picture 11" descr="C:\Users\djand\Desktop\sql, 이미지\you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213173" y="4869160"/>
              <a:ext cx="576064" cy="824427"/>
            </a:xfrm>
            <a:prstGeom prst="rect">
              <a:avLst/>
            </a:prstGeom>
            <a:noFill/>
          </p:spPr>
        </p:pic>
      </p:grpSp>
      <p:sp>
        <p:nvSpPr>
          <p:cNvPr id="25" name="TextBox 24"/>
          <p:cNvSpPr txBox="1"/>
          <p:nvPr/>
        </p:nvSpPr>
        <p:spPr>
          <a:xfrm>
            <a:off x="827584" y="368380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</a:pPr>
            <a:r>
              <a:rPr lang="ko-KR" altLang="en-US" sz="2000" dirty="0" smtClean="0"/>
              <a:t>다양해진 플랫폼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16016" y="368380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B00000"/>
              </a:buClr>
              <a:buFont typeface="Wingdings" pitchFamily="2" charset="2"/>
              <a:buChar char="ü"/>
            </a:pPr>
            <a:r>
              <a:rPr lang="ko-KR" altLang="en-US" sz="2000" dirty="0" smtClean="0"/>
              <a:t>다양한 </a:t>
            </a:r>
            <a:r>
              <a:rPr lang="ko-KR" altLang="en-US" sz="2000" dirty="0" err="1" smtClean="0"/>
              <a:t>콘텐츠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6168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2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기획 </a:t>
            </a: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의도</a:t>
            </a:r>
            <a:endParaRPr lang="ko-KR" altLang="en-US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561114" y="1758904"/>
            <a:ext cx="194897" cy="20882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 dirty="0"/>
          </a:p>
        </p:txBody>
      </p:sp>
      <p:sp>
        <p:nvSpPr>
          <p:cNvPr id="22" name="TextBox 21"/>
          <p:cNvSpPr txBox="1"/>
          <p:nvPr/>
        </p:nvSpPr>
        <p:spPr>
          <a:xfrm>
            <a:off x="1140632" y="1275606"/>
            <a:ext cx="103586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편리성</a:t>
            </a:r>
            <a:endParaRPr lang="ko-KR" altLang="en-US" sz="221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C:\Users\djand\Desktop\12115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454" y="2184639"/>
            <a:ext cx="1944216" cy="1566174"/>
          </a:xfrm>
          <a:prstGeom prst="rect">
            <a:avLst/>
          </a:prstGeom>
          <a:noFill/>
        </p:spPr>
      </p:pic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35163" y="2049864"/>
            <a:ext cx="2000250" cy="15045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 dirty="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338573" y="1767973"/>
            <a:ext cx="193431" cy="20882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 dirty="0"/>
          </a:p>
        </p:txBody>
      </p:sp>
      <p:sp>
        <p:nvSpPr>
          <p:cNvPr id="66" name="TextBox 65"/>
          <p:cNvSpPr txBox="1"/>
          <p:nvPr/>
        </p:nvSpPr>
        <p:spPr>
          <a:xfrm>
            <a:off x="3408405" y="2093089"/>
            <a:ext cx="2053767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59224" y="1275606"/>
            <a:ext cx="75212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</a:t>
            </a:r>
            <a:endParaRPr lang="ko-KR" altLang="en-US" sz="221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5" name="Picture 3" descr="C:\Users\djand\Desktop\pngtree-movie-play-icon-png-image_95926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8522" y="2733769"/>
            <a:ext cx="1633533" cy="1134126"/>
          </a:xfrm>
          <a:prstGeom prst="rect">
            <a:avLst/>
          </a:prstGeom>
          <a:noFill/>
        </p:spPr>
      </p:pic>
      <p:pic>
        <p:nvPicPr>
          <p:cNvPr id="3076" name="Picture 4" descr="C:\Users\djand\Desktop\web-20180620010918369963.png"/>
          <p:cNvPicPr>
            <a:picLocks noChangeAspect="1" noChangeArrowheads="1"/>
          </p:cNvPicPr>
          <p:nvPr/>
        </p:nvPicPr>
        <p:blipFill>
          <a:blip r:embed="rId5" cstate="print"/>
          <a:srcRect l="10262" t="34297" r="5293" b="29270"/>
          <a:stretch>
            <a:fillRect/>
          </a:stretch>
        </p:blipFill>
        <p:spPr bwMode="auto">
          <a:xfrm>
            <a:off x="3482036" y="2085696"/>
            <a:ext cx="1906505" cy="702078"/>
          </a:xfrm>
          <a:prstGeom prst="rect">
            <a:avLst/>
          </a:prstGeom>
          <a:noFill/>
        </p:spPr>
      </p:pic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239714" y="2031862"/>
            <a:ext cx="2000250" cy="15045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 dirty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142391" y="1749971"/>
            <a:ext cx="194897" cy="20882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 dirty="0"/>
          </a:p>
        </p:txBody>
      </p:sp>
      <p:sp>
        <p:nvSpPr>
          <p:cNvPr id="69" name="TextBox 68"/>
          <p:cNvSpPr txBox="1"/>
          <p:nvPr/>
        </p:nvSpPr>
        <p:spPr>
          <a:xfrm>
            <a:off x="6580043" y="1275606"/>
            <a:ext cx="1319592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의사소통</a:t>
            </a:r>
            <a:endParaRPr lang="ko-KR" altLang="en-US" sz="221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8" name="Picture 6" descr="C:\Users\djand\Desktop\115745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84168" y="2149995"/>
            <a:ext cx="2311342" cy="1861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3337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16" grpId="0" animBg="1"/>
      <p:bldP spid="19" grpId="0" animBg="1"/>
      <p:bldP spid="66" grpId="0"/>
      <p:bldP spid="68" grpId="0"/>
      <p:bldP spid="17" grpId="0" animBg="1"/>
      <p:bldP spid="20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팀원 소개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932276" y="1136686"/>
            <a:ext cx="3096108" cy="1362800"/>
            <a:chOff x="4644481" y="1412776"/>
            <a:chExt cx="3438000" cy="1817066"/>
          </a:xfrm>
        </p:grpSpPr>
        <p:sp>
          <p:nvSpPr>
            <p:cNvPr id="28" name="자유형 27"/>
            <p:cNvSpPr>
              <a:spLocks/>
            </p:cNvSpPr>
            <p:nvPr/>
          </p:nvSpPr>
          <p:spPr bwMode="auto">
            <a:xfrm>
              <a:off x="4648081" y="1772816"/>
              <a:ext cx="3430800" cy="1457026"/>
            </a:xfrm>
            <a:custGeom>
              <a:avLst/>
              <a:gdLst>
                <a:gd name="connsiteX0" fmla="*/ 0 w 2924175"/>
                <a:gd name="connsiteY0" fmla="*/ 0 h 2057126"/>
                <a:gd name="connsiteX1" fmla="*/ 2924175 w 2924175"/>
                <a:gd name="connsiteY1" fmla="*/ 0 h 2057126"/>
                <a:gd name="connsiteX2" fmla="*/ 2924175 w 2924175"/>
                <a:gd name="connsiteY2" fmla="*/ 1930084 h 2057126"/>
                <a:gd name="connsiteX3" fmla="*/ 2799982 w 2924175"/>
                <a:gd name="connsiteY3" fmla="*/ 2054242 h 2057126"/>
                <a:gd name="connsiteX4" fmla="*/ 1610743 w 2924175"/>
                <a:gd name="connsiteY4" fmla="*/ 2054242 h 2057126"/>
                <a:gd name="connsiteX5" fmla="*/ 1608391 w 2924175"/>
                <a:gd name="connsiteY5" fmla="*/ 2055829 h 2057126"/>
                <a:gd name="connsiteX6" fmla="*/ 1606468 w 2924175"/>
                <a:gd name="connsiteY6" fmla="*/ 2057126 h 2057126"/>
                <a:gd name="connsiteX7" fmla="*/ 1313944 w 2924175"/>
                <a:gd name="connsiteY7" fmla="*/ 2057126 h 2057126"/>
                <a:gd name="connsiteX8" fmla="*/ 1309669 w 2924175"/>
                <a:gd name="connsiteY8" fmla="*/ 2054242 h 2057126"/>
                <a:gd name="connsiteX9" fmla="*/ 120429 w 2924175"/>
                <a:gd name="connsiteY9" fmla="*/ 2054242 h 2057126"/>
                <a:gd name="connsiteX10" fmla="*/ 0 w 2924175"/>
                <a:gd name="connsiteY10" fmla="*/ 1930084 h 2057126"/>
                <a:gd name="connsiteX11" fmla="*/ 0 w 2924175"/>
                <a:gd name="connsiteY11" fmla="*/ 0 h 205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24175" h="2057126">
                  <a:moveTo>
                    <a:pt x="0" y="0"/>
                  </a:moveTo>
                  <a:lnTo>
                    <a:pt x="2924175" y="0"/>
                  </a:lnTo>
                  <a:cubicBezTo>
                    <a:pt x="2924175" y="0"/>
                    <a:pt x="2924175" y="0"/>
                    <a:pt x="2924175" y="1930084"/>
                  </a:cubicBezTo>
                  <a:cubicBezTo>
                    <a:pt x="2924175" y="1997807"/>
                    <a:pt x="2867724" y="2054242"/>
                    <a:pt x="2799982" y="2054242"/>
                  </a:cubicBezTo>
                  <a:cubicBezTo>
                    <a:pt x="2799982" y="2054242"/>
                    <a:pt x="2799982" y="2054242"/>
                    <a:pt x="1610743" y="2054242"/>
                  </a:cubicBezTo>
                  <a:cubicBezTo>
                    <a:pt x="1610743" y="2054242"/>
                    <a:pt x="1610743" y="2054242"/>
                    <a:pt x="1608391" y="2055829"/>
                  </a:cubicBezTo>
                  <a:lnTo>
                    <a:pt x="1606468" y="2057126"/>
                  </a:lnTo>
                  <a:lnTo>
                    <a:pt x="1313944" y="2057126"/>
                  </a:lnTo>
                  <a:lnTo>
                    <a:pt x="1309669" y="2054242"/>
                  </a:lnTo>
                  <a:cubicBezTo>
                    <a:pt x="1309669" y="2054242"/>
                    <a:pt x="1309669" y="2054242"/>
                    <a:pt x="120429" y="2054242"/>
                  </a:cubicBezTo>
                  <a:cubicBezTo>
                    <a:pt x="52688" y="2054242"/>
                    <a:pt x="0" y="1997807"/>
                    <a:pt x="0" y="1930084"/>
                  </a:cubicBezTo>
                  <a:cubicBezTo>
                    <a:pt x="0" y="1930084"/>
                    <a:pt x="0" y="193008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3E3D43"/>
              </a:solidFill>
              <a:round/>
              <a:headEnd/>
              <a:tailEnd/>
            </a:ln>
            <a:extLst/>
          </p:spPr>
          <p:txBody>
            <a:bodyPr vert="horz" wrap="square" lIns="199385" tIns="0" rIns="199385" bIns="42203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Berlin Sans FB" pitchFamily="34" charset="0"/>
                  <a:ea typeface="나눔바른고딕" panose="020B0603020101020101" pitchFamily="50" charset="-127"/>
                </a:rPr>
                <a:t>Content &amp; </a:t>
              </a:r>
              <a:r>
                <a:rPr lang="en-US" altLang="ko-KR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Berlin Sans FB" pitchFamily="34" charset="0"/>
                  <a:ea typeface="나눔바른고딕" panose="020B0603020101020101" pitchFamily="50" charset="-127"/>
                </a:rPr>
                <a:t>Rewiew</a:t>
              </a:r>
              <a:endPara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Berlin Sans FB" pitchFamily="34" charset="0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빙그레체" pitchFamily="18" charset="-127"/>
                  <a:ea typeface="빙그레체" pitchFamily="18" charset="-127"/>
                </a:rPr>
                <a:t>콘텐츠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빙그레체" pitchFamily="18" charset="-127"/>
                  <a:ea typeface="빙그레체" pitchFamily="18" charset="-127"/>
                </a:rPr>
                <a:t> 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빙그레체" pitchFamily="18" charset="-127"/>
                  <a:ea typeface="빙그레체" pitchFamily="18" charset="-127"/>
                </a:rPr>
                <a:t>&amp; 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빙그레체" pitchFamily="18" charset="-127"/>
                  <a:ea typeface="빙그레체" pitchFamily="18" charset="-127"/>
                </a:rPr>
                <a:t>리뷰</a:t>
              </a:r>
              <a:endPara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644481" y="1412776"/>
              <a:ext cx="3438000" cy="504056"/>
            </a:xfrm>
            <a:custGeom>
              <a:avLst/>
              <a:gdLst>
                <a:gd name="T0" fmla="*/ 744 w 777"/>
                <a:gd name="T1" fmla="*/ 0 h 140"/>
                <a:gd name="T2" fmla="*/ 32 w 777"/>
                <a:gd name="T3" fmla="*/ 0 h 140"/>
                <a:gd name="T4" fmla="*/ 0 w 777"/>
                <a:gd name="T5" fmla="*/ 32 h 140"/>
                <a:gd name="T6" fmla="*/ 0 w 777"/>
                <a:gd name="T7" fmla="*/ 140 h 140"/>
                <a:gd name="T8" fmla="*/ 777 w 777"/>
                <a:gd name="T9" fmla="*/ 140 h 140"/>
                <a:gd name="T10" fmla="*/ 777 w 777"/>
                <a:gd name="T11" fmla="*/ 32 h 140"/>
                <a:gd name="T12" fmla="*/ 744 w 777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40">
                  <a:moveTo>
                    <a:pt x="74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777" y="140"/>
                    <a:pt x="777" y="140"/>
                    <a:pt x="777" y="140"/>
                  </a:cubicBezTo>
                  <a:cubicBezTo>
                    <a:pt x="777" y="32"/>
                    <a:pt x="777" y="32"/>
                    <a:pt x="777" y="32"/>
                  </a:cubicBezTo>
                  <a:cubicBezTo>
                    <a:pt x="777" y="14"/>
                    <a:pt x="762" y="0"/>
                    <a:pt x="744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빙그레체" pitchFamily="18" charset="-127"/>
                  <a:ea typeface="빙그레체" pitchFamily="18" charset="-127"/>
                </a:rPr>
                <a:t>방동언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빙그레체" pitchFamily="18" charset="-127"/>
                <a:ea typeface="빙그레체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110734" y="1136431"/>
            <a:ext cx="3100030" cy="1363312"/>
            <a:chOff x="837258" y="1412777"/>
            <a:chExt cx="3442355" cy="1817749"/>
          </a:xfrm>
        </p:grpSpPr>
        <p:sp>
          <p:nvSpPr>
            <p:cNvPr id="35" name="자유형 34"/>
            <p:cNvSpPr>
              <a:spLocks/>
            </p:cNvSpPr>
            <p:nvPr/>
          </p:nvSpPr>
          <p:spPr bwMode="auto">
            <a:xfrm>
              <a:off x="841613" y="1775749"/>
              <a:ext cx="3438000" cy="1454777"/>
            </a:xfrm>
            <a:custGeom>
              <a:avLst/>
              <a:gdLst>
                <a:gd name="connsiteX0" fmla="*/ 0 w 2924175"/>
                <a:gd name="connsiteY0" fmla="*/ 0 h 2053951"/>
                <a:gd name="connsiteX1" fmla="*/ 2924175 w 2924175"/>
                <a:gd name="connsiteY1" fmla="*/ 0 h 2053951"/>
                <a:gd name="connsiteX2" fmla="*/ 2924175 w 2924175"/>
                <a:gd name="connsiteY2" fmla="*/ 1932927 h 2053951"/>
                <a:gd name="connsiteX3" fmla="*/ 2799982 w 2924175"/>
                <a:gd name="connsiteY3" fmla="*/ 2053499 h 2053951"/>
                <a:gd name="connsiteX4" fmla="*/ 1610743 w 2924175"/>
                <a:gd name="connsiteY4" fmla="*/ 2053499 h 2053951"/>
                <a:gd name="connsiteX5" fmla="*/ 1610098 w 2924175"/>
                <a:gd name="connsiteY5" fmla="*/ 2053951 h 2053951"/>
                <a:gd name="connsiteX6" fmla="*/ 1310314 w 2924175"/>
                <a:gd name="connsiteY6" fmla="*/ 2053951 h 2053951"/>
                <a:gd name="connsiteX7" fmla="*/ 1309669 w 2924175"/>
                <a:gd name="connsiteY7" fmla="*/ 2053499 h 2053951"/>
                <a:gd name="connsiteX8" fmla="*/ 120430 w 2924175"/>
                <a:gd name="connsiteY8" fmla="*/ 2053499 h 2053951"/>
                <a:gd name="connsiteX9" fmla="*/ 0 w 2924175"/>
                <a:gd name="connsiteY9" fmla="*/ 1932927 h 2053951"/>
                <a:gd name="connsiteX10" fmla="*/ 0 w 2924175"/>
                <a:gd name="connsiteY10" fmla="*/ 0 h 2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4175" h="2053951">
                  <a:moveTo>
                    <a:pt x="0" y="0"/>
                  </a:moveTo>
                  <a:lnTo>
                    <a:pt x="2924175" y="0"/>
                  </a:lnTo>
                  <a:cubicBezTo>
                    <a:pt x="2924175" y="0"/>
                    <a:pt x="2924175" y="0"/>
                    <a:pt x="2924175" y="1932927"/>
                  </a:cubicBezTo>
                  <a:cubicBezTo>
                    <a:pt x="2924175" y="2000749"/>
                    <a:pt x="2867724" y="2053499"/>
                    <a:pt x="2799982" y="2053499"/>
                  </a:cubicBezTo>
                  <a:cubicBezTo>
                    <a:pt x="2799982" y="2053499"/>
                    <a:pt x="2799982" y="2053499"/>
                    <a:pt x="1610743" y="2053499"/>
                  </a:cubicBezTo>
                  <a:lnTo>
                    <a:pt x="1610098" y="2053951"/>
                  </a:lnTo>
                  <a:lnTo>
                    <a:pt x="1310314" y="2053951"/>
                  </a:lnTo>
                  <a:lnTo>
                    <a:pt x="1309669" y="2053499"/>
                  </a:lnTo>
                  <a:cubicBezTo>
                    <a:pt x="1309669" y="2053499"/>
                    <a:pt x="1309669" y="2053499"/>
                    <a:pt x="120430" y="2053499"/>
                  </a:cubicBezTo>
                  <a:cubicBezTo>
                    <a:pt x="52688" y="2053499"/>
                    <a:pt x="0" y="2000749"/>
                    <a:pt x="0" y="1932927"/>
                  </a:cubicBezTo>
                  <a:cubicBezTo>
                    <a:pt x="0" y="1932927"/>
                    <a:pt x="0" y="19329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B00000"/>
              </a:solidFill>
              <a:round/>
              <a:headEnd/>
              <a:tailEnd/>
            </a:ln>
            <a:extLst/>
          </p:spPr>
          <p:txBody>
            <a:bodyPr vert="horz" wrap="square" lIns="199385" tIns="0" rIns="199385" bIns="42203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Berlin Sans FB" pitchFamily="34" charset="0"/>
                  <a:ea typeface="Segoe UI Black" pitchFamily="34" charset="0"/>
                </a:rPr>
                <a:t>Board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빙그레체" pitchFamily="18" charset="-127"/>
                  <a:ea typeface="빙그레체" pitchFamily="18" charset="-127"/>
                </a:rPr>
                <a:t>게시판</a:t>
              </a:r>
              <a:endParaRPr lang="en-US" altLang="ko-KR" sz="1363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837258" y="1412777"/>
              <a:ext cx="3438000" cy="507093"/>
            </a:xfrm>
            <a:custGeom>
              <a:avLst/>
              <a:gdLst>
                <a:gd name="T0" fmla="*/ 744 w 777"/>
                <a:gd name="T1" fmla="*/ 0 h 141"/>
                <a:gd name="T2" fmla="*/ 32 w 777"/>
                <a:gd name="T3" fmla="*/ 0 h 141"/>
                <a:gd name="T4" fmla="*/ 0 w 777"/>
                <a:gd name="T5" fmla="*/ 33 h 141"/>
                <a:gd name="T6" fmla="*/ 0 w 777"/>
                <a:gd name="T7" fmla="*/ 141 h 141"/>
                <a:gd name="T8" fmla="*/ 777 w 777"/>
                <a:gd name="T9" fmla="*/ 141 h 141"/>
                <a:gd name="T10" fmla="*/ 777 w 777"/>
                <a:gd name="T11" fmla="*/ 33 h 141"/>
                <a:gd name="T12" fmla="*/ 744 w 777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41">
                  <a:moveTo>
                    <a:pt x="74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777" y="141"/>
                    <a:pt x="777" y="141"/>
                    <a:pt x="777" y="141"/>
                  </a:cubicBezTo>
                  <a:cubicBezTo>
                    <a:pt x="777" y="33"/>
                    <a:pt x="777" y="33"/>
                    <a:pt x="777" y="33"/>
                  </a:cubicBezTo>
                  <a:cubicBezTo>
                    <a:pt x="777" y="15"/>
                    <a:pt x="762" y="0"/>
                    <a:pt x="744" y="0"/>
                  </a:cubicBezTo>
                  <a:close/>
                </a:path>
              </a:pathLst>
            </a:custGeom>
            <a:solidFill>
              <a:srgbClr val="B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빙그레체" pitchFamily="18" charset="-127"/>
                  <a:ea typeface="빙그레체" pitchFamily="18" charset="-127"/>
                </a:rPr>
                <a:t>송의진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빙그레체" pitchFamily="18" charset="-127"/>
                <a:ea typeface="빙그레체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112909" y="2864878"/>
            <a:ext cx="3096108" cy="1362800"/>
            <a:chOff x="808141" y="3861048"/>
            <a:chExt cx="3438000" cy="1817066"/>
          </a:xfrm>
        </p:grpSpPr>
        <p:sp>
          <p:nvSpPr>
            <p:cNvPr id="41" name="자유형 40"/>
            <p:cNvSpPr>
              <a:spLocks/>
            </p:cNvSpPr>
            <p:nvPr/>
          </p:nvSpPr>
          <p:spPr bwMode="auto">
            <a:xfrm>
              <a:off x="808141" y="4221088"/>
              <a:ext cx="3438000" cy="1457026"/>
            </a:xfrm>
            <a:custGeom>
              <a:avLst/>
              <a:gdLst>
                <a:gd name="connsiteX0" fmla="*/ 0 w 2924175"/>
                <a:gd name="connsiteY0" fmla="*/ 0 h 2057126"/>
                <a:gd name="connsiteX1" fmla="*/ 2924175 w 2924175"/>
                <a:gd name="connsiteY1" fmla="*/ 0 h 2057126"/>
                <a:gd name="connsiteX2" fmla="*/ 2924175 w 2924175"/>
                <a:gd name="connsiteY2" fmla="*/ 1930084 h 2057126"/>
                <a:gd name="connsiteX3" fmla="*/ 2799982 w 2924175"/>
                <a:gd name="connsiteY3" fmla="*/ 2054242 h 2057126"/>
                <a:gd name="connsiteX4" fmla="*/ 1610743 w 2924175"/>
                <a:gd name="connsiteY4" fmla="*/ 2054242 h 2057126"/>
                <a:gd name="connsiteX5" fmla="*/ 1608391 w 2924175"/>
                <a:gd name="connsiteY5" fmla="*/ 2055829 h 2057126"/>
                <a:gd name="connsiteX6" fmla="*/ 1606468 w 2924175"/>
                <a:gd name="connsiteY6" fmla="*/ 2057126 h 2057126"/>
                <a:gd name="connsiteX7" fmla="*/ 1313944 w 2924175"/>
                <a:gd name="connsiteY7" fmla="*/ 2057126 h 2057126"/>
                <a:gd name="connsiteX8" fmla="*/ 1309669 w 2924175"/>
                <a:gd name="connsiteY8" fmla="*/ 2054242 h 2057126"/>
                <a:gd name="connsiteX9" fmla="*/ 120429 w 2924175"/>
                <a:gd name="connsiteY9" fmla="*/ 2054242 h 2057126"/>
                <a:gd name="connsiteX10" fmla="*/ 0 w 2924175"/>
                <a:gd name="connsiteY10" fmla="*/ 1930084 h 2057126"/>
                <a:gd name="connsiteX11" fmla="*/ 0 w 2924175"/>
                <a:gd name="connsiteY11" fmla="*/ 0 h 205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24175" h="2057126">
                  <a:moveTo>
                    <a:pt x="0" y="0"/>
                  </a:moveTo>
                  <a:lnTo>
                    <a:pt x="2924175" y="0"/>
                  </a:lnTo>
                  <a:cubicBezTo>
                    <a:pt x="2924175" y="0"/>
                    <a:pt x="2924175" y="0"/>
                    <a:pt x="2924175" y="1930084"/>
                  </a:cubicBezTo>
                  <a:cubicBezTo>
                    <a:pt x="2924175" y="1997807"/>
                    <a:pt x="2867724" y="2054242"/>
                    <a:pt x="2799982" y="2054242"/>
                  </a:cubicBezTo>
                  <a:cubicBezTo>
                    <a:pt x="2799982" y="2054242"/>
                    <a:pt x="2799982" y="2054242"/>
                    <a:pt x="1610743" y="2054242"/>
                  </a:cubicBezTo>
                  <a:cubicBezTo>
                    <a:pt x="1610743" y="2054242"/>
                    <a:pt x="1610743" y="2054242"/>
                    <a:pt x="1608391" y="2055829"/>
                  </a:cubicBezTo>
                  <a:lnTo>
                    <a:pt x="1606468" y="2057126"/>
                  </a:lnTo>
                  <a:lnTo>
                    <a:pt x="1313944" y="2057126"/>
                  </a:lnTo>
                  <a:lnTo>
                    <a:pt x="1309669" y="2054242"/>
                  </a:lnTo>
                  <a:cubicBezTo>
                    <a:pt x="1309669" y="2054242"/>
                    <a:pt x="1309669" y="2054242"/>
                    <a:pt x="120429" y="2054242"/>
                  </a:cubicBezTo>
                  <a:cubicBezTo>
                    <a:pt x="52688" y="2054242"/>
                    <a:pt x="0" y="1997807"/>
                    <a:pt x="0" y="1930084"/>
                  </a:cubicBezTo>
                  <a:cubicBezTo>
                    <a:pt x="0" y="1930084"/>
                    <a:pt x="0" y="193008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3E3D43"/>
              </a:solidFill>
              <a:round/>
              <a:headEnd/>
              <a:tailEnd/>
            </a:ln>
            <a:extLst/>
          </p:spPr>
          <p:txBody>
            <a:bodyPr vert="horz" wrap="square" lIns="199385" tIns="0" rIns="199385" bIns="42203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Berlin Sans FB" pitchFamily="34" charset="0"/>
                  <a:ea typeface="나눔바른고딕" panose="020B0603020101020101" pitchFamily="50" charset="-127"/>
                </a:rPr>
                <a:t>Index &amp; </a:t>
              </a:r>
              <a:r>
                <a:rPr lang="en-US" altLang="ko-KR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Berlin Sans FB" pitchFamily="34" charset="0"/>
                  <a:ea typeface="나눔바른고딕" panose="020B0603020101020101" pitchFamily="50" charset="-127"/>
                </a:rPr>
                <a:t>CS_List</a:t>
              </a: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Berlin Sans FB" pitchFamily="34" charset="0"/>
                  <a:ea typeface="나눔바른고딕" panose="020B0603020101020101" pitchFamily="50" charset="-127"/>
                </a:rPr>
                <a:t> &amp; </a:t>
              </a:r>
              <a:r>
                <a:rPr lang="en-US" altLang="ko-KR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Berlin Sans FB" pitchFamily="34" charset="0"/>
                  <a:ea typeface="나눔바른고딕" panose="020B0603020101020101" pitchFamily="50" charset="-127"/>
                </a:rPr>
                <a:t>M_List</a:t>
              </a:r>
              <a:endPara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Berlin Sans FB" pitchFamily="34" charset="0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빙그레체" pitchFamily="18" charset="-127"/>
                  <a:ea typeface="빙그레체" pitchFamily="18" charset="-127"/>
                </a:rPr>
                <a:t>메인 페이지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빙그레체" pitchFamily="18" charset="-127"/>
                  <a:ea typeface="빙그레체" pitchFamily="18" charset="-127"/>
                </a:rPr>
                <a:t> &amp; </a:t>
              </a:r>
              <a:r>
                <a:rPr lang="ko-KR" altLang="en-US" sz="1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빙그레체" pitchFamily="18" charset="-127"/>
                  <a:ea typeface="빙그레체" pitchFamily="18" charset="-127"/>
                </a:rPr>
                <a:t>콘텐츠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빙그레체" pitchFamily="18" charset="-127"/>
                  <a:ea typeface="빙그레체" pitchFamily="18" charset="-127"/>
                </a:rPr>
                <a:t>,</a:t>
              </a: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빙그레체" pitchFamily="18" charset="-127"/>
                  <a:ea typeface="빙그레체" pitchFamily="18" charset="-127"/>
                </a:rPr>
                <a:t>멤버 리스트</a:t>
              </a:r>
              <a:endPara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808141" y="3861048"/>
              <a:ext cx="3438000" cy="504056"/>
            </a:xfrm>
            <a:custGeom>
              <a:avLst/>
              <a:gdLst>
                <a:gd name="T0" fmla="*/ 744 w 777"/>
                <a:gd name="T1" fmla="*/ 0 h 140"/>
                <a:gd name="T2" fmla="*/ 32 w 777"/>
                <a:gd name="T3" fmla="*/ 0 h 140"/>
                <a:gd name="T4" fmla="*/ 0 w 777"/>
                <a:gd name="T5" fmla="*/ 32 h 140"/>
                <a:gd name="T6" fmla="*/ 0 w 777"/>
                <a:gd name="T7" fmla="*/ 140 h 140"/>
                <a:gd name="T8" fmla="*/ 777 w 777"/>
                <a:gd name="T9" fmla="*/ 140 h 140"/>
                <a:gd name="T10" fmla="*/ 777 w 777"/>
                <a:gd name="T11" fmla="*/ 32 h 140"/>
                <a:gd name="T12" fmla="*/ 744 w 777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40">
                  <a:moveTo>
                    <a:pt x="74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777" y="140"/>
                    <a:pt x="777" y="140"/>
                    <a:pt x="777" y="140"/>
                  </a:cubicBezTo>
                  <a:cubicBezTo>
                    <a:pt x="777" y="32"/>
                    <a:pt x="777" y="32"/>
                    <a:pt x="777" y="32"/>
                  </a:cubicBezTo>
                  <a:cubicBezTo>
                    <a:pt x="777" y="14"/>
                    <a:pt x="762" y="0"/>
                    <a:pt x="744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빙그레체" pitchFamily="18" charset="-127"/>
                  <a:ea typeface="빙그레체" pitchFamily="18" charset="-127"/>
                </a:rPr>
                <a:t>홍민우</a:t>
              </a:r>
              <a:r>
                <a:rPr lang="en-US" altLang="ko-KR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빙그레체" pitchFamily="18" charset="-127"/>
                  <a:ea typeface="빙그레체" pitchFamily="18" charset="-127"/>
                </a:rPr>
                <a:t>, </a:t>
              </a: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빙그레체" pitchFamily="18" charset="-127"/>
                  <a:ea typeface="빙그레체" pitchFamily="18" charset="-127"/>
                </a:rPr>
                <a:t>서채연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빙그레체" pitchFamily="18" charset="-127"/>
                <a:ea typeface="빙그레체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932276" y="2864622"/>
            <a:ext cx="3096108" cy="1363312"/>
            <a:chOff x="4644008" y="3861048"/>
            <a:chExt cx="3438000" cy="1817749"/>
          </a:xfrm>
        </p:grpSpPr>
        <p:sp>
          <p:nvSpPr>
            <p:cNvPr id="48" name="자유형 47"/>
            <p:cNvSpPr>
              <a:spLocks/>
            </p:cNvSpPr>
            <p:nvPr/>
          </p:nvSpPr>
          <p:spPr bwMode="auto">
            <a:xfrm>
              <a:off x="4647608" y="4224020"/>
              <a:ext cx="3430800" cy="1454777"/>
            </a:xfrm>
            <a:custGeom>
              <a:avLst/>
              <a:gdLst>
                <a:gd name="connsiteX0" fmla="*/ 0 w 2924175"/>
                <a:gd name="connsiteY0" fmla="*/ 0 h 2053951"/>
                <a:gd name="connsiteX1" fmla="*/ 2924175 w 2924175"/>
                <a:gd name="connsiteY1" fmla="*/ 0 h 2053951"/>
                <a:gd name="connsiteX2" fmla="*/ 2924175 w 2924175"/>
                <a:gd name="connsiteY2" fmla="*/ 1932927 h 2053951"/>
                <a:gd name="connsiteX3" fmla="*/ 2799982 w 2924175"/>
                <a:gd name="connsiteY3" fmla="*/ 2053499 h 2053951"/>
                <a:gd name="connsiteX4" fmla="*/ 1610743 w 2924175"/>
                <a:gd name="connsiteY4" fmla="*/ 2053499 h 2053951"/>
                <a:gd name="connsiteX5" fmla="*/ 1610098 w 2924175"/>
                <a:gd name="connsiteY5" fmla="*/ 2053951 h 2053951"/>
                <a:gd name="connsiteX6" fmla="*/ 1310314 w 2924175"/>
                <a:gd name="connsiteY6" fmla="*/ 2053951 h 2053951"/>
                <a:gd name="connsiteX7" fmla="*/ 1309669 w 2924175"/>
                <a:gd name="connsiteY7" fmla="*/ 2053499 h 2053951"/>
                <a:gd name="connsiteX8" fmla="*/ 120430 w 2924175"/>
                <a:gd name="connsiteY8" fmla="*/ 2053499 h 2053951"/>
                <a:gd name="connsiteX9" fmla="*/ 0 w 2924175"/>
                <a:gd name="connsiteY9" fmla="*/ 1932927 h 2053951"/>
                <a:gd name="connsiteX10" fmla="*/ 0 w 2924175"/>
                <a:gd name="connsiteY10" fmla="*/ 0 h 2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4175" h="2053951">
                  <a:moveTo>
                    <a:pt x="0" y="0"/>
                  </a:moveTo>
                  <a:lnTo>
                    <a:pt x="2924175" y="0"/>
                  </a:lnTo>
                  <a:cubicBezTo>
                    <a:pt x="2924175" y="0"/>
                    <a:pt x="2924175" y="0"/>
                    <a:pt x="2924175" y="1932927"/>
                  </a:cubicBezTo>
                  <a:cubicBezTo>
                    <a:pt x="2924175" y="2000749"/>
                    <a:pt x="2867724" y="2053499"/>
                    <a:pt x="2799982" y="2053499"/>
                  </a:cubicBezTo>
                  <a:cubicBezTo>
                    <a:pt x="2799982" y="2053499"/>
                    <a:pt x="2799982" y="2053499"/>
                    <a:pt x="1610743" y="2053499"/>
                  </a:cubicBezTo>
                  <a:lnTo>
                    <a:pt x="1610098" y="2053951"/>
                  </a:lnTo>
                  <a:lnTo>
                    <a:pt x="1310314" y="2053951"/>
                  </a:lnTo>
                  <a:lnTo>
                    <a:pt x="1309669" y="2053499"/>
                  </a:lnTo>
                  <a:cubicBezTo>
                    <a:pt x="1309669" y="2053499"/>
                    <a:pt x="1309669" y="2053499"/>
                    <a:pt x="120430" y="2053499"/>
                  </a:cubicBezTo>
                  <a:cubicBezTo>
                    <a:pt x="52688" y="2053499"/>
                    <a:pt x="0" y="2000749"/>
                    <a:pt x="0" y="1932927"/>
                  </a:cubicBezTo>
                  <a:cubicBezTo>
                    <a:pt x="0" y="1932927"/>
                    <a:pt x="0" y="19329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B00000"/>
              </a:solidFill>
              <a:round/>
              <a:headEnd/>
              <a:tailEnd/>
            </a:ln>
            <a:extLst/>
          </p:spPr>
          <p:txBody>
            <a:bodyPr vert="horz" wrap="square" lIns="199385" tIns="0" rIns="199385" bIns="42203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latin typeface="Berlin Sans FB" pitchFamily="34" charset="0"/>
                  <a:ea typeface="나눔바른고딕" panose="020B0603020101020101" pitchFamily="50" charset="-127"/>
                </a:rPr>
                <a:t>Member</a:t>
              </a:r>
              <a:endPara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Berlin Sans FB" pitchFamily="34" charset="0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빙그레체" pitchFamily="18" charset="-127"/>
                  <a:ea typeface="빙그레체" pitchFamily="18" charset="-127"/>
                </a:rPr>
                <a:t>멤버</a:t>
              </a:r>
              <a:endParaRPr lang="en-US" altLang="ko-KR" sz="1363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4644008" y="3861048"/>
              <a:ext cx="3438000" cy="507093"/>
            </a:xfrm>
            <a:custGeom>
              <a:avLst/>
              <a:gdLst>
                <a:gd name="T0" fmla="*/ 744 w 777"/>
                <a:gd name="T1" fmla="*/ 0 h 141"/>
                <a:gd name="T2" fmla="*/ 32 w 777"/>
                <a:gd name="T3" fmla="*/ 0 h 141"/>
                <a:gd name="T4" fmla="*/ 0 w 777"/>
                <a:gd name="T5" fmla="*/ 33 h 141"/>
                <a:gd name="T6" fmla="*/ 0 w 777"/>
                <a:gd name="T7" fmla="*/ 141 h 141"/>
                <a:gd name="T8" fmla="*/ 777 w 777"/>
                <a:gd name="T9" fmla="*/ 141 h 141"/>
                <a:gd name="T10" fmla="*/ 777 w 777"/>
                <a:gd name="T11" fmla="*/ 33 h 141"/>
                <a:gd name="T12" fmla="*/ 744 w 777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41">
                  <a:moveTo>
                    <a:pt x="74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777" y="141"/>
                    <a:pt x="777" y="141"/>
                    <a:pt x="777" y="141"/>
                  </a:cubicBezTo>
                  <a:cubicBezTo>
                    <a:pt x="777" y="33"/>
                    <a:pt x="777" y="33"/>
                    <a:pt x="777" y="33"/>
                  </a:cubicBezTo>
                  <a:cubicBezTo>
                    <a:pt x="777" y="15"/>
                    <a:pt x="762" y="0"/>
                    <a:pt x="744" y="0"/>
                  </a:cubicBezTo>
                  <a:close/>
                </a:path>
              </a:pathLst>
            </a:custGeom>
            <a:solidFill>
              <a:srgbClr val="B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빙그레체" pitchFamily="18" charset="-127"/>
                  <a:ea typeface="빙그레체" pitchFamily="18" charset="-127"/>
                </a:rPr>
                <a:t>오새듬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빙그레체" pitchFamily="18" charset="-127"/>
                <a:ea typeface="빙그레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616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설명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djand\Desktop\화면 캡처 2021-11-04 201042.png"/>
          <p:cNvPicPr>
            <a:picLocks noChangeAspect="1" noChangeArrowheads="1"/>
          </p:cNvPicPr>
          <p:nvPr/>
        </p:nvPicPr>
        <p:blipFill>
          <a:blip r:embed="rId3"/>
          <a:srcRect b="30167"/>
          <a:stretch>
            <a:fillRect/>
          </a:stretch>
        </p:blipFill>
        <p:spPr bwMode="auto">
          <a:xfrm>
            <a:off x="611560" y="915566"/>
            <a:ext cx="7879828" cy="37710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616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설명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djand\Desktop\화면 캡처 2021-11-04 201042.png"/>
          <p:cNvPicPr>
            <a:picLocks noChangeAspect="1" noChangeArrowheads="1"/>
          </p:cNvPicPr>
          <p:nvPr/>
        </p:nvPicPr>
        <p:blipFill>
          <a:blip r:embed="rId3"/>
          <a:srcRect t="69341"/>
          <a:stretch>
            <a:fillRect/>
          </a:stretch>
        </p:blipFill>
        <p:spPr bwMode="auto">
          <a:xfrm>
            <a:off x="539552" y="3075806"/>
            <a:ext cx="7879828" cy="1655584"/>
          </a:xfrm>
          <a:prstGeom prst="rect">
            <a:avLst/>
          </a:prstGeom>
          <a:noFill/>
        </p:spPr>
      </p:pic>
      <p:pic>
        <p:nvPicPr>
          <p:cNvPr id="16" name="Picture 2" descr="C:\Users\djand\Desktop\화면 캡처 2021-11-04 201042.png"/>
          <p:cNvPicPr>
            <a:picLocks noChangeAspect="1" noChangeArrowheads="1"/>
          </p:cNvPicPr>
          <p:nvPr/>
        </p:nvPicPr>
        <p:blipFill>
          <a:blip r:embed="rId3"/>
          <a:srcRect b="55996"/>
          <a:stretch>
            <a:fillRect/>
          </a:stretch>
        </p:blipFill>
        <p:spPr bwMode="auto">
          <a:xfrm>
            <a:off x="539552" y="699542"/>
            <a:ext cx="7879828" cy="2376264"/>
          </a:xfrm>
          <a:prstGeom prst="rect">
            <a:avLst/>
          </a:prstGeom>
          <a:noFill/>
        </p:spPr>
      </p:pic>
      <p:sp>
        <p:nvSpPr>
          <p:cNvPr id="18" name="톱니 모양의 오른쪽 화살표 17"/>
          <p:cNvSpPr/>
          <p:nvPr/>
        </p:nvSpPr>
        <p:spPr>
          <a:xfrm>
            <a:off x="1547664" y="843558"/>
            <a:ext cx="432048" cy="216024"/>
          </a:xfrm>
          <a:prstGeom prst="notchedRightArrow">
            <a:avLst>
              <a:gd name="adj1" fmla="val 24916"/>
              <a:gd name="adj2" fmla="val 844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톱니 모양의 오른쪽 화살표 18"/>
          <p:cNvSpPr/>
          <p:nvPr/>
        </p:nvSpPr>
        <p:spPr>
          <a:xfrm>
            <a:off x="1547664" y="1995686"/>
            <a:ext cx="432048" cy="216024"/>
          </a:xfrm>
          <a:prstGeom prst="notchedRightArrow">
            <a:avLst>
              <a:gd name="adj1" fmla="val 24916"/>
              <a:gd name="adj2" fmla="val 844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16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설명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djand\Desktop\화면 캡처 2021-11-04 20104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36700" y="-911225"/>
            <a:ext cx="9715500" cy="6657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616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95037" y="51470"/>
            <a:ext cx="8907463" cy="46553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시연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설명</a:t>
            </a:r>
            <a:endParaRPr lang="ko-KR" altLang="en-US" sz="2400" dirty="0"/>
          </a:p>
        </p:txBody>
      </p:sp>
      <p:pic>
        <p:nvPicPr>
          <p:cNvPr id="4098" name="Picture 2" descr="C:\Users\djand\Desktop\화면 캡처 2021-11-03 173226.png"/>
          <p:cNvPicPr>
            <a:picLocks noChangeAspect="1" noChangeArrowheads="1"/>
          </p:cNvPicPr>
          <p:nvPr/>
        </p:nvPicPr>
        <p:blipFill>
          <a:blip r:embed="rId2"/>
          <a:srcRect t="200" b="20753"/>
          <a:stretch>
            <a:fillRect/>
          </a:stretch>
        </p:blipFill>
        <p:spPr bwMode="auto">
          <a:xfrm>
            <a:off x="0" y="573528"/>
            <a:ext cx="9144000" cy="4569972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0" y="573528"/>
            <a:ext cx="9144000" cy="4569972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567000"/>
            <a:ext cx="2987824" cy="4617000"/>
          </a:xfrm>
          <a:prstGeom prst="rect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3528" y="2139703"/>
            <a:ext cx="230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</a:tabLst>
            </a:pPr>
            <a:r>
              <a:rPr lang="ko-KR" altLang="en-US" sz="40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프로젝트시연</a:t>
            </a:r>
            <a:endParaRPr lang="ko-KR" altLang="en-US" sz="40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567000"/>
            <a:ext cx="864096" cy="4617000"/>
          </a:xfrm>
          <a:prstGeom prst="rect">
            <a:avLst/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51920" y="567000"/>
            <a:ext cx="576064" cy="4617000"/>
          </a:xfrm>
          <a:prstGeom prst="rect">
            <a:avLst/>
          </a:prstGeom>
          <a:solidFill>
            <a:srgbClr val="FF0000">
              <a:alpha val="6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27984" y="567000"/>
            <a:ext cx="288032" cy="4617000"/>
          </a:xfrm>
          <a:prstGeom prst="rect">
            <a:avLst/>
          </a:prstGeom>
          <a:solidFill>
            <a:srgbClr val="FF0000">
              <a:alpha val="41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716016" y="567000"/>
            <a:ext cx="144016" cy="461700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539239"/>
            <a:ext cx="9144000" cy="3428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860032" y="573528"/>
            <a:ext cx="72008" cy="46170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24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310</Words>
  <Application>Microsoft Office PowerPoint</Application>
  <PresentationFormat>화면 슬라이드 쇼(16:9)</PresentationFormat>
  <Paragraphs>98</Paragraphs>
  <Slides>17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안재원</dc:creator>
  <cp:lastModifiedBy>송동주</cp:lastModifiedBy>
  <cp:revision>43</cp:revision>
  <dcterms:created xsi:type="dcterms:W3CDTF">2013-04-09T07:54:35Z</dcterms:created>
  <dcterms:modified xsi:type="dcterms:W3CDTF">2021-11-04T11:19:06Z</dcterms:modified>
</cp:coreProperties>
</file>