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427409-A2DE-4F2E-916A-3B8040219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35DF113-95D1-4F2F-9299-939E00C0E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7530AF-F487-4506-8DCA-9BF67B75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5525-0761-4661-A007-3149D0612D45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A8D283-F105-428A-A8D5-F945FC85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6C4A18-38D2-4BE2-BEEE-E0185C89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4615-A29D-4A89-8E20-DEDB50C7B3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7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AE42E-6888-4BC4-AB2A-23FF01B2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5B99B7-ED0B-498E-B985-B3229C006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69C209-5457-4F6E-8C62-31AD24F7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5525-0761-4661-A007-3149D0612D45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88C7C7-221D-417E-9175-CDBD8FB9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3075C-C7C1-44EE-8E1C-AD889341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4615-A29D-4A89-8E20-DEDB50C7B3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70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14BE7A-4ED0-412F-AF7B-17DECD71B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7EA913-2638-45A3-A32E-CEA50734F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B9F56C-27DA-4D66-8E68-CB2CDA8E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5525-0761-4661-A007-3149D0612D45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B38D63-5E33-40BB-80A0-17FDCF74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F4538F-E707-4169-91A1-7861A0EB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4615-A29D-4A89-8E20-DEDB50C7B3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65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4A3B-0A95-4C7C-B840-19C84442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617B68-B75D-4E8F-8E60-619BB9404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59E3B9-25A0-45BC-9569-8B8D8C42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5525-0761-4661-A007-3149D0612D45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4EFF76-C41C-4EB9-A44A-126BB625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EE2FA3-9A42-45A0-B660-9CE88FA8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4615-A29D-4A89-8E20-DEDB50C7B3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59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4A18E-2B4E-45FA-847D-F7FAA391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733BC2-3D44-4D1E-A89B-6C047FE9A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A337D6-5FED-4470-A7E1-8E83E791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5525-0761-4661-A007-3149D0612D45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CC80FC-52B0-4F52-8464-84E71AEA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FB7ADA-28C6-4ACD-97B4-4C56E4EB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4615-A29D-4A89-8E20-DEDB50C7B3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46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3A0FD-9CBD-446D-8C35-48BAD688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2DC00D-6DF2-492D-AD36-BA540900D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ED1978-5A87-4883-8C00-42C2A9FE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F5227C-D919-4A08-B252-9D0A528D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5525-0761-4661-A007-3149D0612D45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34E9BD-07A4-4939-9989-6C6221E7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502FED-C954-45A2-BFCF-F5887388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4615-A29D-4A89-8E20-DEDB50C7B3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11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00A59-8BAF-42A1-9101-F7F0B7B3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1F2819-7117-4D36-899D-78D14230F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182CD5-4233-4F51-9BB6-193566E09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694DCB-103E-49DB-913D-3761D25D1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090B64-705B-4D69-8929-898834F12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1B9A55-5E0D-4A3E-9600-41184214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5525-0761-4661-A007-3149D0612D45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D21F020-2692-4AEB-94A2-D3550284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6D03D9F-237D-40EF-A08F-3729F5D6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4615-A29D-4A89-8E20-DEDB50C7B3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14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DC5C4-2DAE-4CEA-92DB-D26A8FC5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2EBE70-A542-479A-8CCF-164A4B7F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5525-0761-4661-A007-3149D0612D45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281BBA-A343-457B-86C3-30AFE19D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E19838-79CE-4C33-AFF5-A66C53EE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4615-A29D-4A89-8E20-DEDB50C7B3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64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01863F-B954-4845-A81B-DC41C84A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5525-0761-4661-A007-3149D0612D45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A63AED5-BB9E-4F78-BD34-02E29211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18B38B-B4D8-4583-8621-349F2804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4615-A29D-4A89-8E20-DEDB50C7B3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12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4596F-67D9-48CF-91A2-3714DE8F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123DA0-C798-4F08-9438-19CFDE223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30B0F1-9D38-4CDF-AD7E-85FF68BCD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7E40E1-C3A4-4DBA-9861-A100F070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5525-0761-4661-A007-3149D0612D45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1F95B8-8168-4C4E-8D80-C54A1451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5F61C6-8694-4132-875F-D9BEAC63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4615-A29D-4A89-8E20-DEDB50C7B3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25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51638-3EB1-428E-8E63-80E8D6DD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ADFEBE-3400-487D-96A1-8C424C4F4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79C249-A1BD-41E9-9019-5B033D274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B96695-8A62-4F31-9141-5287EC87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5525-0761-4661-A007-3149D0612D45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CF58DD-504A-49BA-B7D5-F862114A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231973-BAF4-4BCC-86AC-03B669E3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4615-A29D-4A89-8E20-DEDB50C7B3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24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5D514C1-5371-423C-A0C7-DE935590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277D82-EF7E-4F3F-B895-798E6C608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BF06BB-ABBD-4644-A759-66C1AC756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5525-0761-4661-A007-3149D0612D45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E4B65A-9890-4256-AE4C-EC63A8DE3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13A65F-AF2F-4A43-A4D3-E143E3C86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74615-A29D-4A89-8E20-DEDB50C7B3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52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042EF-4B34-4082-98BA-0465C52A7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IPAS20211101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714548-3978-458E-8BF3-5D2B743C7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19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FDAB9-E814-4F4E-8CB0-1C31BB2B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F801AA-F477-4976-9DD4-A5F6E925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596C29-5271-4A2C-BC87-398139945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" y="365125"/>
            <a:ext cx="12192000" cy="546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6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IPAS20211101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IPAS20211101</dc:title>
  <dc:creator>user</dc:creator>
  <cp:lastModifiedBy>user</cp:lastModifiedBy>
  <cp:revision>2</cp:revision>
  <dcterms:created xsi:type="dcterms:W3CDTF">2021-11-01T11:51:38Z</dcterms:created>
  <dcterms:modified xsi:type="dcterms:W3CDTF">2021-11-01T11:52:03Z</dcterms:modified>
</cp:coreProperties>
</file>