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8F8F8"/>
    <a:srgbClr val="DC4935"/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21C5B-93C6-4EB9-8216-57E217486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6DE4B0-6A55-4959-8291-443F62562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CC135-4B9A-4204-B1C3-97C61C3B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C2434-28D9-4CAE-BB4D-F0F95358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A75B7-8898-4B3C-9389-EB0D451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51B67-7779-40FD-9762-7E1B45C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9B2D7-AC07-42E2-8355-DA5E66FF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E5B50-2131-4781-A76D-8EC1D83B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05139-F824-4869-9EEC-CDE54E8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2ECD5-7B36-44B3-BFDC-7E6AB2C6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1F131-1CA4-4016-A06B-A2A5486A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CA73AB-6456-42E2-B70B-468EE0BC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FBE22-D983-4604-87F4-E8F666C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80254-C1D8-4C7A-8426-455E503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5368-B636-4B23-9702-A7C1BF69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1E1AB-49AA-48D2-9412-09C3238A7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09E5-D7E5-45A2-A024-5916EA7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FCC9B-FE9D-4340-B5C1-2552274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408EE-F935-4686-8B62-4339491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DB015-592C-4288-A1E7-86BEE75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0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87DFB-83BB-45AB-B63C-7B93BEC6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06C0D-2BC2-4784-B051-D6133DEA3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EEDA8-1FED-4782-A779-733F9910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41515-BC3D-4821-99A6-11D49EE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D8F0-825B-4BDF-B0FA-D5D9958E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13D17-B7D2-49E3-83B3-2A0C0549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478EA-564E-41A0-8B09-010A371AE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C798F-436E-4436-997C-F97C7051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EEEBDE-73D2-4078-ADED-E23D18EB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3F9502-ADAE-4257-9B10-D23783C3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5E809-2FBB-45A2-97A4-421F70EA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11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A1E26-E24A-40DC-BBD9-F68D8ECD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C6E6C-F1F9-4572-AA8C-2CBBE9F66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4D7AE-A006-4EA4-BE5B-D16444C72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BD04EC-E15A-48C5-B525-17BFF18C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7A72E-D0D6-4C06-A989-89EA2375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E2045A-46A9-4C6A-946F-EAA12429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7D3DCD-E03B-4025-8D26-21977F23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3356CE-42A7-4620-AA86-58FFA030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3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28FDE-6FB0-4F0D-BC6B-545BA55D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EEB9F-F69A-49BF-8EC0-8D75D76F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D109AB-08BB-4BB9-8CB3-E27F48F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28259C-44A8-4B0E-A06E-E969F04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C294B7-BD4C-4ABA-AC71-DB63716D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090FBF-E687-4171-BC95-1756FAAE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2129C-2BB0-47AB-8E63-50ECAD9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CB016-CF05-4C83-BDFF-0C3B597E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2EC59-3D7C-43B7-A85C-EFAEAB8BE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E6D573-AC70-411A-A0E6-93018DE90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B7025-CCBB-4769-B6B8-E2E15926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87E987-578D-4D05-8AC8-E652648B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1A974-1E17-4E10-99B8-BDCD9180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9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4C390-EFA9-40FE-970D-558AF1BF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5E78FB-B5EB-4C40-88BF-4ECABD2A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B7DA2-91E8-4E06-9C53-3936B62F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409C-C5E0-4468-A9F5-827D593A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48248F-660F-458D-AE6C-25C83C93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C37432-3E0A-4678-9272-3BC92EE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23E429-AE77-419B-9A37-DF349BD2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FAC33-EA86-40AC-85A5-6A06CA79E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98E17-9766-471C-A4D2-36F54FD2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FAEEF-CFAA-4BAF-A072-5DACD157861C}" type="datetimeFigureOut">
              <a:rPr lang="ko-KR" altLang="en-US" smtClean="0"/>
              <a:t>2020-08-12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70E417-A77F-4675-84F2-7CA785844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BE54A-2D68-4401-A9D6-D61755FD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E36FE-A97C-43CB-A379-696D9B4DC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9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890033-0E04-4D19-B3AB-0311A4DA88E8}"/>
              </a:ext>
            </a:extLst>
          </p:cNvPr>
          <p:cNvSpPr/>
          <p:nvPr/>
        </p:nvSpPr>
        <p:spPr>
          <a:xfrm>
            <a:off x="-1031846" y="-276837"/>
            <a:ext cx="13867002" cy="73655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BC9551-038D-4160-9674-A45ED6B86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9CDBB194-9825-4689-89F8-1C2E0D336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bg1"/>
                </a:solidFill>
              </a:rPr>
              <a:t>TODAY’s BOOK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7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4</a:t>
            </a:r>
          </a:p>
          <a:p>
            <a:pPr algn="r"/>
            <a:r>
              <a:rPr lang="en-US" altLang="ko-KR" dirty="0"/>
              <a:t>-</a:t>
            </a:r>
            <a:r>
              <a:rPr lang="ko-KR" altLang="en-US" dirty="0"/>
              <a:t>문구 직접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문구 공유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666861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609091" y="68721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등록하기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8AB2D4-8611-40E6-A5C1-02B58A67A89B}"/>
              </a:ext>
            </a:extLst>
          </p:cNvPr>
          <p:cNvSpPr txBox="1"/>
          <p:nvPr/>
        </p:nvSpPr>
        <p:spPr>
          <a:xfrm>
            <a:off x="6923189" y="66019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내용이 작성되어야 활성화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1EFCD3E-CE88-447E-A134-29FD25E5F4B6}"/>
              </a:ext>
            </a:extLst>
          </p:cNvPr>
          <p:cNvCxnSpPr>
            <a:cxnSpLocks/>
          </p:cNvCxnSpPr>
          <p:nvPr/>
        </p:nvCxnSpPr>
        <p:spPr>
          <a:xfrm>
            <a:off x="4393009" y="82487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A00FEE-3359-418C-A78B-ADDB268964C1}"/>
              </a:ext>
            </a:extLst>
          </p:cNvPr>
          <p:cNvSpPr txBox="1"/>
          <p:nvPr/>
        </p:nvSpPr>
        <p:spPr>
          <a:xfrm>
            <a:off x="666861" y="1461094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책 페이지를 적어주세요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644E4-06C2-471D-B01A-C61B23FD76DB}"/>
              </a:ext>
            </a:extLst>
          </p:cNvPr>
          <p:cNvSpPr txBox="1"/>
          <p:nvPr/>
        </p:nvSpPr>
        <p:spPr>
          <a:xfrm>
            <a:off x="5277535" y="14232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페이지 작성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CD2462-9186-47BB-9F7B-085389167FF3}"/>
              </a:ext>
            </a:extLst>
          </p:cNvPr>
          <p:cNvCxnSpPr>
            <a:cxnSpLocks/>
          </p:cNvCxnSpPr>
          <p:nvPr/>
        </p:nvCxnSpPr>
        <p:spPr>
          <a:xfrm>
            <a:off x="2747355" y="1587903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0B8FF27-8679-4AAA-AF54-E5ED1BEEE20F}"/>
              </a:ext>
            </a:extLst>
          </p:cNvPr>
          <p:cNvSpPr txBox="1"/>
          <p:nvPr/>
        </p:nvSpPr>
        <p:spPr>
          <a:xfrm>
            <a:off x="666860" y="191162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적어주세요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71A370-D6F1-4960-811F-651ED927B159}"/>
              </a:ext>
            </a:extLst>
          </p:cNvPr>
          <p:cNvSpPr txBox="1"/>
          <p:nvPr/>
        </p:nvSpPr>
        <p:spPr>
          <a:xfrm>
            <a:off x="5277535" y="19008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문구 작성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8143EF-8C5C-4718-AD04-FC3663F15F81}"/>
              </a:ext>
            </a:extLst>
          </p:cNvPr>
          <p:cNvCxnSpPr>
            <a:cxnSpLocks/>
          </p:cNvCxnSpPr>
          <p:nvPr/>
        </p:nvCxnSpPr>
        <p:spPr>
          <a:xfrm>
            <a:off x="2747355" y="206549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4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5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3011643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14:23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이히히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1667A1A-518D-43DB-8568-85221E6D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94" y="3169911"/>
            <a:ext cx="182217" cy="18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9B9EAE6-F36A-4F0C-93F7-0D57CB0691CD}"/>
              </a:ext>
            </a:extLst>
          </p:cNvPr>
          <p:cNvSpPr txBox="1"/>
          <p:nvPr/>
        </p:nvSpPr>
        <p:spPr>
          <a:xfrm>
            <a:off x="5529161" y="254893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 수정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942D981-2E39-4A59-98C4-531E99F17B18}"/>
              </a:ext>
            </a:extLst>
          </p:cNvPr>
          <p:cNvSpPr txBox="1"/>
          <p:nvPr/>
        </p:nvSpPr>
        <p:spPr>
          <a:xfrm>
            <a:off x="5563776" y="3051471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재생목록에 추가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49C4E798-0550-420F-AD1C-3722A0047628}"/>
              </a:ext>
            </a:extLst>
          </p:cNvPr>
          <p:cNvCxnSpPr>
            <a:cxnSpLocks/>
          </p:cNvCxnSpPr>
          <p:nvPr/>
        </p:nvCxnSpPr>
        <p:spPr>
          <a:xfrm>
            <a:off x="4236065" y="3236137"/>
            <a:ext cx="1249551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EC2B72-0279-4797-A7FA-7B2D1B5A6E9D}"/>
              </a:ext>
            </a:extLst>
          </p:cNvPr>
          <p:cNvSpPr/>
          <p:nvPr/>
        </p:nvSpPr>
        <p:spPr>
          <a:xfrm>
            <a:off x="661383" y="4530849"/>
            <a:ext cx="3605022" cy="8612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14:33</a:t>
            </a:r>
          </a:p>
          <a:p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하지마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2338080-E117-41D5-82DD-96A59DBB1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37" y="4689117"/>
            <a:ext cx="182217" cy="1800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60DB361-979A-431F-A71B-AA51C38AFA40}"/>
              </a:ext>
            </a:extLst>
          </p:cNvPr>
          <p:cNvSpPr/>
          <p:nvPr/>
        </p:nvSpPr>
        <p:spPr>
          <a:xfrm>
            <a:off x="668940" y="3878444"/>
            <a:ext cx="3605022" cy="5218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>
                <a:solidFill>
                  <a:schemeClr val="tx1"/>
                </a:solidFill>
              </a:rPr>
              <a:t>내생각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웃음소리가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웃긴것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같아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D54B3C0-1107-4F2A-8DCD-31EC99690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2654" y="3437899"/>
            <a:ext cx="415497" cy="4104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3CB5D5-98F5-4D11-8E97-F25951465851}"/>
              </a:ext>
            </a:extLst>
          </p:cNvPr>
          <p:cNvSpPr txBox="1"/>
          <p:nvPr/>
        </p:nvSpPr>
        <p:spPr>
          <a:xfrm>
            <a:off x="2941619" y="350119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내생각</a:t>
            </a:r>
            <a:r>
              <a:rPr lang="ko-KR" altLang="en-US" sz="1050" dirty="0"/>
              <a:t> 달기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4E231196-D223-4137-AD20-64A8E089A150}"/>
              </a:ext>
            </a:extLst>
          </p:cNvPr>
          <p:cNvSpPr/>
          <p:nvPr/>
        </p:nvSpPr>
        <p:spPr>
          <a:xfrm>
            <a:off x="2585948" y="2733604"/>
            <a:ext cx="2899668" cy="29648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50E4D23-7FF2-4144-95DE-50D10DC4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6981" y="5025012"/>
            <a:ext cx="415497" cy="41044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969C9E3-BEE5-4ED3-A741-D4C4B132BDA7}"/>
              </a:ext>
            </a:extLst>
          </p:cNvPr>
          <p:cNvSpPr txBox="1"/>
          <p:nvPr/>
        </p:nvSpPr>
        <p:spPr>
          <a:xfrm>
            <a:off x="2965946" y="508830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내생각</a:t>
            </a:r>
            <a:r>
              <a:rPr lang="ko-KR" altLang="en-US" sz="1050" dirty="0"/>
              <a:t> 달기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1B7A2C-8E55-41EC-BD44-3774B661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44" y="3951839"/>
            <a:ext cx="182217" cy="180000"/>
          </a:xfrm>
          <a:prstGeom prst="rect">
            <a:avLst/>
          </a:prstGeom>
        </p:spPr>
      </p:pic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0CC89341-005F-423C-837C-D4B7FDC55F96}"/>
              </a:ext>
            </a:extLst>
          </p:cNvPr>
          <p:cNvSpPr/>
          <p:nvPr/>
        </p:nvSpPr>
        <p:spPr>
          <a:xfrm>
            <a:off x="3927938" y="3980851"/>
            <a:ext cx="86755" cy="5532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C49F77-E15B-4B7C-BB65-2E939C7C4869}"/>
              </a:ext>
            </a:extLst>
          </p:cNvPr>
          <p:cNvSpPr txBox="1"/>
          <p:nvPr/>
        </p:nvSpPr>
        <p:spPr>
          <a:xfrm>
            <a:off x="5548211" y="38009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접기</a:t>
            </a: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58A598A-5B82-453B-A180-F978AC8920B2}"/>
              </a:ext>
            </a:extLst>
          </p:cNvPr>
          <p:cNvCxnSpPr>
            <a:cxnSpLocks/>
          </p:cNvCxnSpPr>
          <p:nvPr/>
        </p:nvCxnSpPr>
        <p:spPr>
          <a:xfrm>
            <a:off x="4220500" y="3985652"/>
            <a:ext cx="1249551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B52F447-C67F-4076-927B-AEB54A46F3FE}"/>
              </a:ext>
            </a:extLst>
          </p:cNvPr>
          <p:cNvSpPr txBox="1"/>
          <p:nvPr/>
        </p:nvSpPr>
        <p:spPr>
          <a:xfrm>
            <a:off x="630815" y="2711885"/>
            <a:ext cx="3631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내생각은 다른 사람에게 공유되지 않는 나만의 메모입니다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A1E3CC8-EEF2-4740-BAE9-EB6C8C5F35E1}"/>
              </a:ext>
            </a:extLst>
          </p:cNvPr>
          <p:cNvGrpSpPr/>
          <p:nvPr/>
        </p:nvGrpSpPr>
        <p:grpSpPr>
          <a:xfrm>
            <a:off x="3899071" y="3168054"/>
            <a:ext cx="172120" cy="172120"/>
            <a:chOff x="2334894" y="4822297"/>
            <a:chExt cx="378410" cy="378410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C90DEB53-8F55-492B-B2A3-498218EF62E3}"/>
                </a:ext>
              </a:extLst>
            </p:cNvPr>
            <p:cNvCxnSpPr/>
            <p:nvPr/>
          </p:nvCxnSpPr>
          <p:spPr>
            <a:xfrm>
              <a:off x="2512521" y="4822297"/>
              <a:ext cx="0" cy="378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9013D34-2475-4355-98A8-FB30C33C773E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94" y="5022501"/>
              <a:ext cx="37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536CC505-AEDE-4C27-A7F2-E23CD6256741}"/>
              </a:ext>
            </a:extLst>
          </p:cNvPr>
          <p:cNvGrpSpPr/>
          <p:nvPr/>
        </p:nvGrpSpPr>
        <p:grpSpPr>
          <a:xfrm>
            <a:off x="3899071" y="4656509"/>
            <a:ext cx="172120" cy="172120"/>
            <a:chOff x="2334894" y="4822297"/>
            <a:chExt cx="378410" cy="378410"/>
          </a:xfrm>
        </p:grpSpPr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DEA1B04-111B-4CA5-A676-883A2D768358}"/>
                </a:ext>
              </a:extLst>
            </p:cNvPr>
            <p:cNvCxnSpPr/>
            <p:nvPr/>
          </p:nvCxnSpPr>
          <p:spPr>
            <a:xfrm>
              <a:off x="2512521" y="4822297"/>
              <a:ext cx="0" cy="378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06B96E2-6D32-4626-82B3-7556EE67C5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94" y="5022501"/>
              <a:ext cx="37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6BFBB12F-1AEF-4503-AD70-3A72C81C4066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7516555" y="3236137"/>
            <a:ext cx="81782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6BB31F-7948-425A-A874-77C0D17A7868}"/>
              </a:ext>
            </a:extLst>
          </p:cNvPr>
          <p:cNvSpPr txBox="1"/>
          <p:nvPr/>
        </p:nvSpPr>
        <p:spPr>
          <a:xfrm>
            <a:off x="8334375" y="3100225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재생목록에 추가되었습니다 알람</a:t>
            </a:r>
          </a:p>
        </p:txBody>
      </p:sp>
    </p:spTree>
    <p:extLst>
      <p:ext uri="{BB962C8B-B14F-4D97-AF65-F5344CB8AC3E}">
        <p14:creationId xmlns:p14="http://schemas.microsoft.com/office/powerpoint/2010/main" val="386053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243368" y="352024"/>
            <a:ext cx="27254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Classification Page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7832-A385-4E44-99B5-F08D4D7EB33E}"/>
              </a:ext>
            </a:extLst>
          </p:cNvPr>
          <p:cNvSpPr txBox="1"/>
          <p:nvPr/>
        </p:nvSpPr>
        <p:spPr>
          <a:xfrm>
            <a:off x="6792117" y="2756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2F390-2D97-4359-B9DB-51D88029AF7B}"/>
              </a:ext>
            </a:extLst>
          </p:cNvPr>
          <p:cNvSpPr txBox="1"/>
          <p:nvPr/>
        </p:nvSpPr>
        <p:spPr>
          <a:xfrm>
            <a:off x="6792117" y="349327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체크박스 체크하면 </a:t>
            </a:r>
            <a:endParaRPr lang="en-US" altLang="ko-KR" dirty="0"/>
          </a:p>
          <a:p>
            <a:r>
              <a:rPr lang="ko-KR" altLang="en-US" dirty="0"/>
              <a:t>나타내기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책분류하기</a:t>
            </a:r>
          </a:p>
        </p:txBody>
      </p:sp>
      <p:sp>
        <p:nvSpPr>
          <p:cNvPr id="3079" name="사각형: 둥근 모서리 3078">
            <a:extLst>
              <a:ext uri="{FF2B5EF4-FFF2-40B4-BE49-F238E27FC236}">
                <a16:creationId xmlns:a16="http://schemas.microsoft.com/office/drawing/2014/main" id="{A5CF7AF7-D980-4464-84A5-9BFB4D18C0FA}"/>
              </a:ext>
            </a:extLst>
          </p:cNvPr>
          <p:cNvSpPr/>
          <p:nvPr/>
        </p:nvSpPr>
        <p:spPr>
          <a:xfrm>
            <a:off x="570192" y="5948921"/>
            <a:ext cx="3868950" cy="345783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C346FB9-0DD3-48EA-9D84-03CE7F98EB17}"/>
              </a:ext>
            </a:extLst>
          </p:cNvPr>
          <p:cNvSpPr/>
          <p:nvPr/>
        </p:nvSpPr>
        <p:spPr>
          <a:xfrm>
            <a:off x="942850" y="3661090"/>
            <a:ext cx="5716883" cy="179608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60334"/>
            <a:ext cx="5818351" cy="14006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6819774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B5F287-0287-4B5F-BE2E-14DF19F3DBB3}"/>
              </a:ext>
            </a:extLst>
          </p:cNvPr>
          <p:cNvSpPr/>
          <p:nvPr/>
        </p:nvSpPr>
        <p:spPr>
          <a:xfrm>
            <a:off x="570191" y="100855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48F0-5EF6-4246-A1A3-90F6B653D6D9}"/>
              </a:ext>
            </a:extLst>
          </p:cNvPr>
          <p:cNvSpPr txBox="1"/>
          <p:nvPr/>
        </p:nvSpPr>
        <p:spPr>
          <a:xfrm>
            <a:off x="676645" y="107934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즐겨찾기 </a:t>
            </a:r>
            <a:r>
              <a:rPr lang="en-US" altLang="ko-KR" sz="1000" dirty="0"/>
              <a:t>(0)</a:t>
            </a:r>
            <a:endParaRPr lang="ko-KR" altLang="en-US" sz="1000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222786B-42F2-4EB4-B864-52361E52C62F}"/>
              </a:ext>
            </a:extLst>
          </p:cNvPr>
          <p:cNvSpPr/>
          <p:nvPr/>
        </p:nvSpPr>
        <p:spPr>
          <a:xfrm>
            <a:off x="4141455" y="117657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881E3F-6398-4B92-8785-8E6DB27EB74A}"/>
              </a:ext>
            </a:extLst>
          </p:cNvPr>
          <p:cNvSpPr/>
          <p:nvPr/>
        </p:nvSpPr>
        <p:spPr>
          <a:xfrm>
            <a:off x="570190" y="1400829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5" name="자유형: 도형 3084">
            <a:extLst>
              <a:ext uri="{FF2B5EF4-FFF2-40B4-BE49-F238E27FC236}">
                <a16:creationId xmlns:a16="http://schemas.microsoft.com/office/drawing/2014/main" id="{BDBF6801-DEC3-4439-906E-DA8F6A518AB3}"/>
              </a:ext>
            </a:extLst>
          </p:cNvPr>
          <p:cNvSpPr/>
          <p:nvPr/>
        </p:nvSpPr>
        <p:spPr>
          <a:xfrm rot="10800000">
            <a:off x="4141455" y="15290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54BA-7A67-4E71-BE48-C7B9CABC88D3}"/>
              </a:ext>
            </a:extLst>
          </p:cNvPr>
          <p:cNvSpPr txBox="1"/>
          <p:nvPr/>
        </p:nvSpPr>
        <p:spPr>
          <a:xfrm>
            <a:off x="676645" y="1460347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자기계발 </a:t>
            </a:r>
            <a:r>
              <a:rPr lang="en-US" altLang="ko-KR" sz="1000" dirty="0"/>
              <a:t>(5)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54C78D-4382-4434-A148-AA5572B22F37}"/>
              </a:ext>
            </a:extLst>
          </p:cNvPr>
          <p:cNvSpPr/>
          <p:nvPr/>
        </p:nvSpPr>
        <p:spPr>
          <a:xfrm>
            <a:off x="570190" y="1791094"/>
            <a:ext cx="3879783" cy="389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2F11732-0C06-4237-BDB9-E9E49AB8F88D}"/>
              </a:ext>
            </a:extLst>
          </p:cNvPr>
          <p:cNvSpPr/>
          <p:nvPr/>
        </p:nvSpPr>
        <p:spPr>
          <a:xfrm>
            <a:off x="4141455" y="191926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5FE5F-A152-4680-86FF-E181EFA51EA1}"/>
              </a:ext>
            </a:extLst>
          </p:cNvPr>
          <p:cNvSpPr txBox="1"/>
          <p:nvPr/>
        </p:nvSpPr>
        <p:spPr>
          <a:xfrm>
            <a:off x="676645" y="1841087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마케팅 </a:t>
            </a:r>
            <a:r>
              <a:rPr lang="en-US" altLang="ko-KR" sz="1000" dirty="0"/>
              <a:t>(1)   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14507C-77F9-4E7C-AFF9-31508037AB52}"/>
              </a:ext>
            </a:extLst>
          </p:cNvPr>
          <p:cNvSpPr/>
          <p:nvPr/>
        </p:nvSpPr>
        <p:spPr>
          <a:xfrm>
            <a:off x="768012" y="2257425"/>
            <a:ext cx="146388" cy="134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55A65-26A6-4C30-B98A-B537CD51DF19}"/>
              </a:ext>
            </a:extLst>
          </p:cNvPr>
          <p:cNvSpPr txBox="1"/>
          <p:nvPr/>
        </p:nvSpPr>
        <p:spPr>
          <a:xfrm>
            <a:off x="942850" y="2200944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뇌</a:t>
            </a:r>
            <a:r>
              <a:rPr lang="en-US" altLang="ko-KR" sz="1000" dirty="0"/>
              <a:t>, </a:t>
            </a:r>
            <a:r>
              <a:rPr lang="ko-KR" altLang="en-US" sz="1000" dirty="0"/>
              <a:t>욕망의 비밀을 풀다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D5FDC16-BF2C-404E-9BFE-F7C7E884AFFF}"/>
              </a:ext>
            </a:extLst>
          </p:cNvPr>
          <p:cNvSpPr/>
          <p:nvPr/>
        </p:nvSpPr>
        <p:spPr>
          <a:xfrm flipV="1">
            <a:off x="847725" y="2557276"/>
            <a:ext cx="5818351" cy="36933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8D0372E-B54D-4AC3-B648-6B91BC6F6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27" y="1878450"/>
            <a:ext cx="182217" cy="180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D07D3E7-2F01-4B5E-ADCD-727C5C155A24}"/>
              </a:ext>
            </a:extLst>
          </p:cNvPr>
          <p:cNvSpPr txBox="1"/>
          <p:nvPr/>
        </p:nvSpPr>
        <p:spPr>
          <a:xfrm>
            <a:off x="6796144" y="182182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카테고리명 수정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A0EBF5-17A7-4E75-A9F8-0A09A4943F3B}"/>
              </a:ext>
            </a:extLst>
          </p:cNvPr>
          <p:cNvCxnSpPr>
            <a:cxnSpLocks/>
          </p:cNvCxnSpPr>
          <p:nvPr/>
        </p:nvCxnSpPr>
        <p:spPr>
          <a:xfrm>
            <a:off x="1733550" y="1972941"/>
            <a:ext cx="4926183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A5E84E-E384-4AF6-8E70-EA3AF87E7402}"/>
              </a:ext>
            </a:extLst>
          </p:cNvPr>
          <p:cNvSpPr txBox="1"/>
          <p:nvPr/>
        </p:nvSpPr>
        <p:spPr>
          <a:xfrm>
            <a:off x="3258985" y="68721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/>
              <a:t>카테고리 추가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CF5810A-A801-4BA0-B3ED-5B94A44E817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421483" y="825714"/>
            <a:ext cx="4811052" cy="73827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052CFC7-9CA7-4B18-B1BF-662BC5CB93F7}"/>
              </a:ext>
            </a:extLst>
          </p:cNvPr>
          <p:cNvSpPr/>
          <p:nvPr/>
        </p:nvSpPr>
        <p:spPr>
          <a:xfrm>
            <a:off x="9243368" y="862175"/>
            <a:ext cx="2428875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F64C54E-D50F-4793-B05A-5EE21157A6C9}"/>
              </a:ext>
            </a:extLst>
          </p:cNvPr>
          <p:cNvGrpSpPr/>
          <p:nvPr/>
        </p:nvGrpSpPr>
        <p:grpSpPr>
          <a:xfrm>
            <a:off x="9375411" y="993988"/>
            <a:ext cx="182657" cy="182657"/>
            <a:chOff x="6296025" y="3171825"/>
            <a:chExt cx="504000" cy="50400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7A684AC2-003F-43E3-859D-EDDC8F90DD82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ABD3C115-DBBD-406E-BB1C-F5CC3B09B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B9D0A56-1749-4564-974D-C8D95E179571}"/>
              </a:ext>
            </a:extLst>
          </p:cNvPr>
          <p:cNvSpPr txBox="1"/>
          <p:nvPr/>
        </p:nvSpPr>
        <p:spPr>
          <a:xfrm>
            <a:off x="9556535" y="958250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카테고리 추가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748468C2-7106-4722-BB87-8CCE53B9CE63}"/>
              </a:ext>
            </a:extLst>
          </p:cNvPr>
          <p:cNvSpPr/>
          <p:nvPr/>
        </p:nvSpPr>
        <p:spPr>
          <a:xfrm>
            <a:off x="9375411" y="1443034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카테고리 명을 입력해 주세요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7451170-E878-4D8C-BB18-009A1658D392}"/>
              </a:ext>
            </a:extLst>
          </p:cNvPr>
          <p:cNvSpPr txBox="1"/>
          <p:nvPr/>
        </p:nvSpPr>
        <p:spPr>
          <a:xfrm>
            <a:off x="10624493" y="21593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16CF82-8D08-4D86-B0B0-A4DA750A00A5}"/>
              </a:ext>
            </a:extLst>
          </p:cNvPr>
          <p:cNvSpPr txBox="1"/>
          <p:nvPr/>
        </p:nvSpPr>
        <p:spPr>
          <a:xfrm>
            <a:off x="11110268" y="21593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37ECDB-5B5A-4005-906E-F9CD18CB39C3}"/>
              </a:ext>
            </a:extLst>
          </p:cNvPr>
          <p:cNvSpPr/>
          <p:nvPr/>
        </p:nvSpPr>
        <p:spPr>
          <a:xfrm>
            <a:off x="9243368" y="2633038"/>
            <a:ext cx="2428875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913A779-37C5-4A42-AE11-D9C74EC0A316}"/>
              </a:ext>
            </a:extLst>
          </p:cNvPr>
          <p:cNvGrpSpPr/>
          <p:nvPr/>
        </p:nvGrpSpPr>
        <p:grpSpPr>
          <a:xfrm>
            <a:off x="9375411" y="2764851"/>
            <a:ext cx="182657" cy="182657"/>
            <a:chOff x="6296025" y="3171825"/>
            <a:chExt cx="504000" cy="50400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20D8EDB3-1692-4218-BC41-40FFF5A75429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6912AF1-730D-45AC-9EB0-1D62C7453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CA0A7F12-5F7A-4D88-95EE-5AB54E2D2962}"/>
              </a:ext>
            </a:extLst>
          </p:cNvPr>
          <p:cNvSpPr txBox="1"/>
          <p:nvPr/>
        </p:nvSpPr>
        <p:spPr>
          <a:xfrm>
            <a:off x="9556535" y="2729113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카테고리명 수정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A0D0246-6E83-4FD4-92C1-2EE2712F5E2D}"/>
              </a:ext>
            </a:extLst>
          </p:cNvPr>
          <p:cNvSpPr/>
          <p:nvPr/>
        </p:nvSpPr>
        <p:spPr>
          <a:xfrm>
            <a:off x="9375411" y="3213897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기존카테고리명</a:t>
            </a:r>
            <a:r>
              <a:rPr lang="en-US" altLang="ko-KR" sz="1100" dirty="0">
                <a:solidFill>
                  <a:schemeClr val="tx1"/>
                </a:solidFill>
              </a:rPr>
              <a:t>)                  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1E97F52-1469-45BE-A3F7-CD60EAC7E147}"/>
              </a:ext>
            </a:extLst>
          </p:cNvPr>
          <p:cNvSpPr txBox="1"/>
          <p:nvPr/>
        </p:nvSpPr>
        <p:spPr>
          <a:xfrm>
            <a:off x="10624493" y="39302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C19315C-8079-4F84-9F88-D151EEA5B49D}"/>
              </a:ext>
            </a:extLst>
          </p:cNvPr>
          <p:cNvSpPr txBox="1"/>
          <p:nvPr/>
        </p:nvSpPr>
        <p:spPr>
          <a:xfrm>
            <a:off x="11110268" y="393026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7CAE76-A9D0-43F3-8F90-43A1B99AEFEC}"/>
              </a:ext>
            </a:extLst>
          </p:cNvPr>
          <p:cNvCxnSpPr/>
          <p:nvPr/>
        </p:nvCxnSpPr>
        <p:spPr>
          <a:xfrm>
            <a:off x="9465163" y="3571875"/>
            <a:ext cx="18886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F7DB983-F16E-43EA-9507-5C354B6E118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8678391" y="2006486"/>
            <a:ext cx="554144" cy="7868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07920F7-1696-4B0D-9E61-0BBDB8ACBDE6}"/>
              </a:ext>
            </a:extLst>
          </p:cNvPr>
          <p:cNvCxnSpPr/>
          <p:nvPr/>
        </p:nvCxnSpPr>
        <p:spPr>
          <a:xfrm>
            <a:off x="587995" y="548018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A019D93-B60C-42A8-81A6-49D11E3A3817}"/>
              </a:ext>
            </a:extLst>
          </p:cNvPr>
          <p:cNvSpPr txBox="1"/>
          <p:nvPr/>
        </p:nvSpPr>
        <p:spPr>
          <a:xfrm>
            <a:off x="587995" y="5609216"/>
            <a:ext cx="1075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선택된 책</a:t>
            </a:r>
            <a:r>
              <a:rPr lang="en-US" altLang="ko-KR" sz="1000" dirty="0"/>
              <a:t>(</a:t>
            </a:r>
            <a:r>
              <a:rPr lang="ko-KR" altLang="en-US" sz="1000" dirty="0"/>
              <a:t>들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BFA2AD-A13D-4287-820A-983FC0D23634}"/>
              </a:ext>
            </a:extLst>
          </p:cNvPr>
          <p:cNvSpPr txBox="1"/>
          <p:nvPr/>
        </p:nvSpPr>
        <p:spPr>
          <a:xfrm>
            <a:off x="2488202" y="56092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삭제하기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F43DE-F51B-4367-A6D1-0192B98675DE}"/>
              </a:ext>
            </a:extLst>
          </p:cNvPr>
          <p:cNvSpPr txBox="1"/>
          <p:nvPr/>
        </p:nvSpPr>
        <p:spPr>
          <a:xfrm>
            <a:off x="3351068" y="560921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/>
              <a:t>카테고리 변경</a:t>
            </a:r>
            <a:endParaRPr lang="ko-KR" altLang="en-US" sz="1000" b="1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E979B6E-B18F-4BF3-B9A2-99810380DB89}"/>
              </a:ext>
            </a:extLst>
          </p:cNvPr>
          <p:cNvCxnSpPr/>
          <p:nvPr/>
        </p:nvCxnSpPr>
        <p:spPr>
          <a:xfrm>
            <a:off x="3278035" y="5599691"/>
            <a:ext cx="0" cy="246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C957AF3-EF28-4F82-9ED1-CEEE1F7C206F}"/>
              </a:ext>
            </a:extLst>
          </p:cNvPr>
          <p:cNvSpPr/>
          <p:nvPr/>
        </p:nvSpPr>
        <p:spPr>
          <a:xfrm>
            <a:off x="9160036" y="5243956"/>
            <a:ext cx="2428875" cy="15588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C77BD89-21F6-4C28-B16B-988E601A8FFE}"/>
              </a:ext>
            </a:extLst>
          </p:cNvPr>
          <p:cNvSpPr txBox="1"/>
          <p:nvPr/>
        </p:nvSpPr>
        <p:spPr>
          <a:xfrm>
            <a:off x="9232535" y="5341774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선택된 책</a:t>
            </a:r>
            <a:r>
              <a:rPr lang="en-US" altLang="ko-KR" sz="1000" dirty="0"/>
              <a:t>(</a:t>
            </a:r>
            <a:r>
              <a:rPr lang="ko-KR" altLang="en-US" sz="1000" dirty="0"/>
              <a:t>들</a:t>
            </a:r>
            <a:r>
              <a:rPr lang="en-US" altLang="ko-KR" sz="1000" dirty="0"/>
              <a:t>)</a:t>
            </a:r>
            <a:r>
              <a:rPr lang="ko-KR" altLang="en-US" sz="1000" dirty="0"/>
              <a:t>을 아래 다음 카테고리로</a:t>
            </a: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32251B0A-5927-4796-BFEE-88C06B63981C}"/>
              </a:ext>
            </a:extLst>
          </p:cNvPr>
          <p:cNvSpPr/>
          <p:nvPr/>
        </p:nvSpPr>
        <p:spPr>
          <a:xfrm>
            <a:off x="9292079" y="5786715"/>
            <a:ext cx="2169650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</a:rPr>
              <a:t>즐겨찾기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787108-6BF7-4A93-98DF-C60FB14AE695}"/>
              </a:ext>
            </a:extLst>
          </p:cNvPr>
          <p:cNvSpPr txBox="1"/>
          <p:nvPr/>
        </p:nvSpPr>
        <p:spPr>
          <a:xfrm>
            <a:off x="10541161" y="65221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8A2516C-D94D-4E39-86F8-74A29E52A3AF}"/>
              </a:ext>
            </a:extLst>
          </p:cNvPr>
          <p:cNvSpPr txBox="1"/>
          <p:nvPr/>
        </p:nvSpPr>
        <p:spPr>
          <a:xfrm>
            <a:off x="11026936" y="652213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이동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779DFEA-3FE1-4197-83B0-0B1682CE42EB}"/>
              </a:ext>
            </a:extLst>
          </p:cNvPr>
          <p:cNvCxnSpPr/>
          <p:nvPr/>
        </p:nvCxnSpPr>
        <p:spPr>
          <a:xfrm>
            <a:off x="9381831" y="6182793"/>
            <a:ext cx="18886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80D16E68-052A-4511-88B6-B97926A8C71F}"/>
              </a:ext>
            </a:extLst>
          </p:cNvPr>
          <p:cNvSpPr/>
          <p:nvPr/>
        </p:nvSpPr>
        <p:spPr>
          <a:xfrm rot="10800000">
            <a:off x="11162187" y="6014477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31DE878-4253-4985-8A25-619A738C928F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4315483" y="5768030"/>
            <a:ext cx="4844553" cy="25534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73CDF6C-01C1-4F83-AFE3-9DC146B62190}"/>
              </a:ext>
            </a:extLst>
          </p:cNvPr>
          <p:cNvSpPr/>
          <p:nvPr/>
        </p:nvSpPr>
        <p:spPr>
          <a:xfrm>
            <a:off x="4828861" y="4105642"/>
            <a:ext cx="2655143" cy="1391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017D45-0F3B-4C69-A741-74A5F413077C}"/>
              </a:ext>
            </a:extLst>
          </p:cNvPr>
          <p:cNvSpPr txBox="1"/>
          <p:nvPr/>
        </p:nvSpPr>
        <p:spPr>
          <a:xfrm>
            <a:off x="4901360" y="4203460"/>
            <a:ext cx="2539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책이름</a:t>
            </a:r>
            <a:r>
              <a:rPr lang="en-US" altLang="ko-KR" sz="1000" dirty="0"/>
              <a:t>)</a:t>
            </a:r>
            <a:r>
              <a:rPr lang="ko-KR" altLang="en-US" sz="1000" dirty="0"/>
              <a:t>을</a:t>
            </a:r>
            <a:r>
              <a:rPr lang="en-US" altLang="ko-KR" sz="1000" dirty="0"/>
              <a:t>(</a:t>
            </a:r>
            <a:r>
              <a:rPr lang="ko-KR" altLang="en-US" sz="1000" dirty="0"/>
              <a:t>를</a:t>
            </a:r>
            <a:r>
              <a:rPr lang="en-US" altLang="ko-KR" sz="1000" dirty="0"/>
              <a:t>)</a:t>
            </a:r>
            <a:r>
              <a:rPr lang="ko-KR" altLang="en-US" sz="1000" dirty="0"/>
              <a:t> 책장에서 지우시겠습니까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B2E0FE-446B-49E5-9B21-59CDBACBE85D}"/>
              </a:ext>
            </a:extLst>
          </p:cNvPr>
          <p:cNvSpPr txBox="1"/>
          <p:nvPr/>
        </p:nvSpPr>
        <p:spPr>
          <a:xfrm>
            <a:off x="6209986" y="523141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예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008E824-6D11-4AFE-BA00-77CF126CBB58}"/>
              </a:ext>
            </a:extLst>
          </p:cNvPr>
          <p:cNvSpPr txBox="1"/>
          <p:nvPr/>
        </p:nvSpPr>
        <p:spPr>
          <a:xfrm>
            <a:off x="6695761" y="523141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아니요</a:t>
            </a:r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24322C5E-5049-4C86-9387-1EE8E6A42180}"/>
              </a:ext>
            </a:extLst>
          </p:cNvPr>
          <p:cNvSpPr/>
          <p:nvPr/>
        </p:nvSpPr>
        <p:spPr>
          <a:xfrm>
            <a:off x="2838450" y="4819650"/>
            <a:ext cx="2000250" cy="800100"/>
          </a:xfrm>
          <a:custGeom>
            <a:avLst/>
            <a:gdLst>
              <a:gd name="connsiteX0" fmla="*/ 0 w 2000250"/>
              <a:gd name="connsiteY0" fmla="*/ 800100 h 800100"/>
              <a:gd name="connsiteX1" fmla="*/ 0 w 2000250"/>
              <a:gd name="connsiteY1" fmla="*/ 0 h 800100"/>
              <a:gd name="connsiteX2" fmla="*/ 2000250 w 2000250"/>
              <a:gd name="connsiteY2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00250" h="800100">
                <a:moveTo>
                  <a:pt x="0" y="800100"/>
                </a:moveTo>
                <a:lnTo>
                  <a:pt x="0" y="0"/>
                </a:lnTo>
                <a:lnTo>
                  <a:pt x="2000250" y="0"/>
                </a:lnTo>
              </a:path>
            </a:pathLst>
          </a:cu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BC33C8-FD7E-4F61-BF68-16FE622DB95F}"/>
              </a:ext>
            </a:extLst>
          </p:cNvPr>
          <p:cNvSpPr txBox="1"/>
          <p:nvPr/>
        </p:nvSpPr>
        <p:spPr>
          <a:xfrm>
            <a:off x="4886693" y="4651152"/>
            <a:ext cx="253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책을 책장에서 삭제해도 작성한 밑줄은 보존됩니다</a:t>
            </a:r>
          </a:p>
        </p:txBody>
      </p:sp>
    </p:spTree>
    <p:extLst>
      <p:ext uri="{BB962C8B-B14F-4D97-AF65-F5344CB8AC3E}">
        <p14:creationId xmlns:p14="http://schemas.microsoft.com/office/powerpoint/2010/main" val="410083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1266358" y="352024"/>
            <a:ext cx="702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FEED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sysClr val="windowText" lastClr="000000"/>
                </a:solidFill>
              </a:rPr>
              <a:t>피드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F7C432-64A2-4E83-953D-FC210DA30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942" y="6001796"/>
            <a:ext cx="473761" cy="467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9060F2-7619-49A2-8B11-955AB52C92D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E613376-B786-4943-A0DA-897B988FD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427" y="6067582"/>
            <a:ext cx="364432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BCAB43-FB6C-4900-8D29-DF369FCBF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1685" y="6036426"/>
            <a:ext cx="395971" cy="39115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92E1B1-6E6F-4C06-AA03-2559DBCDAEBB}"/>
              </a:ext>
            </a:extLst>
          </p:cNvPr>
          <p:cNvSpPr/>
          <p:nvPr/>
        </p:nvSpPr>
        <p:spPr>
          <a:xfrm>
            <a:off x="668940" y="1071272"/>
            <a:ext cx="3605022" cy="1976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FBB39-4086-499A-BA9D-E276FB84C1FC}"/>
              </a:ext>
            </a:extLst>
          </p:cNvPr>
          <p:cNvSpPr txBox="1"/>
          <p:nvPr/>
        </p:nvSpPr>
        <p:spPr>
          <a:xfrm>
            <a:off x="3759912" y="11111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7A2F23-DBE4-4892-821D-DE8FFE2D3EC0}"/>
              </a:ext>
            </a:extLst>
          </p:cNvPr>
          <p:cNvSpPr txBox="1"/>
          <p:nvPr/>
        </p:nvSpPr>
        <p:spPr>
          <a:xfrm>
            <a:off x="2386012" y="120336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66"/>
                </a:solidFill>
              </a:rPr>
              <a:t>닉네임</a:t>
            </a:r>
            <a:endParaRPr lang="ko-KR" altLang="en-US" sz="1100" b="1" dirty="0">
              <a:solidFill>
                <a:srgbClr val="FF0066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CE5B0-1044-4F3F-B0A6-A3B45A81890C}"/>
              </a:ext>
            </a:extLst>
          </p:cNvPr>
          <p:cNvSpPr txBox="1"/>
          <p:nvPr/>
        </p:nvSpPr>
        <p:spPr>
          <a:xfrm>
            <a:off x="729953" y="1195341"/>
            <a:ext cx="2594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14:23</a:t>
            </a:r>
          </a:p>
        </p:txBody>
      </p:sp>
      <p:pic>
        <p:nvPicPr>
          <p:cNvPr id="49" name="Picture 2" descr="수박 수영장">
            <a:extLst>
              <a:ext uri="{FF2B5EF4-FFF2-40B4-BE49-F238E27FC236}">
                <a16:creationId xmlns:a16="http://schemas.microsoft.com/office/drawing/2014/main" id="{F57326EC-1E35-4EF4-988C-44D3ABA1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4" y="1480715"/>
            <a:ext cx="574945" cy="78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445B7CA-A7BC-4DA7-8699-37A2AF739AA3}"/>
              </a:ext>
            </a:extLst>
          </p:cNvPr>
          <p:cNvSpPr txBox="1"/>
          <p:nvPr/>
        </p:nvSpPr>
        <p:spPr>
          <a:xfrm>
            <a:off x="1399709" y="144588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100" b="1" dirty="0"/>
              <a:t>수박 수영장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양장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C8A7B-2E5E-4487-BF23-9E092A1DEE2C}"/>
              </a:ext>
            </a:extLst>
          </p:cNvPr>
          <p:cNvSpPr txBox="1"/>
          <p:nvPr/>
        </p:nvSpPr>
        <p:spPr>
          <a:xfrm>
            <a:off x="1399709" y="165038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050" dirty="0" err="1"/>
              <a:t>안녕달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글그림</a:t>
            </a:r>
            <a:endParaRPr lang="en-US" altLang="ko-KR" sz="105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6552CF-A9B0-4307-BF89-922BC1283FB6}"/>
              </a:ext>
            </a:extLst>
          </p:cNvPr>
          <p:cNvSpPr txBox="1"/>
          <p:nvPr/>
        </p:nvSpPr>
        <p:spPr>
          <a:xfrm>
            <a:off x="1396966" y="186070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050"/>
              <a:t>창비</a:t>
            </a:r>
            <a:endParaRPr lang="en-US" altLang="ko-KR" sz="105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39CC0B-13F5-4E10-98F4-F63BBC6CA42F}"/>
              </a:ext>
            </a:extLst>
          </p:cNvPr>
          <p:cNvSpPr txBox="1"/>
          <p:nvPr/>
        </p:nvSpPr>
        <p:spPr>
          <a:xfrm>
            <a:off x="1396966" y="2061851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5FA636F-0B4C-4730-ACB9-F0EEA76C020D}"/>
              </a:ext>
            </a:extLst>
          </p:cNvPr>
          <p:cNvGrpSpPr/>
          <p:nvPr/>
        </p:nvGrpSpPr>
        <p:grpSpPr>
          <a:xfrm>
            <a:off x="3582376" y="1209707"/>
            <a:ext cx="172120" cy="172120"/>
            <a:chOff x="2334894" y="4822297"/>
            <a:chExt cx="378410" cy="378410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61206E8-010A-43B8-A302-489A34686D42}"/>
                </a:ext>
              </a:extLst>
            </p:cNvPr>
            <p:cNvCxnSpPr/>
            <p:nvPr/>
          </p:nvCxnSpPr>
          <p:spPr>
            <a:xfrm>
              <a:off x="2512521" y="4822297"/>
              <a:ext cx="0" cy="378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6BFA5B6-563F-40E9-8C74-3739AB843132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94" y="5022501"/>
              <a:ext cx="37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01A3F2B7-FBC5-49EB-A43F-5F1A5019901B}"/>
              </a:ext>
            </a:extLst>
          </p:cNvPr>
          <p:cNvSpPr txBox="1"/>
          <p:nvPr/>
        </p:nvSpPr>
        <p:spPr>
          <a:xfrm>
            <a:off x="5259875" y="649068"/>
            <a:ext cx="195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재생목록에 추가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92767D93-30AE-412E-9F6C-9E260A2D1BEF}"/>
              </a:ext>
            </a:extLst>
          </p:cNvPr>
          <p:cNvSpPr/>
          <p:nvPr/>
        </p:nvSpPr>
        <p:spPr>
          <a:xfrm>
            <a:off x="3663169" y="829743"/>
            <a:ext cx="1484311" cy="29648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BFC920-A266-4C81-8FC7-3462D05531AF}"/>
              </a:ext>
            </a:extLst>
          </p:cNvPr>
          <p:cNvSpPr txBox="1"/>
          <p:nvPr/>
        </p:nvSpPr>
        <p:spPr>
          <a:xfrm>
            <a:off x="755488" y="2583472"/>
            <a:ext cx="3435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이히히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17C3E0E-54DD-4AEC-AF68-E02E2351F19C}"/>
              </a:ext>
            </a:extLst>
          </p:cNvPr>
          <p:cNvCxnSpPr>
            <a:cxnSpLocks/>
          </p:cNvCxnSpPr>
          <p:nvPr/>
        </p:nvCxnSpPr>
        <p:spPr>
          <a:xfrm>
            <a:off x="7204734" y="836694"/>
            <a:ext cx="81782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9EC1920-0A25-47C6-9AE5-213E88CDB4FA}"/>
              </a:ext>
            </a:extLst>
          </p:cNvPr>
          <p:cNvSpPr txBox="1"/>
          <p:nvPr/>
        </p:nvSpPr>
        <p:spPr>
          <a:xfrm>
            <a:off x="8022554" y="700782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재생목록에 추가되었습니다 알람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5C8127-03B0-437A-94E4-6B4A8F2B6305}"/>
              </a:ext>
            </a:extLst>
          </p:cNvPr>
          <p:cNvSpPr txBox="1"/>
          <p:nvPr/>
        </p:nvSpPr>
        <p:spPr>
          <a:xfrm>
            <a:off x="5259875" y="1149649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읽고싶은</a:t>
            </a:r>
            <a:r>
              <a:rPr lang="ko-KR" altLang="en-US" dirty="0"/>
              <a:t> 책 목록에 추가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D3CF5040-6D24-426D-8DBD-FAF77F5E8F96}"/>
              </a:ext>
            </a:extLst>
          </p:cNvPr>
          <p:cNvCxnSpPr>
            <a:cxnSpLocks/>
          </p:cNvCxnSpPr>
          <p:nvPr/>
        </p:nvCxnSpPr>
        <p:spPr>
          <a:xfrm>
            <a:off x="4236065" y="1300770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3E2C957-D31A-4C5E-A3AA-9178C91A678A}"/>
              </a:ext>
            </a:extLst>
          </p:cNvPr>
          <p:cNvCxnSpPr>
            <a:cxnSpLocks/>
          </p:cNvCxnSpPr>
          <p:nvPr/>
        </p:nvCxnSpPr>
        <p:spPr>
          <a:xfrm>
            <a:off x="8022554" y="1308568"/>
            <a:ext cx="81782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DC1C699-39B1-4D28-AB83-15FB843CC124}"/>
              </a:ext>
            </a:extLst>
          </p:cNvPr>
          <p:cNvSpPr txBox="1"/>
          <p:nvPr/>
        </p:nvSpPr>
        <p:spPr>
          <a:xfrm>
            <a:off x="8890419" y="117265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알람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7DB91AE-147F-4790-9C48-8CAB82F78902}"/>
              </a:ext>
            </a:extLst>
          </p:cNvPr>
          <p:cNvSpPr/>
          <p:nvPr/>
        </p:nvSpPr>
        <p:spPr>
          <a:xfrm>
            <a:off x="656915" y="3233402"/>
            <a:ext cx="3605022" cy="19767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B8183-C386-41DE-B885-5B8D6BCDC57E}"/>
              </a:ext>
            </a:extLst>
          </p:cNvPr>
          <p:cNvSpPr txBox="1"/>
          <p:nvPr/>
        </p:nvSpPr>
        <p:spPr>
          <a:xfrm>
            <a:off x="3747887" y="32732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♡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BFD73B-CFFA-4349-93DD-4F3BF96718FC}"/>
              </a:ext>
            </a:extLst>
          </p:cNvPr>
          <p:cNvSpPr txBox="1"/>
          <p:nvPr/>
        </p:nvSpPr>
        <p:spPr>
          <a:xfrm>
            <a:off x="2373987" y="336549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rgbClr val="FF0066"/>
                </a:solidFill>
              </a:rPr>
              <a:t>닉네임</a:t>
            </a:r>
            <a:endParaRPr lang="ko-KR" altLang="en-US" sz="1100" b="1" dirty="0">
              <a:solidFill>
                <a:srgbClr val="FF006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88D3EB-7D79-4308-A4FB-59F164C601BA}"/>
              </a:ext>
            </a:extLst>
          </p:cNvPr>
          <p:cNvSpPr txBox="1"/>
          <p:nvPr/>
        </p:nvSpPr>
        <p:spPr>
          <a:xfrm>
            <a:off x="717928" y="3357471"/>
            <a:ext cx="25942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p.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2020-08-10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14:33</a:t>
            </a:r>
          </a:p>
        </p:txBody>
      </p:sp>
      <p:pic>
        <p:nvPicPr>
          <p:cNvPr id="81" name="Picture 2" descr="수박 수영장">
            <a:extLst>
              <a:ext uri="{FF2B5EF4-FFF2-40B4-BE49-F238E27FC236}">
                <a16:creationId xmlns:a16="http://schemas.microsoft.com/office/drawing/2014/main" id="{07C04709-6AC5-41B5-8239-F7486D6BB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79" y="3642845"/>
            <a:ext cx="574945" cy="782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583FF50-620D-4A5F-8295-E94DF63F6BED}"/>
              </a:ext>
            </a:extLst>
          </p:cNvPr>
          <p:cNvSpPr txBox="1"/>
          <p:nvPr/>
        </p:nvSpPr>
        <p:spPr>
          <a:xfrm>
            <a:off x="1387684" y="360801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100" b="1" dirty="0"/>
              <a:t>수박 수영장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양장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6D3B3A-8B1B-44D1-BE7F-28AF47AE9302}"/>
              </a:ext>
            </a:extLst>
          </p:cNvPr>
          <p:cNvSpPr txBox="1"/>
          <p:nvPr/>
        </p:nvSpPr>
        <p:spPr>
          <a:xfrm>
            <a:off x="1387684" y="381251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050" dirty="0" err="1"/>
              <a:t>안녕달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글그림</a:t>
            </a:r>
            <a:endParaRPr lang="en-US" altLang="ko-KR" sz="105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C686BB-1508-4682-AAF0-10B1529AA2D3}"/>
              </a:ext>
            </a:extLst>
          </p:cNvPr>
          <p:cNvSpPr txBox="1"/>
          <p:nvPr/>
        </p:nvSpPr>
        <p:spPr>
          <a:xfrm>
            <a:off x="1384941" y="4022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050"/>
              <a:t>창비</a:t>
            </a:r>
            <a:endParaRPr lang="en-US" altLang="ko-KR" sz="105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F7DE68-DBE8-46F8-88CE-2F71D73D8FC0}"/>
              </a:ext>
            </a:extLst>
          </p:cNvPr>
          <p:cNvSpPr txBox="1"/>
          <p:nvPr/>
        </p:nvSpPr>
        <p:spPr>
          <a:xfrm>
            <a:off x="1384941" y="4223981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FC7EE33-C537-49F9-B24E-ACEC752FE702}"/>
              </a:ext>
            </a:extLst>
          </p:cNvPr>
          <p:cNvGrpSpPr/>
          <p:nvPr/>
        </p:nvGrpSpPr>
        <p:grpSpPr>
          <a:xfrm>
            <a:off x="3570351" y="3371837"/>
            <a:ext cx="172120" cy="172120"/>
            <a:chOff x="2334894" y="4822297"/>
            <a:chExt cx="378410" cy="378410"/>
          </a:xfrm>
        </p:grpSpPr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AFC3E8D-43AC-4C4A-B2F5-AB0A66D040C5}"/>
                </a:ext>
              </a:extLst>
            </p:cNvPr>
            <p:cNvCxnSpPr/>
            <p:nvPr/>
          </p:nvCxnSpPr>
          <p:spPr>
            <a:xfrm>
              <a:off x="2512521" y="4822297"/>
              <a:ext cx="0" cy="3784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36C4CF81-4593-4B2A-8BEA-2E23C0DCBA43}"/>
                </a:ext>
              </a:extLst>
            </p:cNvPr>
            <p:cNvCxnSpPr>
              <a:cxnSpLocks/>
            </p:cNvCxnSpPr>
            <p:nvPr/>
          </p:nvCxnSpPr>
          <p:spPr>
            <a:xfrm>
              <a:off x="2334894" y="5022501"/>
              <a:ext cx="3784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BFA819E-A6AC-4943-98E8-276EFFD8F63D}"/>
              </a:ext>
            </a:extLst>
          </p:cNvPr>
          <p:cNvSpPr txBox="1"/>
          <p:nvPr/>
        </p:nvSpPr>
        <p:spPr>
          <a:xfrm>
            <a:off x="743463" y="4745602"/>
            <a:ext cx="34352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하지마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!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F197E6B-14DB-46B6-A6C5-CEB17BEDB3A3}"/>
              </a:ext>
            </a:extLst>
          </p:cNvPr>
          <p:cNvSpPr/>
          <p:nvPr/>
        </p:nvSpPr>
        <p:spPr>
          <a:xfrm>
            <a:off x="2677916" y="2699485"/>
            <a:ext cx="2469560" cy="549215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BCE551-3D20-4AAC-BE96-2C5F1AB1F5B4}"/>
              </a:ext>
            </a:extLst>
          </p:cNvPr>
          <p:cNvSpPr txBox="1"/>
          <p:nvPr/>
        </p:nvSpPr>
        <p:spPr>
          <a:xfrm>
            <a:off x="5259875" y="2514819"/>
            <a:ext cx="537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클릭하면 이 사람이 쓴 글 표기하는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114473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1049684" y="352024"/>
            <a:ext cx="9220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Setting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정보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FD5002-A81E-49DB-BBAF-49C08F282E11}"/>
              </a:ext>
            </a:extLst>
          </p:cNvPr>
          <p:cNvSpPr/>
          <p:nvPr/>
        </p:nvSpPr>
        <p:spPr>
          <a:xfrm>
            <a:off x="578753" y="1436799"/>
            <a:ext cx="3852000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실행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1F611-10FC-4146-BBEE-034849953CDE}"/>
              </a:ext>
            </a:extLst>
          </p:cNvPr>
          <p:cNvSpPr/>
          <p:nvPr/>
        </p:nvSpPr>
        <p:spPr>
          <a:xfrm>
            <a:off x="570364" y="940378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사용방법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49E302-9D6B-41D2-919A-51DA8A359D02}"/>
              </a:ext>
            </a:extLst>
          </p:cNvPr>
          <p:cNvSpPr/>
          <p:nvPr/>
        </p:nvSpPr>
        <p:spPr>
          <a:xfrm>
            <a:off x="572808" y="273661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재생목록 관리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6C9F40-BF3B-4A23-A443-A7AC161F7A81}"/>
              </a:ext>
            </a:extLst>
          </p:cNvPr>
          <p:cNvSpPr/>
          <p:nvPr/>
        </p:nvSpPr>
        <p:spPr>
          <a:xfrm>
            <a:off x="572808" y="3228038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읽고싶은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책 관리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0234C41-A374-4432-ACBA-62413FD11935}"/>
              </a:ext>
            </a:extLst>
          </p:cNvPr>
          <p:cNvSpPr/>
          <p:nvPr/>
        </p:nvSpPr>
        <p:spPr>
          <a:xfrm>
            <a:off x="570364" y="174738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폰 화면을 </a:t>
            </a:r>
            <a:r>
              <a:rPr lang="ko-KR" altLang="en-US" sz="1000" dirty="0" err="1">
                <a:solidFill>
                  <a:sysClr val="windowText" lastClr="000000"/>
                </a:solidFill>
              </a:rPr>
              <a:t>킬때마다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실행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7940D7-5191-40B4-8926-03F26C197145}"/>
              </a:ext>
            </a:extLst>
          </p:cNvPr>
          <p:cNvSpPr/>
          <p:nvPr/>
        </p:nvSpPr>
        <p:spPr>
          <a:xfrm>
            <a:off x="572808" y="223537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>
                <a:solidFill>
                  <a:sysClr val="windowText" lastClr="000000"/>
                </a:solidFill>
              </a:rPr>
              <a:t>잠금화면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 앞에 실행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EF53E3C-8C87-46C0-B19A-C8DFFEE22577}"/>
              </a:ext>
            </a:extLst>
          </p:cNvPr>
          <p:cNvSpPr/>
          <p:nvPr/>
        </p:nvSpPr>
        <p:spPr>
          <a:xfrm>
            <a:off x="570364" y="4537860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배경색 설정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502585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글자 크기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48850D0-F9FF-4844-9056-66091438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6942" y="6001796"/>
            <a:ext cx="473761" cy="4680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A61B0C-BB2A-4037-BF28-39AB7F404D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D94AB9-8D3A-4110-A0AC-E31C474AF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427" y="6067582"/>
            <a:ext cx="364432" cy="360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5AB674A-DA58-4893-8DC1-DEF6E005C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1685" y="6036426"/>
            <a:ext cx="395971" cy="391156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37F7744-8B85-4AB4-8BF1-78D92E2D36C4}"/>
              </a:ext>
            </a:extLst>
          </p:cNvPr>
          <p:cNvSpPr/>
          <p:nvPr/>
        </p:nvSpPr>
        <p:spPr>
          <a:xfrm>
            <a:off x="3784968" y="1903427"/>
            <a:ext cx="544995" cy="322543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07A2BC3-4E50-484D-9256-C2E683D9D2F9}"/>
              </a:ext>
            </a:extLst>
          </p:cNvPr>
          <p:cNvSpPr/>
          <p:nvPr/>
        </p:nvSpPr>
        <p:spPr>
          <a:xfrm>
            <a:off x="4016055" y="1908695"/>
            <a:ext cx="317276" cy="317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302720F-382D-4009-8AFD-EB557DE0D857}"/>
              </a:ext>
            </a:extLst>
          </p:cNvPr>
          <p:cNvSpPr/>
          <p:nvPr/>
        </p:nvSpPr>
        <p:spPr>
          <a:xfrm>
            <a:off x="3784968" y="2408462"/>
            <a:ext cx="544995" cy="32254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34349B-8C94-4738-977E-E608153A6462}"/>
              </a:ext>
            </a:extLst>
          </p:cNvPr>
          <p:cNvSpPr/>
          <p:nvPr/>
        </p:nvSpPr>
        <p:spPr>
          <a:xfrm>
            <a:off x="3777006" y="2413730"/>
            <a:ext cx="317276" cy="31727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288FAC4-7B32-41B5-BC6E-30CF9A3BD2AE}"/>
              </a:ext>
            </a:extLst>
          </p:cNvPr>
          <p:cNvSpPr/>
          <p:nvPr/>
        </p:nvSpPr>
        <p:spPr>
          <a:xfrm>
            <a:off x="578752" y="3725389"/>
            <a:ext cx="3852001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ysClr val="windowText" lastClr="000000"/>
                </a:solidFill>
              </a:rPr>
              <a:t>광고제거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C50EAB-0238-44AE-8BA9-8752A7B5A5DA}"/>
              </a:ext>
            </a:extLst>
          </p:cNvPr>
          <p:cNvSpPr/>
          <p:nvPr/>
        </p:nvSpPr>
        <p:spPr>
          <a:xfrm>
            <a:off x="568353" y="4218394"/>
            <a:ext cx="3862399" cy="3052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디자인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2D0B65-09A6-4BD7-B28E-FA691034E9AF}"/>
              </a:ext>
            </a:extLst>
          </p:cNvPr>
          <p:cNvSpPr txBox="1"/>
          <p:nvPr/>
        </p:nvSpPr>
        <p:spPr>
          <a:xfrm>
            <a:off x="3500503" y="5142326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1    2    3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F03546-6E9E-454C-9BD1-119EC9970089}"/>
              </a:ext>
            </a:extLst>
          </p:cNvPr>
          <p:cNvSpPr txBox="1"/>
          <p:nvPr/>
        </p:nvSpPr>
        <p:spPr>
          <a:xfrm>
            <a:off x="5259875" y="1149649"/>
            <a:ext cx="374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사용방법 페이지</a:t>
            </a:r>
            <a:r>
              <a:rPr lang="en-US" altLang="ko-KR" dirty="0"/>
              <a:t>? </a:t>
            </a:r>
            <a:r>
              <a:rPr lang="ko-KR" altLang="en-US" dirty="0"/>
              <a:t>인스타</a:t>
            </a:r>
            <a:r>
              <a:rPr lang="en-US" altLang="ko-KR" dirty="0"/>
              <a:t>? </a:t>
            </a:r>
            <a:r>
              <a:rPr lang="ko-KR" altLang="en-US" dirty="0"/>
              <a:t>블로그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9EA463F-96AF-4E04-85E8-06A6D56F1EC0}"/>
              </a:ext>
            </a:extLst>
          </p:cNvPr>
          <p:cNvCxnSpPr>
            <a:cxnSpLocks/>
          </p:cNvCxnSpPr>
          <p:nvPr/>
        </p:nvCxnSpPr>
        <p:spPr>
          <a:xfrm>
            <a:off x="4236065" y="1300770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5D79C7-DE5D-4844-92F3-E1F0357A2ABE}"/>
              </a:ext>
            </a:extLst>
          </p:cNvPr>
          <p:cNvSpPr txBox="1"/>
          <p:nvPr/>
        </p:nvSpPr>
        <p:spPr>
          <a:xfrm>
            <a:off x="5259875" y="463883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색상표 적용 가능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0FBC488-5D9D-4A15-916C-EF01C79F2565}"/>
              </a:ext>
            </a:extLst>
          </p:cNvPr>
          <p:cNvCxnSpPr>
            <a:cxnSpLocks/>
          </p:cNvCxnSpPr>
          <p:nvPr/>
        </p:nvCxnSpPr>
        <p:spPr>
          <a:xfrm>
            <a:off x="4236065" y="4828055"/>
            <a:ext cx="911415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84AE391-153B-41CB-861A-FBDB17AA20F9}"/>
              </a:ext>
            </a:extLst>
          </p:cNvPr>
          <p:cNvSpPr/>
          <p:nvPr/>
        </p:nvSpPr>
        <p:spPr>
          <a:xfrm>
            <a:off x="571499" y="5512165"/>
            <a:ext cx="3868778" cy="484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ysClr val="windowText" lastClr="000000"/>
                </a:solidFill>
              </a:rPr>
              <a:t>글자 정렬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953B6431-B6E1-46E2-91E2-70A3419FF6B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9003" b="16088"/>
          <a:stretch/>
        </p:blipFill>
        <p:spPr>
          <a:xfrm>
            <a:off x="3515675" y="5616630"/>
            <a:ext cx="868845" cy="3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3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1901137" y="3261558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76108" y="351444"/>
            <a:ext cx="13726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Cover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AA8A31-5F32-4C21-B669-2BAD97F95447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4681E-ABA1-4C7C-A5AD-A83D64C51F4C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0344047-E981-482F-9D85-CC77C9DA13AC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BAB058-C19C-4035-B346-FECB3AF3DFD2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B462B-5313-49D4-AE67-CA811AA6BC52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5E60819-3D56-4E1D-90CB-F391C35F6616}"/>
              </a:ext>
            </a:extLst>
          </p:cNvPr>
          <p:cNvCxnSpPr/>
          <p:nvPr/>
        </p:nvCxnSpPr>
        <p:spPr>
          <a:xfrm>
            <a:off x="4369295" y="3408449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9A0FB3-8A37-4017-8AEA-7EE25061AB9D}"/>
              </a:ext>
            </a:extLst>
          </p:cNvPr>
          <p:cNvSpPr txBox="1"/>
          <p:nvPr/>
        </p:nvSpPr>
        <p:spPr>
          <a:xfrm>
            <a:off x="6782540" y="32356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A7835-DAEC-49BD-B73A-DB9FAED907ED}"/>
              </a:ext>
            </a:extLst>
          </p:cNvPr>
          <p:cNvSpPr txBox="1"/>
          <p:nvPr/>
        </p:nvSpPr>
        <p:spPr>
          <a:xfrm>
            <a:off x="1434517" y="3590127"/>
            <a:ext cx="2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TODAY’s BOOK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8E4F23-2353-4611-A672-25EB0FB06E41}"/>
              </a:ext>
            </a:extLst>
          </p:cNvPr>
          <p:cNvSpPr txBox="1"/>
          <p:nvPr/>
        </p:nvSpPr>
        <p:spPr>
          <a:xfrm>
            <a:off x="6792117" y="2880493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초 보이고 화면 넘어가기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7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1161050" y="2762435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651609" y="352024"/>
            <a:ext cx="1295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login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3C12B-9206-4A25-8BB8-B30B637FB1AD}"/>
              </a:ext>
            </a:extLst>
          </p:cNvPr>
          <p:cNvSpPr txBox="1"/>
          <p:nvPr/>
        </p:nvSpPr>
        <p:spPr>
          <a:xfrm>
            <a:off x="6782560" y="1174814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한글버전</a:t>
            </a:r>
            <a:r>
              <a:rPr lang="en-US" altLang="ko-KR" dirty="0"/>
              <a:t>/</a:t>
            </a:r>
            <a:r>
              <a:rPr lang="ko-KR" altLang="en-US" dirty="0"/>
              <a:t>영어버전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AA8A31-5F32-4C21-B669-2BAD97F95447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4681E-ABA1-4C7C-A5AD-A83D64C51F4C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0344047-E981-482F-9D85-CC77C9DA13AC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BAB058-C19C-4035-B346-FECB3AF3DFD2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B462B-5313-49D4-AE67-CA811AA6BC52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3FADBA-3332-4B5E-B2C3-979AC5E6F342}"/>
              </a:ext>
            </a:extLst>
          </p:cNvPr>
          <p:cNvSpPr txBox="1"/>
          <p:nvPr/>
        </p:nvSpPr>
        <p:spPr>
          <a:xfrm>
            <a:off x="1038036" y="3447567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7D62D2-0BD4-4BED-A64B-C3467475C91B}"/>
              </a:ext>
            </a:extLst>
          </p:cNvPr>
          <p:cNvCxnSpPr/>
          <p:nvPr/>
        </p:nvCxnSpPr>
        <p:spPr>
          <a:xfrm>
            <a:off x="815275" y="3036290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A27212-CCE7-484F-976C-DEC7EB851E94}"/>
              </a:ext>
            </a:extLst>
          </p:cNvPr>
          <p:cNvCxnSpPr/>
          <p:nvPr/>
        </p:nvCxnSpPr>
        <p:spPr>
          <a:xfrm>
            <a:off x="834034" y="3733009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B2E0E83-9812-424F-B927-C14B3249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5" y="2679478"/>
            <a:ext cx="450236" cy="4429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373CAA-8465-49F0-84A6-42F8F93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5" y="3062989"/>
            <a:ext cx="1038175" cy="102128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A3EC29-FF66-408F-BBE8-F6D498CF9182}"/>
              </a:ext>
            </a:extLst>
          </p:cNvPr>
          <p:cNvSpPr/>
          <p:nvPr/>
        </p:nvSpPr>
        <p:spPr>
          <a:xfrm>
            <a:off x="815275" y="3965532"/>
            <a:ext cx="3446662" cy="526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F062A1-4E2B-46D7-959C-0FA6CD7B8FA6}"/>
              </a:ext>
            </a:extLst>
          </p:cNvPr>
          <p:cNvSpPr txBox="1"/>
          <p:nvPr/>
        </p:nvSpPr>
        <p:spPr>
          <a:xfrm>
            <a:off x="1901137" y="149031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오늘의 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80CF38-AEBA-4D93-8095-96AF72231726}"/>
              </a:ext>
            </a:extLst>
          </p:cNvPr>
          <p:cNvSpPr txBox="1"/>
          <p:nvPr/>
        </p:nvSpPr>
        <p:spPr>
          <a:xfrm>
            <a:off x="684958" y="591717"/>
            <a:ext cx="803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</a:rPr>
              <a:t>KOREAN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510E2-E983-42B9-9472-8CD60661B8D8}"/>
              </a:ext>
            </a:extLst>
          </p:cNvPr>
          <p:cNvSpPr txBox="1"/>
          <p:nvPr/>
        </p:nvSpPr>
        <p:spPr>
          <a:xfrm>
            <a:off x="3662974" y="591717"/>
            <a:ext cx="803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ENGLISH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D6621-E8C6-4CEF-AC35-FD74217A94A8}"/>
              </a:ext>
            </a:extLst>
          </p:cNvPr>
          <p:cNvSpPr txBox="1"/>
          <p:nvPr/>
        </p:nvSpPr>
        <p:spPr>
          <a:xfrm>
            <a:off x="1434517" y="1801914"/>
            <a:ext cx="2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TODAY’s BOOK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AAB0809E-6C48-46EB-832A-9B52EA36EAB5}"/>
              </a:ext>
            </a:extLst>
          </p:cNvPr>
          <p:cNvSpPr/>
          <p:nvPr/>
        </p:nvSpPr>
        <p:spPr>
          <a:xfrm flipV="1">
            <a:off x="1038036" y="987837"/>
            <a:ext cx="5605832" cy="373955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5B16130-FE05-4E95-8AA1-4480B1DB1EEB}"/>
              </a:ext>
            </a:extLst>
          </p:cNvPr>
          <p:cNvSpPr/>
          <p:nvPr/>
        </p:nvSpPr>
        <p:spPr>
          <a:xfrm flipV="1">
            <a:off x="3979624" y="981284"/>
            <a:ext cx="2664244" cy="373955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68BBF2-137C-405F-882E-0405D1D99576}"/>
              </a:ext>
            </a:extLst>
          </p:cNvPr>
          <p:cNvCxnSpPr>
            <a:cxnSpLocks/>
          </p:cNvCxnSpPr>
          <p:nvPr/>
        </p:nvCxnSpPr>
        <p:spPr>
          <a:xfrm>
            <a:off x="3979624" y="2881414"/>
            <a:ext cx="2680109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DDA7091-D8FC-4BCF-896A-2A4E6E695D1A}"/>
              </a:ext>
            </a:extLst>
          </p:cNvPr>
          <p:cNvCxnSpPr>
            <a:cxnSpLocks/>
          </p:cNvCxnSpPr>
          <p:nvPr/>
        </p:nvCxnSpPr>
        <p:spPr>
          <a:xfrm>
            <a:off x="3963759" y="3566687"/>
            <a:ext cx="2680109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2D1D7A1-2950-49AF-9838-53A2887961AD}"/>
              </a:ext>
            </a:extLst>
          </p:cNvPr>
          <p:cNvSpPr txBox="1"/>
          <p:nvPr/>
        </p:nvSpPr>
        <p:spPr>
          <a:xfrm>
            <a:off x="6766695" y="3382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F45759-8736-47D3-B996-9ADCAE10A4CE}"/>
              </a:ext>
            </a:extLst>
          </p:cNvPr>
          <p:cNvSpPr txBox="1"/>
          <p:nvPr/>
        </p:nvSpPr>
        <p:spPr>
          <a:xfrm>
            <a:off x="6766694" y="26967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이메일주소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A4914B-C7BC-46A0-B95B-7A3B68C32874}"/>
              </a:ext>
            </a:extLst>
          </p:cNvPr>
          <p:cNvSpPr txBox="1"/>
          <p:nvPr/>
        </p:nvSpPr>
        <p:spPr>
          <a:xfrm>
            <a:off x="1161050" y="2482378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EMAIL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6C3FF6-9F29-4D39-ABB8-F39FD049D65A}"/>
              </a:ext>
            </a:extLst>
          </p:cNvPr>
          <p:cNvSpPr txBox="1"/>
          <p:nvPr/>
        </p:nvSpPr>
        <p:spPr>
          <a:xfrm>
            <a:off x="6766694" y="244134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클릭하면 글씨 위로 올라가고 밑줄 색 변경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AF1E78-5F2B-4D36-B268-EAE0C67ED5AF}"/>
              </a:ext>
            </a:extLst>
          </p:cNvPr>
          <p:cNvSpPr txBox="1"/>
          <p:nvPr/>
        </p:nvSpPr>
        <p:spPr>
          <a:xfrm>
            <a:off x="6766694" y="3800766"/>
            <a:ext cx="2847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이메일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비번 입력 안됐으면 </a:t>
            </a:r>
            <a:r>
              <a:rPr lang="en-US" altLang="ko-KR" sz="1400" b="1" dirty="0">
                <a:solidFill>
                  <a:srgbClr val="0070C0"/>
                </a:solidFill>
              </a:rPr>
              <a:t>alert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054E4-9DB4-43B8-9213-E7FD80F603E1}"/>
              </a:ext>
            </a:extLst>
          </p:cNvPr>
          <p:cNvSpPr txBox="1"/>
          <p:nvPr/>
        </p:nvSpPr>
        <p:spPr>
          <a:xfrm>
            <a:off x="1038036" y="3157219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PASSWORD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718756-D21C-48FA-B0CF-9F00BE5F7C20}"/>
              </a:ext>
            </a:extLst>
          </p:cNvPr>
          <p:cNvSpPr txBox="1"/>
          <p:nvPr/>
        </p:nvSpPr>
        <p:spPr>
          <a:xfrm>
            <a:off x="743350" y="4657433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Forgot your password?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137F467-A572-4F49-B4FE-50810E87F5A6}"/>
              </a:ext>
            </a:extLst>
          </p:cNvPr>
          <p:cNvCxnSpPr>
            <a:cxnSpLocks/>
          </p:cNvCxnSpPr>
          <p:nvPr/>
        </p:nvCxnSpPr>
        <p:spPr>
          <a:xfrm>
            <a:off x="3963759" y="4227087"/>
            <a:ext cx="2680109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827705-EBE2-45FF-9BEF-4136DBF5B708}"/>
              </a:ext>
            </a:extLst>
          </p:cNvPr>
          <p:cNvSpPr txBox="1"/>
          <p:nvPr/>
        </p:nvSpPr>
        <p:spPr>
          <a:xfrm>
            <a:off x="6766695" y="40424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D439BF-6895-4017-9A72-F26AEF89B470}"/>
              </a:ext>
            </a:extLst>
          </p:cNvPr>
          <p:cNvSpPr txBox="1"/>
          <p:nvPr/>
        </p:nvSpPr>
        <p:spPr>
          <a:xfrm>
            <a:off x="6736708" y="312802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클릭하면 글씨 위로 올라가고 밑줄 색 변경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13AC4A5-051E-42E9-927E-6925EA5987A6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2620952" y="4795933"/>
            <a:ext cx="4038781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85CE48-0C48-4730-B752-2DFBF6F4C0B6}"/>
              </a:ext>
            </a:extLst>
          </p:cNvPr>
          <p:cNvSpPr txBox="1"/>
          <p:nvPr/>
        </p:nvSpPr>
        <p:spPr>
          <a:xfrm>
            <a:off x="6766694" y="461126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분실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49C00A-1DA1-4DCE-A4A7-6B51FEB86CB6}"/>
              </a:ext>
            </a:extLst>
          </p:cNvPr>
          <p:cNvSpPr/>
          <p:nvPr/>
        </p:nvSpPr>
        <p:spPr>
          <a:xfrm>
            <a:off x="8573791" y="4602253"/>
            <a:ext cx="3491209" cy="2116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9965656-CF6D-4649-A5B5-51FAE4BD19BD}"/>
              </a:ext>
            </a:extLst>
          </p:cNvPr>
          <p:cNvCxnSpPr/>
          <p:nvPr/>
        </p:nvCxnSpPr>
        <p:spPr>
          <a:xfrm>
            <a:off x="8681671" y="6185890"/>
            <a:ext cx="338332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A037A1-3E02-4C67-821C-7D1005EC2F9A}"/>
              </a:ext>
            </a:extLst>
          </p:cNvPr>
          <p:cNvSpPr txBox="1"/>
          <p:nvPr/>
        </p:nvSpPr>
        <p:spPr>
          <a:xfrm>
            <a:off x="8644108" y="5874823"/>
            <a:ext cx="218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이메일을 입력해 주세요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AADC22A-409A-46F4-B87E-446E767EE495}"/>
              </a:ext>
            </a:extLst>
          </p:cNvPr>
          <p:cNvSpPr/>
          <p:nvPr/>
        </p:nvSpPr>
        <p:spPr>
          <a:xfrm>
            <a:off x="10091559" y="6324193"/>
            <a:ext cx="578659" cy="2758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전송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B3BF869-4AB6-4952-A8FC-74AA7C89CD0F}"/>
              </a:ext>
            </a:extLst>
          </p:cNvPr>
          <p:cNvCxnSpPr>
            <a:cxnSpLocks/>
          </p:cNvCxnSpPr>
          <p:nvPr/>
        </p:nvCxnSpPr>
        <p:spPr>
          <a:xfrm>
            <a:off x="7742027" y="4980598"/>
            <a:ext cx="831764" cy="16290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C449FAD-1F02-4AB2-83C7-3B2288B016EF}"/>
              </a:ext>
            </a:extLst>
          </p:cNvPr>
          <p:cNvSpPr txBox="1"/>
          <p:nvPr/>
        </p:nvSpPr>
        <p:spPr>
          <a:xfrm>
            <a:off x="8623696" y="4663301"/>
            <a:ext cx="33234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비밀번호를 잊으셨나요</a:t>
            </a:r>
            <a:r>
              <a:rPr lang="en-US" altLang="ko-KR" sz="1200" dirty="0"/>
              <a:t>?</a:t>
            </a:r>
          </a:p>
          <a:p>
            <a:r>
              <a:rPr lang="ko-KR" altLang="en-US" sz="1200" dirty="0"/>
              <a:t>입력해주신 이메일로 비밀번호 재설정 메일을 </a:t>
            </a:r>
            <a:r>
              <a:rPr lang="ko-KR" altLang="en-US" sz="1200" dirty="0" err="1"/>
              <a:t>보내드립니다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비밀번호로 직접 가입한 경우에만 재설정이 가능합니다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DBCC95-F68C-478F-BB8B-4A70ADD13ACD}"/>
              </a:ext>
            </a:extLst>
          </p:cNvPr>
          <p:cNvSpPr txBox="1"/>
          <p:nvPr/>
        </p:nvSpPr>
        <p:spPr>
          <a:xfrm rot="905472">
            <a:off x="7169067" y="5066915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비밀번호 재설정</a:t>
            </a:r>
            <a:endParaRPr lang="en-US" altLang="ko-KR" sz="1400" b="1" dirty="0">
              <a:solidFill>
                <a:srgbClr val="0070C0"/>
              </a:solidFill>
            </a:endParaRPr>
          </a:p>
          <a:p>
            <a:r>
              <a:rPr lang="ko-KR" altLang="en-US" sz="1400" b="1" dirty="0">
                <a:solidFill>
                  <a:srgbClr val="0070C0"/>
                </a:solidFill>
              </a:rPr>
              <a:t>이메일 </a:t>
            </a:r>
            <a:r>
              <a:rPr lang="ko-KR" altLang="en-US" sz="1400" b="1" dirty="0" err="1">
                <a:solidFill>
                  <a:srgbClr val="0070C0"/>
                </a:solidFill>
              </a:rPr>
              <a:t>자동발신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9244B1-6C31-4C80-8561-6ED0EFF172A1}"/>
              </a:ext>
            </a:extLst>
          </p:cNvPr>
          <p:cNvSpPr txBox="1"/>
          <p:nvPr/>
        </p:nvSpPr>
        <p:spPr>
          <a:xfrm>
            <a:off x="1599805" y="5139114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Login With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D8675DA-3424-4B29-B3AE-86CD34C397DB}"/>
              </a:ext>
            </a:extLst>
          </p:cNvPr>
          <p:cNvSpPr/>
          <p:nvPr/>
        </p:nvSpPr>
        <p:spPr>
          <a:xfrm>
            <a:off x="802367" y="5486478"/>
            <a:ext cx="1568358" cy="388498"/>
          </a:xfrm>
          <a:prstGeom prst="roundRect">
            <a:avLst/>
          </a:prstGeom>
          <a:solidFill>
            <a:srgbClr val="3B59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Facebook</a:t>
            </a:r>
            <a:endParaRPr lang="ko-KR" altLang="en-US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FE7E542-40DB-4E8B-959D-2B1DC12A6231}"/>
              </a:ext>
            </a:extLst>
          </p:cNvPr>
          <p:cNvSpPr/>
          <p:nvPr/>
        </p:nvSpPr>
        <p:spPr>
          <a:xfrm>
            <a:off x="2630246" y="5473856"/>
            <a:ext cx="1568358" cy="388498"/>
          </a:xfrm>
          <a:prstGeom prst="roundRect">
            <a:avLst/>
          </a:prstGeom>
          <a:solidFill>
            <a:srgbClr val="DC49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Google</a:t>
            </a:r>
            <a:endParaRPr lang="ko-KR" alt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DCF2BE3-A6F4-497F-8CA6-8B1EEF569E7E}"/>
              </a:ext>
            </a:extLst>
          </p:cNvPr>
          <p:cNvSpPr txBox="1"/>
          <p:nvPr/>
        </p:nvSpPr>
        <p:spPr>
          <a:xfrm>
            <a:off x="4485999" y="5263874"/>
            <a:ext cx="300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Facebook/google</a:t>
            </a:r>
            <a:r>
              <a:rPr lang="ko-KR" altLang="en-US" dirty="0"/>
              <a:t>로 로그인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3CFCE86-FEB2-4DF8-A967-BF0ADD025E6F}"/>
              </a:ext>
            </a:extLst>
          </p:cNvPr>
          <p:cNvCxnSpPr>
            <a:cxnSpLocks/>
          </p:cNvCxnSpPr>
          <p:nvPr/>
        </p:nvCxnSpPr>
        <p:spPr>
          <a:xfrm>
            <a:off x="3979624" y="5689678"/>
            <a:ext cx="2680109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990A428-621B-4410-BD8D-F985D0EAD7BB}"/>
              </a:ext>
            </a:extLst>
          </p:cNvPr>
          <p:cNvSpPr txBox="1"/>
          <p:nvPr/>
        </p:nvSpPr>
        <p:spPr>
          <a:xfrm>
            <a:off x="1563750" y="6091557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dirty="0">
                <a:solidFill>
                  <a:schemeClr val="bg1"/>
                </a:solidFill>
              </a:rPr>
              <a:t>Sign Up</a:t>
            </a:r>
            <a:endParaRPr lang="ko-KR" altLang="en-US" sz="1200" u="sng" dirty="0">
              <a:solidFill>
                <a:schemeClr val="bg1"/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7FCF80E-2448-48D8-BD6C-F81396615CB5}"/>
              </a:ext>
            </a:extLst>
          </p:cNvPr>
          <p:cNvCxnSpPr>
            <a:cxnSpLocks/>
          </p:cNvCxnSpPr>
          <p:nvPr/>
        </p:nvCxnSpPr>
        <p:spPr>
          <a:xfrm>
            <a:off x="3067110" y="6229428"/>
            <a:ext cx="357675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725C3C-53E4-4820-BB8F-30B67974A2F9}"/>
              </a:ext>
            </a:extLst>
          </p:cNvPr>
          <p:cNvSpPr txBox="1"/>
          <p:nvPr/>
        </p:nvSpPr>
        <p:spPr>
          <a:xfrm>
            <a:off x="6766694" y="6063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가입</a:t>
            </a:r>
            <a:endParaRPr lang="ko-KR" altLang="en-US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387A421-15BF-49DE-A492-716168777B4A}"/>
              </a:ext>
            </a:extLst>
          </p:cNvPr>
          <p:cNvCxnSpPr>
            <a:cxnSpLocks/>
          </p:cNvCxnSpPr>
          <p:nvPr/>
        </p:nvCxnSpPr>
        <p:spPr>
          <a:xfrm>
            <a:off x="3296425" y="1961566"/>
            <a:ext cx="3440283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F08C2C3-8C2B-4B3F-9916-E7E6CC66E88F}"/>
              </a:ext>
            </a:extLst>
          </p:cNvPr>
          <p:cNvSpPr txBox="1"/>
          <p:nvPr/>
        </p:nvSpPr>
        <p:spPr>
          <a:xfrm>
            <a:off x="6782540" y="17887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231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1161050" y="2762435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EMAIL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355053" y="352024"/>
            <a:ext cx="15921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Sign-up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AA8A31-5F32-4C21-B669-2BAD97F95447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04681E-ABA1-4C7C-A5AD-A83D64C51F4C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0344047-E981-482F-9D85-CC77C9DA13AC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4BAB058-C19C-4035-B346-FECB3AF3DFD2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EB462B-5313-49D4-AE67-CA811AA6BC52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3FADBA-3332-4B5E-B2C3-979AC5E6F342}"/>
              </a:ext>
            </a:extLst>
          </p:cNvPr>
          <p:cNvSpPr txBox="1"/>
          <p:nvPr/>
        </p:nvSpPr>
        <p:spPr>
          <a:xfrm>
            <a:off x="1038036" y="4107967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 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B7D62D2-0BD4-4BED-A64B-C3467475C91B}"/>
              </a:ext>
            </a:extLst>
          </p:cNvPr>
          <p:cNvCxnSpPr/>
          <p:nvPr/>
        </p:nvCxnSpPr>
        <p:spPr>
          <a:xfrm>
            <a:off x="815275" y="3066080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FA27212-CCE7-484F-976C-DEC7EB851E94}"/>
              </a:ext>
            </a:extLst>
          </p:cNvPr>
          <p:cNvCxnSpPr/>
          <p:nvPr/>
        </p:nvCxnSpPr>
        <p:spPr>
          <a:xfrm>
            <a:off x="834034" y="4393409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B2E0E83-9812-424F-B927-C14B32494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75" y="2679478"/>
            <a:ext cx="450236" cy="4429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8373CAA-8465-49F0-84A6-42F8F9370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5" y="3723389"/>
            <a:ext cx="1038175" cy="102128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1A3EC29-FF66-408F-BBE8-F6D498CF9182}"/>
              </a:ext>
            </a:extLst>
          </p:cNvPr>
          <p:cNvSpPr/>
          <p:nvPr/>
        </p:nvSpPr>
        <p:spPr>
          <a:xfrm>
            <a:off x="815275" y="5350011"/>
            <a:ext cx="3446662" cy="5268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F062A1-4E2B-46D7-959C-0FA6CD7B8FA6}"/>
              </a:ext>
            </a:extLst>
          </p:cNvPr>
          <p:cNvSpPr txBox="1"/>
          <p:nvPr/>
        </p:nvSpPr>
        <p:spPr>
          <a:xfrm>
            <a:off x="1901137" y="1490314"/>
            <a:ext cx="12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CD6621-E8C6-4CEF-AC35-FD74217A94A8}"/>
              </a:ext>
            </a:extLst>
          </p:cNvPr>
          <p:cNvSpPr txBox="1"/>
          <p:nvPr/>
        </p:nvSpPr>
        <p:spPr>
          <a:xfrm>
            <a:off x="1434517" y="1801914"/>
            <a:ext cx="213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Sign Up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A4914B-C7BC-46A0-B95B-7A3B68C32874}"/>
              </a:ext>
            </a:extLst>
          </p:cNvPr>
          <p:cNvSpPr txBox="1"/>
          <p:nvPr/>
        </p:nvSpPr>
        <p:spPr>
          <a:xfrm>
            <a:off x="1161050" y="2482378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EMAIL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C054E4-9DB4-43B8-9213-E7FD80F603E1}"/>
              </a:ext>
            </a:extLst>
          </p:cNvPr>
          <p:cNvSpPr txBox="1"/>
          <p:nvPr/>
        </p:nvSpPr>
        <p:spPr>
          <a:xfrm>
            <a:off x="1038036" y="3817619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PASSWORD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11131E-3E24-4DA6-A83E-A8EAF9F8FB0C}"/>
              </a:ext>
            </a:extLst>
          </p:cNvPr>
          <p:cNvSpPr txBox="1"/>
          <p:nvPr/>
        </p:nvSpPr>
        <p:spPr>
          <a:xfrm>
            <a:off x="1139636" y="4781067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REPEAT PASSWORD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102F228-1403-4B9E-AB0E-7E4294F152BC}"/>
              </a:ext>
            </a:extLst>
          </p:cNvPr>
          <p:cNvCxnSpPr/>
          <p:nvPr/>
        </p:nvCxnSpPr>
        <p:spPr>
          <a:xfrm>
            <a:off x="834034" y="5066509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>
            <a:extLst>
              <a:ext uri="{FF2B5EF4-FFF2-40B4-BE49-F238E27FC236}">
                <a16:creationId xmlns:a16="http://schemas.microsoft.com/office/drawing/2014/main" id="{71C8EF78-BBC2-4FD3-B712-3BA0C07D1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5" y="4396489"/>
            <a:ext cx="1038175" cy="102128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239FD6EB-FB6C-4904-9BD2-D1C4B355E2F7}"/>
              </a:ext>
            </a:extLst>
          </p:cNvPr>
          <p:cNvSpPr txBox="1"/>
          <p:nvPr/>
        </p:nvSpPr>
        <p:spPr>
          <a:xfrm>
            <a:off x="1038036" y="4490719"/>
            <a:ext cx="1877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rPr>
              <a:t>  REPEAT </a:t>
            </a:r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PASSWORD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D22B2D-56E8-409C-85E5-93E4DB28BFB3}"/>
              </a:ext>
            </a:extLst>
          </p:cNvPr>
          <p:cNvSpPr txBox="1"/>
          <p:nvPr/>
        </p:nvSpPr>
        <p:spPr>
          <a:xfrm>
            <a:off x="1161050" y="3398786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NICKNAME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09BEBE9-3351-490C-AC87-3C3490C3C550}"/>
              </a:ext>
            </a:extLst>
          </p:cNvPr>
          <p:cNvCxnSpPr/>
          <p:nvPr/>
        </p:nvCxnSpPr>
        <p:spPr>
          <a:xfrm>
            <a:off x="815275" y="3702431"/>
            <a:ext cx="33833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7EFCC55-56DF-4F4F-9111-D892CE4018A6}"/>
              </a:ext>
            </a:extLst>
          </p:cNvPr>
          <p:cNvSpPr txBox="1"/>
          <p:nvPr/>
        </p:nvSpPr>
        <p:spPr>
          <a:xfrm>
            <a:off x="1161050" y="3118729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NICKNAME</a:t>
            </a:r>
            <a:endParaRPr lang="ko-KR" altLang="en-US" sz="1200" dirty="0"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109C54-B7A4-41B9-8634-D1025980417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33" y="3409349"/>
            <a:ext cx="288000" cy="2844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B188EB-9FBB-4DE9-B1E6-38D4E641A546}"/>
              </a:ext>
            </a:extLst>
          </p:cNvPr>
          <p:cNvSpPr txBox="1"/>
          <p:nvPr/>
        </p:nvSpPr>
        <p:spPr>
          <a:xfrm>
            <a:off x="6984467" y="3786841"/>
            <a:ext cx="361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클릭하면 글씨 위로 올라가고 밑줄 색 변경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8379605F-F195-4645-9ABE-85B583B50D83}"/>
              </a:ext>
            </a:extLst>
          </p:cNvPr>
          <p:cNvCxnSpPr>
            <a:cxnSpLocks/>
          </p:cNvCxnSpPr>
          <p:nvPr/>
        </p:nvCxnSpPr>
        <p:spPr>
          <a:xfrm>
            <a:off x="3993945" y="5644981"/>
            <a:ext cx="2749222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11AEBD-D8AC-4BE6-976B-ABCB89F325FC}"/>
              </a:ext>
            </a:extLst>
          </p:cNvPr>
          <p:cNvSpPr txBox="1"/>
          <p:nvPr/>
        </p:nvSpPr>
        <p:spPr>
          <a:xfrm>
            <a:off x="6984467" y="5491092"/>
            <a:ext cx="2847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이메일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비번 입력 안됐으면 </a:t>
            </a:r>
            <a:r>
              <a:rPr lang="en-US" altLang="ko-KR" sz="1400" b="1" dirty="0">
                <a:solidFill>
                  <a:srgbClr val="0070C0"/>
                </a:solidFill>
              </a:rPr>
              <a:t>alert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7AE60BFB-67B6-4D17-A238-5A2BDAA18333}"/>
              </a:ext>
            </a:extLst>
          </p:cNvPr>
          <p:cNvSpPr/>
          <p:nvPr/>
        </p:nvSpPr>
        <p:spPr>
          <a:xfrm>
            <a:off x="3954128" y="2692399"/>
            <a:ext cx="2789038" cy="2260593"/>
          </a:xfrm>
          <a:custGeom>
            <a:avLst/>
            <a:gdLst>
              <a:gd name="connsiteX0" fmla="*/ 101600 w 1054100"/>
              <a:gd name="connsiteY0" fmla="*/ 2159000 h 2159000"/>
              <a:gd name="connsiteX1" fmla="*/ 1054100 w 1054100"/>
              <a:gd name="connsiteY1" fmla="*/ 2159000 h 2159000"/>
              <a:gd name="connsiteX2" fmla="*/ 1054100 w 1054100"/>
              <a:gd name="connsiteY2" fmla="*/ 0 h 2159000"/>
              <a:gd name="connsiteX3" fmla="*/ 0 w 1054100"/>
              <a:gd name="connsiteY3" fmla="*/ 0 h 2159000"/>
              <a:gd name="connsiteX0" fmla="*/ 0 w 1069366"/>
              <a:gd name="connsiteY0" fmla="*/ 2171198 h 2171198"/>
              <a:gd name="connsiteX1" fmla="*/ 1069366 w 1069366"/>
              <a:gd name="connsiteY1" fmla="*/ 2159000 h 2171198"/>
              <a:gd name="connsiteX2" fmla="*/ 1069366 w 1069366"/>
              <a:gd name="connsiteY2" fmla="*/ 0 h 2171198"/>
              <a:gd name="connsiteX3" fmla="*/ 15266 w 1069366"/>
              <a:gd name="connsiteY3" fmla="*/ 0 h 2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66" h="2171198">
                <a:moveTo>
                  <a:pt x="0" y="2171198"/>
                </a:moveTo>
                <a:lnTo>
                  <a:pt x="1069366" y="2159000"/>
                </a:lnTo>
                <a:lnTo>
                  <a:pt x="1069366" y="0"/>
                </a:lnTo>
                <a:lnTo>
                  <a:pt x="15266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DFDF817-DC51-4979-B1A7-084893075779}"/>
              </a:ext>
            </a:extLst>
          </p:cNvPr>
          <p:cNvCxnSpPr>
            <a:cxnSpLocks/>
          </p:cNvCxnSpPr>
          <p:nvPr/>
        </p:nvCxnSpPr>
        <p:spPr>
          <a:xfrm>
            <a:off x="3296425" y="1961566"/>
            <a:ext cx="3440283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FF61915-7329-42BE-ADCA-8B4AEF56A343}"/>
              </a:ext>
            </a:extLst>
          </p:cNvPr>
          <p:cNvSpPr txBox="1"/>
          <p:nvPr/>
        </p:nvSpPr>
        <p:spPr>
          <a:xfrm>
            <a:off x="6984467" y="18019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회원가입 글씨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167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52024"/>
            <a:ext cx="3888000" cy="6188400"/>
          </a:xfrm>
          <a:prstGeom prst="roundRect">
            <a:avLst>
              <a:gd name="adj" fmla="val 5643"/>
            </a:avLst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EBE7045-F882-4AEA-AB1B-80EE8B7115E2}"/>
              </a:ext>
            </a:extLst>
          </p:cNvPr>
          <p:cNvSpPr/>
          <p:nvPr/>
        </p:nvSpPr>
        <p:spPr>
          <a:xfrm>
            <a:off x="838546" y="5080173"/>
            <a:ext cx="3480047" cy="719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광고페이지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EF816C-FAB1-437E-A957-E6B78A4C0A89}"/>
              </a:ext>
            </a:extLst>
          </p:cNvPr>
          <p:cNvSpPr txBox="1"/>
          <p:nvPr/>
        </p:nvSpPr>
        <p:spPr>
          <a:xfrm>
            <a:off x="701337" y="3158962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여기에 글귀가 표기될 </a:t>
            </a:r>
            <a:r>
              <a:rPr lang="ko-KR" altLang="en-US" dirty="0" err="1">
                <a:solidFill>
                  <a:schemeClr val="bg1"/>
                </a:solidFill>
              </a:rPr>
              <a:t>꺼에요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:)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154BA-7A67-4E71-BE48-C7B9CABC88D3}"/>
              </a:ext>
            </a:extLst>
          </p:cNvPr>
          <p:cNvSpPr txBox="1"/>
          <p:nvPr/>
        </p:nvSpPr>
        <p:spPr>
          <a:xfrm>
            <a:off x="6792117" y="3261558"/>
            <a:ext cx="264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내용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책에서 밑줄 친 부분만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651609" y="352024"/>
            <a:ext cx="1293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Main Page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ED072-5452-4BBE-A1EE-AD3A115CF0E6}"/>
              </a:ext>
            </a:extLst>
          </p:cNvPr>
          <p:cNvSpPr txBox="1"/>
          <p:nvPr/>
        </p:nvSpPr>
        <p:spPr>
          <a:xfrm>
            <a:off x="701337" y="62270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부의 추월차선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419AA-FE0A-4998-9F6D-AF10EA4EB722}"/>
              </a:ext>
            </a:extLst>
          </p:cNvPr>
          <p:cNvSpPr txBox="1"/>
          <p:nvPr/>
        </p:nvSpPr>
        <p:spPr>
          <a:xfrm>
            <a:off x="701337" y="867744"/>
            <a:ext cx="3648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p.117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0777FB2-1540-4E2B-9ABC-3DA0DECF822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50059" y="3343628"/>
            <a:ext cx="2342142" cy="85372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CA89E4-F5D3-4656-BE7F-75354E44CBF4}"/>
              </a:ext>
            </a:extLst>
          </p:cNvPr>
          <p:cNvCxnSpPr/>
          <p:nvPr/>
        </p:nvCxnSpPr>
        <p:spPr>
          <a:xfrm>
            <a:off x="4369295" y="757528"/>
            <a:ext cx="2290438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7AA1AA-1C9F-4B5B-AF3C-ED43DD9A285B}"/>
              </a:ext>
            </a:extLst>
          </p:cNvPr>
          <p:cNvSpPr txBox="1"/>
          <p:nvPr/>
        </p:nvSpPr>
        <p:spPr>
          <a:xfrm>
            <a:off x="6782540" y="53392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제목</a:t>
            </a:r>
            <a:endParaRPr lang="en-US" altLang="ko-KR" dirty="0"/>
          </a:p>
          <a:p>
            <a:r>
              <a:rPr lang="ko-KR" altLang="en-US" dirty="0"/>
              <a:t>책 페이지</a:t>
            </a:r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23BD2DE4-AEFC-447A-AF55-CD218EE22262}"/>
              </a:ext>
            </a:extLst>
          </p:cNvPr>
          <p:cNvGrpSpPr/>
          <p:nvPr/>
        </p:nvGrpSpPr>
        <p:grpSpPr>
          <a:xfrm>
            <a:off x="2421287" y="6096792"/>
            <a:ext cx="255873" cy="286832"/>
            <a:chOff x="2459387" y="6049944"/>
            <a:chExt cx="255873" cy="286832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F17A7BA-4E27-4265-95F1-D3546345312B}"/>
                </a:ext>
              </a:extLst>
            </p:cNvPr>
            <p:cNvSpPr/>
            <p:nvPr/>
          </p:nvSpPr>
          <p:spPr>
            <a:xfrm>
              <a:off x="2621564" y="6049944"/>
              <a:ext cx="93696" cy="93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F883670-CA1B-4E0D-B8D0-88C6ED6BBA7F}"/>
                </a:ext>
              </a:extLst>
            </p:cNvPr>
            <p:cNvSpPr/>
            <p:nvPr/>
          </p:nvSpPr>
          <p:spPr>
            <a:xfrm>
              <a:off x="2621564" y="6243080"/>
              <a:ext cx="93696" cy="93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6FBA3C1-0A5B-45D5-8E73-B3271343C2CD}"/>
                </a:ext>
              </a:extLst>
            </p:cNvPr>
            <p:cNvSpPr/>
            <p:nvPr/>
          </p:nvSpPr>
          <p:spPr>
            <a:xfrm>
              <a:off x="2459387" y="6149291"/>
              <a:ext cx="93696" cy="936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E05AC04-45D2-4919-A21D-0B6FD4A35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838" y="6117112"/>
              <a:ext cx="109410" cy="662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46AF734-BEBF-406A-879B-A0B81D56DBEE}"/>
                </a:ext>
              </a:extLst>
            </p:cNvPr>
            <p:cNvCxnSpPr>
              <a:cxnSpLocks/>
            </p:cNvCxnSpPr>
            <p:nvPr/>
          </p:nvCxnSpPr>
          <p:spPr>
            <a:xfrm>
              <a:off x="2532763" y="6213919"/>
              <a:ext cx="116493" cy="677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4" name="그림 1033">
            <a:extLst>
              <a:ext uri="{FF2B5EF4-FFF2-40B4-BE49-F238E27FC236}">
                <a16:creationId xmlns:a16="http://schemas.microsoft.com/office/drawing/2014/main" id="{A9F7C321-A581-4C94-84DE-70307CF1F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86" y="6064344"/>
            <a:ext cx="331672" cy="331672"/>
          </a:xfrm>
          <a:prstGeom prst="rect">
            <a:avLst/>
          </a:prstGeom>
        </p:spPr>
      </p:pic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AD7ACB85-4082-4FC0-8686-1CF9138998D5}"/>
              </a:ext>
            </a:extLst>
          </p:cNvPr>
          <p:cNvGrpSpPr/>
          <p:nvPr/>
        </p:nvGrpSpPr>
        <p:grpSpPr>
          <a:xfrm>
            <a:off x="3869454" y="6132352"/>
            <a:ext cx="245105" cy="198815"/>
            <a:chOff x="3927338" y="6132352"/>
            <a:chExt cx="187221" cy="198815"/>
          </a:xfrm>
        </p:grpSpPr>
        <p:cxnSp>
          <p:nvCxnSpPr>
            <p:cNvPr id="1037" name="직선 연결선 1036">
              <a:extLst>
                <a:ext uri="{FF2B5EF4-FFF2-40B4-BE49-F238E27FC236}">
                  <a16:creationId xmlns:a16="http://schemas.microsoft.com/office/drawing/2014/main" id="{F9B9BE79-2865-4A62-852B-4BA1C07CD27E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95195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0DCDA05-973B-43E6-B277-B805E3D4D1CB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26512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D700BE-9C20-4B1F-9331-A732B2F1B5EA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132352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B5FA84-CCBF-4C1D-BB56-A3EA257ACD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7338" y="6331167"/>
              <a:ext cx="187221" cy="0"/>
            </a:xfrm>
            <a:prstGeom prst="line">
              <a:avLst/>
            </a:prstGeom>
            <a:ln w="19050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자유형: 도형 1041">
            <a:extLst>
              <a:ext uri="{FF2B5EF4-FFF2-40B4-BE49-F238E27FC236}">
                <a16:creationId xmlns:a16="http://schemas.microsoft.com/office/drawing/2014/main" id="{70AEC851-6A38-4F8D-95BE-A9C75999BEE0}"/>
              </a:ext>
            </a:extLst>
          </p:cNvPr>
          <p:cNvSpPr/>
          <p:nvPr/>
        </p:nvSpPr>
        <p:spPr>
          <a:xfrm>
            <a:off x="1145894" y="5034987"/>
            <a:ext cx="5497974" cy="917041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자유형: 도형 1042">
            <a:extLst>
              <a:ext uri="{FF2B5EF4-FFF2-40B4-BE49-F238E27FC236}">
                <a16:creationId xmlns:a16="http://schemas.microsoft.com/office/drawing/2014/main" id="{85C24F72-897A-4884-80AA-8AE314C4BA88}"/>
              </a:ext>
            </a:extLst>
          </p:cNvPr>
          <p:cNvSpPr/>
          <p:nvPr/>
        </p:nvSpPr>
        <p:spPr>
          <a:xfrm>
            <a:off x="2514983" y="5381890"/>
            <a:ext cx="4125514" cy="572143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자유형: 도형 1043">
            <a:extLst>
              <a:ext uri="{FF2B5EF4-FFF2-40B4-BE49-F238E27FC236}">
                <a16:creationId xmlns:a16="http://schemas.microsoft.com/office/drawing/2014/main" id="{A94883B0-B2C9-46E7-B851-AB3B99D3B3CF}"/>
              </a:ext>
            </a:extLst>
          </p:cNvPr>
          <p:cNvSpPr/>
          <p:nvPr/>
        </p:nvSpPr>
        <p:spPr>
          <a:xfrm>
            <a:off x="3990844" y="5729470"/>
            <a:ext cx="2668889" cy="225214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906AF4E-BE01-4056-B08B-C70D364EC58E}"/>
              </a:ext>
            </a:extLst>
          </p:cNvPr>
          <p:cNvSpPr txBox="1"/>
          <p:nvPr/>
        </p:nvSpPr>
        <p:spPr>
          <a:xfrm>
            <a:off x="6792117" y="48604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내용복사</a:t>
            </a:r>
            <a:endParaRPr lang="ko-KR" altLang="en-US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198850CF-889F-4028-ACFB-3CE166DDD66C}"/>
              </a:ext>
            </a:extLst>
          </p:cNvPr>
          <p:cNvSpPr txBox="1"/>
          <p:nvPr/>
        </p:nvSpPr>
        <p:spPr>
          <a:xfrm>
            <a:off x="6782540" y="519722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공유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6BA315D-0588-4FA5-A079-878EAE7A18C3}"/>
              </a:ext>
            </a:extLst>
          </p:cNvPr>
          <p:cNvSpPr txBox="1"/>
          <p:nvPr/>
        </p:nvSpPr>
        <p:spPr>
          <a:xfrm>
            <a:off x="6784656" y="55479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메뉴</a:t>
            </a:r>
            <a:endParaRPr lang="ko-KR" altLang="en-US" dirty="0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FBA21124-537D-4F4D-956F-75C88BC35700}"/>
              </a:ext>
            </a:extLst>
          </p:cNvPr>
          <p:cNvSpPr/>
          <p:nvPr/>
        </p:nvSpPr>
        <p:spPr>
          <a:xfrm>
            <a:off x="9785055" y="4372753"/>
            <a:ext cx="914400" cy="5599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복사됨</a:t>
            </a:r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D0B011F6-DD2D-4BD5-AFBC-91DB9E5D02B3}"/>
              </a:ext>
            </a:extLst>
          </p:cNvPr>
          <p:cNvCxnSpPr>
            <a:cxnSpLocks/>
            <a:stCxn id="1045" idx="3"/>
            <a:endCxn id="1048" idx="1"/>
          </p:cNvCxnSpPr>
          <p:nvPr/>
        </p:nvCxnSpPr>
        <p:spPr>
          <a:xfrm flipV="1">
            <a:off x="7900113" y="4652723"/>
            <a:ext cx="1884942" cy="3924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58185A79-7B71-4F84-9703-4AB377721CE1}"/>
              </a:ext>
            </a:extLst>
          </p:cNvPr>
          <p:cNvSpPr txBox="1"/>
          <p:nvPr/>
        </p:nvSpPr>
        <p:spPr>
          <a:xfrm rot="20881692">
            <a:off x="7900420" y="453185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복사가 되면 </a:t>
            </a:r>
            <a:r>
              <a:rPr lang="ko-KR" altLang="en-US" sz="1400" b="1" dirty="0" err="1">
                <a:solidFill>
                  <a:srgbClr val="0070C0"/>
                </a:solidFill>
              </a:rPr>
              <a:t>알림창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84DA692-C1A3-4A4C-B6FE-708F6A5B60BB}"/>
              </a:ext>
            </a:extLst>
          </p:cNvPr>
          <p:cNvCxnSpPr>
            <a:cxnSpLocks/>
          </p:cNvCxnSpPr>
          <p:nvPr/>
        </p:nvCxnSpPr>
        <p:spPr>
          <a:xfrm flipV="1">
            <a:off x="8321406" y="5393425"/>
            <a:ext cx="852668" cy="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6CDBBE09-1C10-4954-98FD-D197F9414031}"/>
              </a:ext>
            </a:extLst>
          </p:cNvPr>
          <p:cNvSpPr txBox="1"/>
          <p:nvPr/>
        </p:nvSpPr>
        <p:spPr>
          <a:xfrm>
            <a:off x="9300115" y="5240197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공유 가능한 어플 나오게 하기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76F13BD-4EE5-4D54-8A78-F3854AC686B9}"/>
              </a:ext>
            </a:extLst>
          </p:cNvPr>
          <p:cNvCxnSpPr>
            <a:cxnSpLocks/>
          </p:cNvCxnSpPr>
          <p:nvPr/>
        </p:nvCxnSpPr>
        <p:spPr>
          <a:xfrm flipV="1">
            <a:off x="7531593" y="5729470"/>
            <a:ext cx="852668" cy="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AD90280-C025-44F2-8E0E-4B0239A81307}"/>
              </a:ext>
            </a:extLst>
          </p:cNvPr>
          <p:cNvSpPr txBox="1"/>
          <p:nvPr/>
        </p:nvSpPr>
        <p:spPr>
          <a:xfrm>
            <a:off x="8510302" y="5576242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70C0"/>
                </a:solidFill>
              </a:rPr>
              <a:t>메뉴창으로 이동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1F88F96-7B3C-4E21-83DC-FB2058CEBC89}"/>
              </a:ext>
            </a:extLst>
          </p:cNvPr>
          <p:cNvSpPr txBox="1"/>
          <p:nvPr/>
        </p:nvSpPr>
        <p:spPr>
          <a:xfrm>
            <a:off x="6792117" y="2601093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24</a:t>
            </a:r>
            <a:r>
              <a:rPr lang="ko-KR" altLang="en-US" b="1" dirty="0">
                <a:solidFill>
                  <a:srgbClr val="0070C0"/>
                </a:solidFill>
              </a:rPr>
              <a:t>시간 간격으로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b="1" dirty="0">
                <a:solidFill>
                  <a:srgbClr val="0070C0"/>
                </a:solidFill>
              </a:rPr>
              <a:t>문장이 바뀜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내용이 없으면 왼쪽 글씨가 표시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8E1622-B36F-4DFB-B497-D3E52FD24B16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721924-9488-46BB-8437-B7D111435FAA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664CA43C-815C-4BB1-BF43-64ACC627C9BB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B9868C6-445A-489E-82BD-58690BF27946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6F1F9D-1ED8-4F02-85E4-C6E9B59A9918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0CC7613-A597-48EB-9FB0-0CECBF681A62}"/>
              </a:ext>
            </a:extLst>
          </p:cNvPr>
          <p:cNvSpPr txBox="1"/>
          <p:nvPr/>
        </p:nvSpPr>
        <p:spPr>
          <a:xfrm>
            <a:off x="5043538" y="3961398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광고제거 결제기능 필요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EA9F0B3-479D-4DCD-B822-C1E2A6F78382}"/>
              </a:ext>
            </a:extLst>
          </p:cNvPr>
          <p:cNvSpPr/>
          <p:nvPr/>
        </p:nvSpPr>
        <p:spPr>
          <a:xfrm>
            <a:off x="984486" y="4136347"/>
            <a:ext cx="3913112" cy="1151757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31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10594700" y="352024"/>
            <a:ext cx="1374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Menu Page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260F66-442F-4D5A-8263-33D588590788}"/>
              </a:ext>
            </a:extLst>
          </p:cNvPr>
          <p:cNvSpPr txBox="1"/>
          <p:nvPr/>
        </p:nvSpPr>
        <p:spPr>
          <a:xfrm>
            <a:off x="6792117" y="60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07832-A385-4E44-99B5-F08D4D7EB33E}"/>
              </a:ext>
            </a:extLst>
          </p:cNvPr>
          <p:cNvSpPr txBox="1"/>
          <p:nvPr/>
        </p:nvSpPr>
        <p:spPr>
          <a:xfrm>
            <a:off x="6792117" y="38602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홈버튼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2F390-2D97-4359-B9DB-51D88029AF7B}"/>
              </a:ext>
            </a:extLst>
          </p:cNvPr>
          <p:cNvSpPr txBox="1"/>
          <p:nvPr/>
        </p:nvSpPr>
        <p:spPr>
          <a:xfrm>
            <a:off x="6784656" y="44333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등록 페이지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B0F189-1A36-4205-8D66-91A6B52B3FA8}"/>
              </a:ext>
            </a:extLst>
          </p:cNvPr>
          <p:cNvSpPr txBox="1"/>
          <p:nvPr/>
        </p:nvSpPr>
        <p:spPr>
          <a:xfrm>
            <a:off x="6784656" y="56622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피드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756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책장</a:t>
            </a:r>
          </a:p>
        </p:txBody>
      </p:sp>
      <p:sp>
        <p:nvSpPr>
          <p:cNvPr id="3079" name="사각형: 둥근 모서리 3078">
            <a:extLst>
              <a:ext uri="{FF2B5EF4-FFF2-40B4-BE49-F238E27FC236}">
                <a16:creationId xmlns:a16="http://schemas.microsoft.com/office/drawing/2014/main" id="{A5CF7AF7-D980-4464-84A5-9BFB4D18C0FA}"/>
              </a:ext>
            </a:extLst>
          </p:cNvPr>
          <p:cNvSpPr/>
          <p:nvPr/>
        </p:nvSpPr>
        <p:spPr>
          <a:xfrm>
            <a:off x="570192" y="5948921"/>
            <a:ext cx="3868950" cy="345783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3A895AF-64DE-4209-BE66-46684527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8F8F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" y="5882736"/>
            <a:ext cx="938630" cy="70533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A2391FE-1B6D-4C81-A0EB-CFCB74F4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72" y="5708563"/>
            <a:ext cx="1093296" cy="10800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004710D-ECE0-4DBA-A135-E73A65BD0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940" y="6001796"/>
            <a:ext cx="473766" cy="468000"/>
          </a:xfrm>
          <a:prstGeom prst="rect">
            <a:avLst/>
          </a:prstGeom>
        </p:spPr>
      </p:pic>
      <p:pic>
        <p:nvPicPr>
          <p:cNvPr id="3090" name="그림 3089">
            <a:extLst>
              <a:ext uri="{FF2B5EF4-FFF2-40B4-BE49-F238E27FC236}">
                <a16:creationId xmlns:a16="http://schemas.microsoft.com/office/drawing/2014/main" id="{7451C848-DB4F-4346-BE87-9D81EF766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1685" y="6036426"/>
            <a:ext cx="395971" cy="391156"/>
          </a:xfrm>
          <a:prstGeom prst="rect">
            <a:avLst/>
          </a:prstGeom>
        </p:spPr>
      </p:pic>
      <p:sp>
        <p:nvSpPr>
          <p:cNvPr id="3091" name="TextBox 3090">
            <a:extLst>
              <a:ext uri="{FF2B5EF4-FFF2-40B4-BE49-F238E27FC236}">
                <a16:creationId xmlns:a16="http://schemas.microsoft.com/office/drawing/2014/main" id="{2954C2E9-7B12-4362-9ABA-34FC347C2537}"/>
              </a:ext>
            </a:extLst>
          </p:cNvPr>
          <p:cNvSpPr txBox="1"/>
          <p:nvPr/>
        </p:nvSpPr>
        <p:spPr>
          <a:xfrm>
            <a:off x="3467376" y="6872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책분류하기</a:t>
            </a:r>
          </a:p>
        </p:txBody>
      </p:sp>
      <p:sp>
        <p:nvSpPr>
          <p:cNvPr id="3099" name="TextBox 3098">
            <a:extLst>
              <a:ext uri="{FF2B5EF4-FFF2-40B4-BE49-F238E27FC236}">
                <a16:creationId xmlns:a16="http://schemas.microsoft.com/office/drawing/2014/main" id="{FAB5E948-1CD5-4136-98F3-714C5A382110}"/>
              </a:ext>
            </a:extLst>
          </p:cNvPr>
          <p:cNvSpPr txBox="1"/>
          <p:nvPr/>
        </p:nvSpPr>
        <p:spPr>
          <a:xfrm>
            <a:off x="6774290" y="10107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접기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269F603-3001-4D9D-A0EF-63AA4D8BD7E3}"/>
              </a:ext>
            </a:extLst>
          </p:cNvPr>
          <p:cNvSpPr txBox="1"/>
          <p:nvPr/>
        </p:nvSpPr>
        <p:spPr>
          <a:xfrm>
            <a:off x="6792117" y="511939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추가 버튼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57E2839-5666-4BCC-94CE-60665828B0AE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130" name="Picture 2" descr="부의 추월차선 - YES24">
            <a:extLst>
              <a:ext uri="{FF2B5EF4-FFF2-40B4-BE49-F238E27FC236}">
                <a16:creationId xmlns:a16="http://schemas.microsoft.com/office/drawing/2014/main" id="{A9E1F039-F440-4EE5-A1F7-D699952F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7" y="1881583"/>
            <a:ext cx="896051" cy="1331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4" descr="권력의 법칙 - YES24">
            <a:extLst>
              <a:ext uri="{FF2B5EF4-FFF2-40B4-BE49-F238E27FC236}">
                <a16:creationId xmlns:a16="http://schemas.microsoft.com/office/drawing/2014/main" id="{B9BFCF39-98A4-4ED7-9AC7-0B73D23E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543" y="1881176"/>
            <a:ext cx="912420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6" descr="허브 코헨, 협상의 법칙 1 : 인터파크 도서">
            <a:extLst>
              <a:ext uri="{FF2B5EF4-FFF2-40B4-BE49-F238E27FC236}">
                <a16:creationId xmlns:a16="http://schemas.microsoft.com/office/drawing/2014/main" id="{05F36264-179B-4E89-A155-AD7B9643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04" y="1881176"/>
            <a:ext cx="949169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8" descr="오리지널스 - 교보문고">
            <a:extLst>
              <a:ext uri="{FF2B5EF4-FFF2-40B4-BE49-F238E27FC236}">
                <a16:creationId xmlns:a16="http://schemas.microsoft.com/office/drawing/2014/main" id="{49D12F11-3DA8-4F0D-ABC0-2E23B3EC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0" y="3417377"/>
            <a:ext cx="899788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타이탄의 도구들 (1만 시간의 법칙을 깬 거인들의 61가지 전략) - 리디북스">
            <a:extLst>
              <a:ext uri="{FF2B5EF4-FFF2-40B4-BE49-F238E27FC236}">
                <a16:creationId xmlns:a16="http://schemas.microsoft.com/office/drawing/2014/main" id="{1334100C-C2B3-4283-A9D9-F41A6A51E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142" y="3417377"/>
            <a:ext cx="907821" cy="133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2" descr="뇌, 욕망의 비밀을 풀다 - YES24">
            <a:extLst>
              <a:ext uri="{FF2B5EF4-FFF2-40B4-BE49-F238E27FC236}">
                <a16:creationId xmlns:a16="http://schemas.microsoft.com/office/drawing/2014/main" id="{178028AD-8505-4D39-B38C-4060F439AC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6"/>
          <a:stretch/>
        </p:blipFill>
        <p:spPr bwMode="auto">
          <a:xfrm>
            <a:off x="753070" y="5613438"/>
            <a:ext cx="899100" cy="332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31B1467-5996-4BAE-B6BB-F4AA12919CE2}"/>
              </a:ext>
            </a:extLst>
          </p:cNvPr>
          <p:cNvSpPr txBox="1"/>
          <p:nvPr/>
        </p:nvSpPr>
        <p:spPr>
          <a:xfrm>
            <a:off x="676645" y="150797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자기계발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2AFDFA1-CA0D-4BBB-94E8-FB00046561F1}"/>
              </a:ext>
            </a:extLst>
          </p:cNvPr>
          <p:cNvSpPr txBox="1"/>
          <p:nvPr/>
        </p:nvSpPr>
        <p:spPr>
          <a:xfrm>
            <a:off x="667346" y="527307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마케팅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22D8C7F-0CBF-4C23-9E27-D368071296BC}"/>
              </a:ext>
            </a:extLst>
          </p:cNvPr>
          <p:cNvCxnSpPr/>
          <p:nvPr/>
        </p:nvCxnSpPr>
        <p:spPr>
          <a:xfrm>
            <a:off x="753070" y="5163355"/>
            <a:ext cx="34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3F7D54B4-1364-4FD1-8B1A-A08107637C9F}"/>
              </a:ext>
            </a:extLst>
          </p:cNvPr>
          <p:cNvSpPr/>
          <p:nvPr/>
        </p:nvSpPr>
        <p:spPr>
          <a:xfrm>
            <a:off x="4141455" y="16052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506A35C2-1E49-4246-AB94-68F331DD039C}"/>
              </a:ext>
            </a:extLst>
          </p:cNvPr>
          <p:cNvSpPr/>
          <p:nvPr/>
        </p:nvSpPr>
        <p:spPr>
          <a:xfrm>
            <a:off x="4141455" y="537900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829D8CA-111C-4D9F-BDA5-FC2E5BAEF5E9}"/>
              </a:ext>
            </a:extLst>
          </p:cNvPr>
          <p:cNvCxnSpPr/>
          <p:nvPr/>
        </p:nvCxnSpPr>
        <p:spPr>
          <a:xfrm>
            <a:off x="744231" y="1358649"/>
            <a:ext cx="34920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141636E-4309-47DC-8465-81414A2AEEA5}"/>
              </a:ext>
            </a:extLst>
          </p:cNvPr>
          <p:cNvSpPr txBox="1"/>
          <p:nvPr/>
        </p:nvSpPr>
        <p:spPr>
          <a:xfrm>
            <a:off x="676645" y="1079347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즐겨찾기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F2AA99C4-7767-4410-92CE-737D52AD6B4B}"/>
              </a:ext>
            </a:extLst>
          </p:cNvPr>
          <p:cNvSpPr/>
          <p:nvPr/>
        </p:nvSpPr>
        <p:spPr>
          <a:xfrm rot="10800000">
            <a:off x="4141455" y="1176578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6C7DC21-7ABC-46B9-B9CA-FF7D56885D30}"/>
              </a:ext>
            </a:extLst>
          </p:cNvPr>
          <p:cNvCxnSpPr>
            <a:cxnSpLocks/>
          </p:cNvCxnSpPr>
          <p:nvPr/>
        </p:nvCxnSpPr>
        <p:spPr>
          <a:xfrm flipV="1">
            <a:off x="4350059" y="1195369"/>
            <a:ext cx="2309674" cy="2069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A0EBF5-17A7-4E75-A9F8-0A09A4943F3B}"/>
              </a:ext>
            </a:extLst>
          </p:cNvPr>
          <p:cNvCxnSpPr>
            <a:cxnSpLocks/>
          </p:cNvCxnSpPr>
          <p:nvPr/>
        </p:nvCxnSpPr>
        <p:spPr>
          <a:xfrm>
            <a:off x="4261937" y="6215417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C346FB9-0DD3-48EA-9D84-03CE7F98EB17}"/>
              </a:ext>
            </a:extLst>
          </p:cNvPr>
          <p:cNvSpPr/>
          <p:nvPr/>
        </p:nvSpPr>
        <p:spPr>
          <a:xfrm>
            <a:off x="2000976" y="4618004"/>
            <a:ext cx="4665100" cy="1336030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8220DF5F-49BB-4A57-AA79-D8A522184F44}"/>
              </a:ext>
            </a:extLst>
          </p:cNvPr>
          <p:cNvSpPr/>
          <p:nvPr/>
        </p:nvSpPr>
        <p:spPr>
          <a:xfrm>
            <a:off x="3041260" y="5808462"/>
            <a:ext cx="3618473" cy="14622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7D5FDC16-BF2C-404E-9BFE-F7C7E884AFFF}"/>
              </a:ext>
            </a:extLst>
          </p:cNvPr>
          <p:cNvSpPr/>
          <p:nvPr/>
        </p:nvSpPr>
        <p:spPr>
          <a:xfrm>
            <a:off x="1066800" y="4044875"/>
            <a:ext cx="5599276" cy="1907153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97" name="그룹 3096">
            <a:extLst>
              <a:ext uri="{FF2B5EF4-FFF2-40B4-BE49-F238E27FC236}">
                <a16:creationId xmlns:a16="http://schemas.microsoft.com/office/drawing/2014/main" id="{1488FD44-F153-4CCA-BCE2-0FE65EFCD077}"/>
              </a:ext>
            </a:extLst>
          </p:cNvPr>
          <p:cNvGrpSpPr/>
          <p:nvPr/>
        </p:nvGrpSpPr>
        <p:grpSpPr>
          <a:xfrm>
            <a:off x="3694292" y="5142355"/>
            <a:ext cx="626063" cy="626063"/>
            <a:chOff x="3694292" y="5142355"/>
            <a:chExt cx="626063" cy="626063"/>
          </a:xfrm>
        </p:grpSpPr>
        <p:sp>
          <p:nvSpPr>
            <p:cNvPr id="3092" name="타원 3091">
              <a:extLst>
                <a:ext uri="{FF2B5EF4-FFF2-40B4-BE49-F238E27FC236}">
                  <a16:creationId xmlns:a16="http://schemas.microsoft.com/office/drawing/2014/main" id="{CB22B48D-17A0-4D8E-881E-3ECA6A07A75C}"/>
                </a:ext>
              </a:extLst>
            </p:cNvPr>
            <p:cNvSpPr/>
            <p:nvPr/>
          </p:nvSpPr>
          <p:spPr>
            <a:xfrm>
              <a:off x="3694292" y="5142355"/>
              <a:ext cx="626063" cy="6260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96" name="그룹 3095">
              <a:extLst>
                <a:ext uri="{FF2B5EF4-FFF2-40B4-BE49-F238E27FC236}">
                  <a16:creationId xmlns:a16="http://schemas.microsoft.com/office/drawing/2014/main" id="{0C511C92-65E6-48B4-B506-213B12AA1D78}"/>
                </a:ext>
              </a:extLst>
            </p:cNvPr>
            <p:cNvGrpSpPr/>
            <p:nvPr/>
          </p:nvGrpSpPr>
          <p:grpSpPr>
            <a:xfrm>
              <a:off x="3808049" y="5237058"/>
              <a:ext cx="418985" cy="418985"/>
              <a:chOff x="6296025" y="3171825"/>
              <a:chExt cx="504000" cy="504000"/>
            </a:xfrm>
          </p:grpSpPr>
          <p:cxnSp>
            <p:nvCxnSpPr>
              <p:cNvPr id="3094" name="직선 연결선 3093">
                <a:extLst>
                  <a:ext uri="{FF2B5EF4-FFF2-40B4-BE49-F238E27FC236}">
                    <a16:creationId xmlns:a16="http://schemas.microsoft.com/office/drawing/2014/main" id="{79A9181B-C82E-4CDF-9074-1B7B14C5B02A}"/>
                  </a:ext>
                </a:extLst>
              </p:cNvPr>
              <p:cNvCxnSpPr/>
              <p:nvPr/>
            </p:nvCxnSpPr>
            <p:spPr>
              <a:xfrm>
                <a:off x="6296025" y="3428469"/>
                <a:ext cx="50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E2349537-5B22-421F-8B6A-0E574BD22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3675" y="3171825"/>
                <a:ext cx="0" cy="504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B49E615-F3D7-40CD-A265-002BD890089B}"/>
              </a:ext>
            </a:extLst>
          </p:cNvPr>
          <p:cNvCxnSpPr>
            <a:cxnSpLocks/>
          </p:cNvCxnSpPr>
          <p:nvPr/>
        </p:nvCxnSpPr>
        <p:spPr>
          <a:xfrm>
            <a:off x="4261937" y="5284078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2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추가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60334"/>
            <a:ext cx="5818351" cy="140068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6819774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222786B-42F2-4EB4-B864-52361E52C62F}"/>
              </a:ext>
            </a:extLst>
          </p:cNvPr>
          <p:cNvSpPr/>
          <p:nvPr/>
        </p:nvSpPr>
        <p:spPr>
          <a:xfrm>
            <a:off x="4141455" y="1300403"/>
            <a:ext cx="71438" cy="53673"/>
          </a:xfrm>
          <a:custGeom>
            <a:avLst/>
            <a:gdLst>
              <a:gd name="connsiteX0" fmla="*/ 0 w 142875"/>
              <a:gd name="connsiteY0" fmla="*/ 66675 h 71438"/>
              <a:gd name="connsiteX1" fmla="*/ 69056 w 142875"/>
              <a:gd name="connsiteY1" fmla="*/ 0 h 71438"/>
              <a:gd name="connsiteX2" fmla="*/ 142875 w 142875"/>
              <a:gd name="connsiteY2" fmla="*/ 71438 h 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71438">
                <a:moveTo>
                  <a:pt x="0" y="66675"/>
                </a:moveTo>
                <a:lnTo>
                  <a:pt x="69056" y="0"/>
                </a:lnTo>
                <a:lnTo>
                  <a:pt x="142875" y="71438"/>
                </a:ln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9F17694-7324-4B44-B974-E984ABCCC342}"/>
              </a:ext>
            </a:extLst>
          </p:cNvPr>
          <p:cNvSpPr/>
          <p:nvPr/>
        </p:nvSpPr>
        <p:spPr>
          <a:xfrm>
            <a:off x="710461" y="1129410"/>
            <a:ext cx="3605022" cy="3892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148F0-5EF6-4246-A1A3-90F6B653D6D9}"/>
              </a:ext>
            </a:extLst>
          </p:cNvPr>
          <p:cNvSpPr txBox="1"/>
          <p:nvPr/>
        </p:nvSpPr>
        <p:spPr>
          <a:xfrm>
            <a:off x="743320" y="1203172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입력하세요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C33795-4C65-422D-96F4-09541AF54919}"/>
              </a:ext>
            </a:extLst>
          </p:cNvPr>
          <p:cNvSpPr txBox="1"/>
          <p:nvPr/>
        </p:nvSpPr>
        <p:spPr>
          <a:xfrm>
            <a:off x="6792117" y="118939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책 검색</a:t>
            </a: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3949685-2099-4C0E-A8B4-6684D90E0C41}"/>
              </a:ext>
            </a:extLst>
          </p:cNvPr>
          <p:cNvCxnSpPr>
            <a:cxnSpLocks/>
          </p:cNvCxnSpPr>
          <p:nvPr/>
        </p:nvCxnSpPr>
        <p:spPr>
          <a:xfrm>
            <a:off x="4261937" y="1354076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6375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6496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9493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21787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24275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Picture 2" descr="수박 수영장">
            <a:extLst>
              <a:ext uri="{FF2B5EF4-FFF2-40B4-BE49-F238E27FC236}">
                <a16:creationId xmlns:a16="http://schemas.microsoft.com/office/drawing/2014/main" id="{4B2855BF-9AE8-442B-ADE3-C5AA45A5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1" y="2846023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F10535-1E70-4DA1-B635-57297B906837}"/>
              </a:ext>
            </a:extLst>
          </p:cNvPr>
          <p:cNvSpPr txBox="1"/>
          <p:nvPr/>
        </p:nvSpPr>
        <p:spPr>
          <a:xfrm>
            <a:off x="1615543" y="2858089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D05FC6-FA8B-473E-A785-E0D321060368}"/>
              </a:ext>
            </a:extLst>
          </p:cNvPr>
          <p:cNvSpPr txBox="1"/>
          <p:nvPr/>
        </p:nvSpPr>
        <p:spPr>
          <a:xfrm>
            <a:off x="1615543" y="315783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39B8B2-FC7D-474A-96F4-168AAE882766}"/>
              </a:ext>
            </a:extLst>
          </p:cNvPr>
          <p:cNvSpPr txBox="1"/>
          <p:nvPr/>
        </p:nvSpPr>
        <p:spPr>
          <a:xfrm>
            <a:off x="1612800" y="33872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54E0B-6FD5-4A5A-BDDE-E6D6BF8255E5}"/>
              </a:ext>
            </a:extLst>
          </p:cNvPr>
          <p:cNvSpPr txBox="1"/>
          <p:nvPr/>
        </p:nvSpPr>
        <p:spPr>
          <a:xfrm>
            <a:off x="1612800" y="3635977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" name="Picture 2" descr="수박 수영장">
            <a:extLst>
              <a:ext uri="{FF2B5EF4-FFF2-40B4-BE49-F238E27FC236}">
                <a16:creationId xmlns:a16="http://schemas.microsoft.com/office/drawing/2014/main" id="{F4C2BF9D-3C88-4B58-B816-5D5862DC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4097866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45A8D8A-2DF6-459D-B1F3-2559838CF1C8}"/>
              </a:ext>
            </a:extLst>
          </p:cNvPr>
          <p:cNvSpPr txBox="1"/>
          <p:nvPr/>
        </p:nvSpPr>
        <p:spPr>
          <a:xfrm>
            <a:off x="1606419" y="4109932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77617A-A407-49E1-B6F3-0F00DC1C4BC6}"/>
              </a:ext>
            </a:extLst>
          </p:cNvPr>
          <p:cNvSpPr txBox="1"/>
          <p:nvPr/>
        </p:nvSpPr>
        <p:spPr>
          <a:xfrm>
            <a:off x="1606419" y="440967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BECE0E-7296-4773-A45B-88898EE94A3B}"/>
              </a:ext>
            </a:extLst>
          </p:cNvPr>
          <p:cNvSpPr txBox="1"/>
          <p:nvPr/>
        </p:nvSpPr>
        <p:spPr>
          <a:xfrm>
            <a:off x="1603676" y="46390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417EE-7692-46D4-9134-71F6377CC5D1}"/>
              </a:ext>
            </a:extLst>
          </p:cNvPr>
          <p:cNvSpPr txBox="1"/>
          <p:nvPr/>
        </p:nvSpPr>
        <p:spPr>
          <a:xfrm>
            <a:off x="1603676" y="4887820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" name="Picture 2" descr="수박 수영장">
            <a:extLst>
              <a:ext uri="{FF2B5EF4-FFF2-40B4-BE49-F238E27FC236}">
                <a16:creationId xmlns:a16="http://schemas.microsoft.com/office/drawing/2014/main" id="{D1A689EC-3484-45FC-8421-91E6648CD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104"/>
          <a:stretch/>
        </p:blipFill>
        <p:spPr bwMode="auto">
          <a:xfrm>
            <a:off x="710461" y="5362892"/>
            <a:ext cx="784646" cy="586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09480B4-9B02-4E5D-B954-0F161DA6C149}"/>
              </a:ext>
            </a:extLst>
          </p:cNvPr>
          <p:cNvSpPr txBox="1"/>
          <p:nvPr/>
        </p:nvSpPr>
        <p:spPr>
          <a:xfrm>
            <a:off x="1615543" y="537495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606B11-0873-45F2-99CD-BAA4A7BC68D2}"/>
              </a:ext>
            </a:extLst>
          </p:cNvPr>
          <p:cNvSpPr txBox="1"/>
          <p:nvPr/>
        </p:nvSpPr>
        <p:spPr>
          <a:xfrm>
            <a:off x="1615543" y="5674700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61786-878F-4DBB-8CEF-ADA6E6B02791}"/>
              </a:ext>
            </a:extLst>
          </p:cNvPr>
          <p:cNvSpPr txBox="1"/>
          <p:nvPr/>
        </p:nvSpPr>
        <p:spPr>
          <a:xfrm>
            <a:off x="6819774" y="3525704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dirty="0"/>
              <a:t>YES24</a:t>
            </a:r>
            <a:r>
              <a:rPr lang="ko-KR" altLang="en-US" dirty="0"/>
              <a:t> </a:t>
            </a:r>
            <a:r>
              <a:rPr lang="en-US" altLang="ko-KR" dirty="0"/>
              <a:t>or</a:t>
            </a:r>
            <a:r>
              <a:rPr lang="ko-KR" altLang="en-US" dirty="0"/>
              <a:t> 교보문고 </a:t>
            </a:r>
            <a:r>
              <a:rPr lang="en-US" altLang="ko-KR" dirty="0"/>
              <a:t>API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DC5880BB-1DD3-4C3C-ACF9-28C8B43C729D}"/>
              </a:ext>
            </a:extLst>
          </p:cNvPr>
          <p:cNvSpPr/>
          <p:nvPr/>
        </p:nvSpPr>
        <p:spPr>
          <a:xfrm>
            <a:off x="4212893" y="2007751"/>
            <a:ext cx="2446842" cy="3666946"/>
          </a:xfrm>
          <a:custGeom>
            <a:avLst/>
            <a:gdLst>
              <a:gd name="connsiteX0" fmla="*/ 101600 w 1054100"/>
              <a:gd name="connsiteY0" fmla="*/ 2159000 h 2159000"/>
              <a:gd name="connsiteX1" fmla="*/ 1054100 w 1054100"/>
              <a:gd name="connsiteY1" fmla="*/ 2159000 h 2159000"/>
              <a:gd name="connsiteX2" fmla="*/ 1054100 w 1054100"/>
              <a:gd name="connsiteY2" fmla="*/ 0 h 2159000"/>
              <a:gd name="connsiteX3" fmla="*/ 0 w 1054100"/>
              <a:gd name="connsiteY3" fmla="*/ 0 h 2159000"/>
              <a:gd name="connsiteX0" fmla="*/ 0 w 1069366"/>
              <a:gd name="connsiteY0" fmla="*/ 2171198 h 2171198"/>
              <a:gd name="connsiteX1" fmla="*/ 1069366 w 1069366"/>
              <a:gd name="connsiteY1" fmla="*/ 2159000 h 2171198"/>
              <a:gd name="connsiteX2" fmla="*/ 1069366 w 1069366"/>
              <a:gd name="connsiteY2" fmla="*/ 0 h 2171198"/>
              <a:gd name="connsiteX3" fmla="*/ 15266 w 1069366"/>
              <a:gd name="connsiteY3" fmla="*/ 0 h 217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9366" h="2171198">
                <a:moveTo>
                  <a:pt x="0" y="2171198"/>
                </a:moveTo>
                <a:lnTo>
                  <a:pt x="1069366" y="2159000"/>
                </a:lnTo>
                <a:lnTo>
                  <a:pt x="1069366" y="0"/>
                </a:lnTo>
                <a:lnTo>
                  <a:pt x="15266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58312A-F835-4BA2-8291-8477B9EF2DA2}"/>
              </a:ext>
            </a:extLst>
          </p:cNvPr>
          <p:cNvSpPr txBox="1"/>
          <p:nvPr/>
        </p:nvSpPr>
        <p:spPr>
          <a:xfrm>
            <a:off x="6799326" y="389503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사진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209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47087" y="352024"/>
            <a:ext cx="202170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72808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40" y="649068"/>
            <a:ext cx="1717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책 등록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pic>
        <p:nvPicPr>
          <p:cNvPr id="4098" name="Picture 2" descr="수박 수영장">
            <a:extLst>
              <a:ext uri="{FF2B5EF4-FFF2-40B4-BE49-F238E27FC236}">
                <a16:creationId xmlns:a16="http://schemas.microsoft.com/office/drawing/2014/main" id="{CAC11AFF-60CD-432E-98FB-85569562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7" y="1104155"/>
            <a:ext cx="784646" cy="1067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059246B-A49F-441B-AE0B-8E24235C1C37}"/>
              </a:ext>
            </a:extLst>
          </p:cNvPr>
          <p:cNvSpPr txBox="1"/>
          <p:nvPr/>
        </p:nvSpPr>
        <p:spPr>
          <a:xfrm>
            <a:off x="1606419" y="1116221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400" b="1" dirty="0"/>
              <a:t>수박 수영장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양장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76BFE3-B3DA-4C9B-AD06-7E476920565C}"/>
              </a:ext>
            </a:extLst>
          </p:cNvPr>
          <p:cNvSpPr txBox="1"/>
          <p:nvPr/>
        </p:nvSpPr>
        <p:spPr>
          <a:xfrm>
            <a:off x="1606419" y="141596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 dirty="0" err="1"/>
              <a:t>안녕달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글그림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9E593F-1326-4B89-87F4-545583402785}"/>
              </a:ext>
            </a:extLst>
          </p:cNvPr>
          <p:cNvSpPr txBox="1"/>
          <p:nvPr/>
        </p:nvSpPr>
        <p:spPr>
          <a:xfrm>
            <a:off x="1603676" y="164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ko-KR" altLang="en-US" sz="1200"/>
              <a:t>창비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EEE0E1-BDCC-4E94-B807-03256F51E517}"/>
              </a:ext>
            </a:extLst>
          </p:cNvPr>
          <p:cNvSpPr txBox="1"/>
          <p:nvPr/>
        </p:nvSpPr>
        <p:spPr>
          <a:xfrm>
            <a:off x="1603676" y="1894109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2015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07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 출간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0D255-7314-4C28-91C2-34259F5E6BF8}"/>
              </a:ext>
            </a:extLst>
          </p:cNvPr>
          <p:cNvSpPr txBox="1"/>
          <p:nvPr/>
        </p:nvSpPr>
        <p:spPr>
          <a:xfrm>
            <a:off x="3238797" y="687214"/>
            <a:ext cx="117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+ </a:t>
            </a:r>
            <a:r>
              <a:rPr lang="ko-KR" altLang="en-US" sz="1200" dirty="0"/>
              <a:t>책장에 추가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FC5B095-79E2-42DA-A598-9F68EFAD89CF}"/>
              </a:ext>
            </a:extLst>
          </p:cNvPr>
          <p:cNvCxnSpPr/>
          <p:nvPr/>
        </p:nvCxnSpPr>
        <p:spPr>
          <a:xfrm>
            <a:off x="587995" y="2413131"/>
            <a:ext cx="3841200" cy="0"/>
          </a:xfrm>
          <a:prstGeom prst="line">
            <a:avLst/>
          </a:prstGeom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977928-D22E-48DA-9947-602558D83241}"/>
              </a:ext>
            </a:extLst>
          </p:cNvPr>
          <p:cNvSpPr txBox="1"/>
          <p:nvPr/>
        </p:nvSpPr>
        <p:spPr>
          <a:xfrm>
            <a:off x="614201" y="24818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밑줄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3B43868-ED9E-4557-8733-3D2A3749D7FB}"/>
              </a:ext>
            </a:extLst>
          </p:cNvPr>
          <p:cNvSpPr/>
          <p:nvPr/>
        </p:nvSpPr>
        <p:spPr>
          <a:xfrm>
            <a:off x="8916569" y="862175"/>
            <a:ext cx="2755674" cy="1613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C7F4FA99-AF5F-4E10-9E15-6DD438C0DFE3}"/>
              </a:ext>
            </a:extLst>
          </p:cNvPr>
          <p:cNvGrpSpPr/>
          <p:nvPr/>
        </p:nvGrpSpPr>
        <p:grpSpPr>
          <a:xfrm>
            <a:off x="9048612" y="993988"/>
            <a:ext cx="182657" cy="182657"/>
            <a:chOff x="6296025" y="3171825"/>
            <a:chExt cx="504000" cy="504000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F2AA94E-6BA6-4C4E-9DC7-58773549B7B0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6C8B939-6F10-4314-BDB3-0E870F4DE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FF6AC875-018E-4548-9DF8-1A72ED181D58}"/>
              </a:ext>
            </a:extLst>
          </p:cNvPr>
          <p:cNvSpPr txBox="1"/>
          <p:nvPr/>
        </p:nvSpPr>
        <p:spPr>
          <a:xfrm>
            <a:off x="9229736" y="958250"/>
            <a:ext cx="1144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책장에 추가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5AFD5CE-EC29-4DA0-91ED-1F18A57739EF}"/>
              </a:ext>
            </a:extLst>
          </p:cNvPr>
          <p:cNvSpPr/>
          <p:nvPr/>
        </p:nvSpPr>
        <p:spPr>
          <a:xfrm>
            <a:off x="9048611" y="1500184"/>
            <a:ext cx="2496449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미분류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1C27FF-1C6F-4679-8DC2-D2CB459C7D37}"/>
              </a:ext>
            </a:extLst>
          </p:cNvPr>
          <p:cNvSpPr txBox="1"/>
          <p:nvPr/>
        </p:nvSpPr>
        <p:spPr>
          <a:xfrm>
            <a:off x="10624493" y="215939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86EFE6-25C6-4E27-91AF-64828DC312CB}"/>
              </a:ext>
            </a:extLst>
          </p:cNvPr>
          <p:cNvSpPr txBox="1"/>
          <p:nvPr/>
        </p:nvSpPr>
        <p:spPr>
          <a:xfrm>
            <a:off x="11110268" y="2159399"/>
            <a:ext cx="4667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CF4A33-BCC2-4A31-8E13-00D1D733A6D8}"/>
              </a:ext>
            </a:extLst>
          </p:cNvPr>
          <p:cNvCxnSpPr>
            <a:cxnSpLocks/>
          </p:cNvCxnSpPr>
          <p:nvPr/>
        </p:nvCxnSpPr>
        <p:spPr>
          <a:xfrm>
            <a:off x="4383865" y="826544"/>
            <a:ext cx="4521871" cy="22029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2A5A4A8-C72C-4DA5-BE86-B4D9159794B7}"/>
              </a:ext>
            </a:extLst>
          </p:cNvPr>
          <p:cNvCxnSpPr>
            <a:cxnSpLocks/>
          </p:cNvCxnSpPr>
          <p:nvPr/>
        </p:nvCxnSpPr>
        <p:spPr>
          <a:xfrm>
            <a:off x="9138364" y="1876425"/>
            <a:ext cx="232973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3752FF89-88BB-46A8-B888-B68E3EA082AC}"/>
              </a:ext>
            </a:extLst>
          </p:cNvPr>
          <p:cNvSpPr/>
          <p:nvPr/>
        </p:nvSpPr>
        <p:spPr>
          <a:xfrm rot="10800000">
            <a:off x="11304231" y="1737752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470069-85CC-40B7-BF82-C80D878757A4}"/>
              </a:ext>
            </a:extLst>
          </p:cNvPr>
          <p:cNvSpPr txBox="1"/>
          <p:nvPr/>
        </p:nvSpPr>
        <p:spPr>
          <a:xfrm>
            <a:off x="9021343" y="1216804"/>
            <a:ext cx="1986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카테고리를 선택해 주세요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A88E3A5-CFE1-44C0-A094-32FA9AE3DB77}"/>
              </a:ext>
            </a:extLst>
          </p:cNvPr>
          <p:cNvSpPr/>
          <p:nvPr/>
        </p:nvSpPr>
        <p:spPr>
          <a:xfrm>
            <a:off x="8916570" y="2938075"/>
            <a:ext cx="2755674" cy="2367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848162D-87C5-4BBF-87AE-226ACFA32799}"/>
              </a:ext>
            </a:extLst>
          </p:cNvPr>
          <p:cNvGrpSpPr/>
          <p:nvPr/>
        </p:nvGrpSpPr>
        <p:grpSpPr>
          <a:xfrm>
            <a:off x="9071405" y="3069888"/>
            <a:ext cx="182657" cy="182657"/>
            <a:chOff x="6296025" y="3171825"/>
            <a:chExt cx="504000" cy="504000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C8371F48-F1DD-4C0A-8431-9EA20C2BA94A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DB75FF1-C0A6-4E6D-A67C-9E720F6C8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E297969-C59D-44E7-A1DF-4938A70CB8FB}"/>
              </a:ext>
            </a:extLst>
          </p:cNvPr>
          <p:cNvSpPr txBox="1"/>
          <p:nvPr/>
        </p:nvSpPr>
        <p:spPr>
          <a:xfrm>
            <a:off x="9252529" y="303415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책장에 추가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935820-0D3E-4CED-8B79-EF1C2CA11F28}"/>
              </a:ext>
            </a:extLst>
          </p:cNvPr>
          <p:cNvSpPr/>
          <p:nvPr/>
        </p:nvSpPr>
        <p:spPr>
          <a:xfrm>
            <a:off x="9071405" y="3576084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신규 카테고리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258265-1668-4ECB-8284-4A90A2A9A576}"/>
              </a:ext>
            </a:extLst>
          </p:cNvPr>
          <p:cNvSpPr txBox="1"/>
          <p:nvPr/>
        </p:nvSpPr>
        <p:spPr>
          <a:xfrm>
            <a:off x="10624493" y="4882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550E6-BDEC-4C2B-B33B-53DF1E0657EE}"/>
              </a:ext>
            </a:extLst>
          </p:cNvPr>
          <p:cNvSpPr txBox="1"/>
          <p:nvPr/>
        </p:nvSpPr>
        <p:spPr>
          <a:xfrm>
            <a:off x="11110268" y="488299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확인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CD57598-335D-4B0D-A00D-7939BCB3BC63}"/>
              </a:ext>
            </a:extLst>
          </p:cNvPr>
          <p:cNvCxnSpPr>
            <a:cxnSpLocks/>
          </p:cNvCxnSpPr>
          <p:nvPr/>
        </p:nvCxnSpPr>
        <p:spPr>
          <a:xfrm>
            <a:off x="9161157" y="3952325"/>
            <a:ext cx="22219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347DA79E-FC52-44FB-8FB7-6405577BCDDB}"/>
              </a:ext>
            </a:extLst>
          </p:cNvPr>
          <p:cNvSpPr/>
          <p:nvPr/>
        </p:nvSpPr>
        <p:spPr>
          <a:xfrm rot="10800000">
            <a:off x="11265812" y="3813652"/>
            <a:ext cx="78868" cy="457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36D652-91AA-43A9-8F54-C5489DC09980}"/>
              </a:ext>
            </a:extLst>
          </p:cNvPr>
          <p:cNvSpPr txBox="1"/>
          <p:nvPr/>
        </p:nvSpPr>
        <p:spPr>
          <a:xfrm>
            <a:off x="9044136" y="329270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카테고리를 선택해 주세요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01F2C3F-FD45-4BE5-A027-3F26F6227468}"/>
              </a:ext>
            </a:extLst>
          </p:cNvPr>
          <p:cNvSpPr/>
          <p:nvPr/>
        </p:nvSpPr>
        <p:spPr>
          <a:xfrm>
            <a:off x="9071405" y="4205374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 카테고리명을 입력해 주세요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D2BBC0D4-642B-44D7-A99A-5876BB10ABAB}"/>
              </a:ext>
            </a:extLst>
          </p:cNvPr>
          <p:cNvCxnSpPr>
            <a:cxnSpLocks/>
          </p:cNvCxnSpPr>
          <p:nvPr/>
        </p:nvCxnSpPr>
        <p:spPr>
          <a:xfrm>
            <a:off x="9161157" y="4581615"/>
            <a:ext cx="222194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52B9341-6B73-4262-B542-898BBEADEB6C}"/>
              </a:ext>
            </a:extLst>
          </p:cNvPr>
          <p:cNvCxnSpPr>
            <a:cxnSpLocks/>
            <a:stCxn id="50" idx="2"/>
            <a:endCxn id="65" idx="0"/>
          </p:cNvCxnSpPr>
          <p:nvPr/>
        </p:nvCxnSpPr>
        <p:spPr>
          <a:xfrm>
            <a:off x="10294406" y="2475339"/>
            <a:ext cx="1" cy="46273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3B3C5B6-988E-4CB6-B0B2-000A1D4FF46F}"/>
              </a:ext>
            </a:extLst>
          </p:cNvPr>
          <p:cNvSpPr/>
          <p:nvPr/>
        </p:nvSpPr>
        <p:spPr>
          <a:xfrm>
            <a:off x="668940" y="2754468"/>
            <a:ext cx="3605022" cy="30929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밑줄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은 내가 책에서 발췌한 부분을 저장하는 곳입니다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다른 사람들에게 공유가 됩니다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A6953-7232-45AB-95F6-C275EA7C9994}"/>
              </a:ext>
            </a:extLst>
          </p:cNvPr>
          <p:cNvSpPr txBox="1"/>
          <p:nvPr/>
        </p:nvSpPr>
        <p:spPr>
          <a:xfrm>
            <a:off x="9109366" y="2573253"/>
            <a:ext cx="2042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rgbClr val="0070C0"/>
                </a:solidFill>
              </a:rPr>
              <a:t>신규카테고리</a:t>
            </a:r>
            <a:r>
              <a:rPr lang="ko-KR" altLang="en-US" sz="1400" b="1" dirty="0">
                <a:solidFill>
                  <a:srgbClr val="0070C0"/>
                </a:solidFill>
              </a:rPr>
              <a:t> 추가하면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E862A95-D6D4-42F0-9F7C-ABB829542BD9}"/>
              </a:ext>
            </a:extLst>
          </p:cNvPr>
          <p:cNvSpPr txBox="1"/>
          <p:nvPr/>
        </p:nvSpPr>
        <p:spPr>
          <a:xfrm>
            <a:off x="5496449" y="4845807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그림 </a:t>
            </a:r>
            <a:r>
              <a:rPr lang="ko-KR" altLang="en-US" dirty="0" err="1"/>
              <a:t>아무곳이나</a:t>
            </a:r>
            <a:r>
              <a:rPr lang="ko-KR" altLang="en-US" dirty="0"/>
              <a:t> 클릭해도</a:t>
            </a:r>
            <a:endParaRPr lang="en-US" altLang="ko-KR" dirty="0"/>
          </a:p>
          <a:p>
            <a:r>
              <a:rPr lang="ko-KR" altLang="en-US" dirty="0"/>
              <a:t>추가버튼 작동</a:t>
            </a: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54FF272-FD92-4CB6-9FCE-84A23658E993}"/>
              </a:ext>
            </a:extLst>
          </p:cNvPr>
          <p:cNvCxnSpPr>
            <a:cxnSpLocks/>
          </p:cNvCxnSpPr>
          <p:nvPr/>
        </p:nvCxnSpPr>
        <p:spPr>
          <a:xfrm>
            <a:off x="2966269" y="5010487"/>
            <a:ext cx="2397797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ACBED09-6E46-4DB4-ADDA-A34F4A7F2263}"/>
              </a:ext>
            </a:extLst>
          </p:cNvPr>
          <p:cNvSpPr/>
          <p:nvPr/>
        </p:nvSpPr>
        <p:spPr>
          <a:xfrm>
            <a:off x="5393779" y="2276365"/>
            <a:ext cx="2755674" cy="2131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E69F7CE-8E8B-4DE8-A5A1-137722B9A413}"/>
              </a:ext>
            </a:extLst>
          </p:cNvPr>
          <p:cNvGrpSpPr/>
          <p:nvPr/>
        </p:nvGrpSpPr>
        <p:grpSpPr>
          <a:xfrm>
            <a:off x="5548614" y="2417702"/>
            <a:ext cx="182657" cy="182657"/>
            <a:chOff x="6296025" y="3171825"/>
            <a:chExt cx="504000" cy="504000"/>
          </a:xfrm>
        </p:grpSpPr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F189A2EC-2304-47C9-A6E4-3F3DA3056386}"/>
                </a:ext>
              </a:extLst>
            </p:cNvPr>
            <p:cNvCxnSpPr/>
            <p:nvPr/>
          </p:nvCxnSpPr>
          <p:spPr>
            <a:xfrm>
              <a:off x="6296025" y="3428469"/>
              <a:ext cx="504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01220942-2F9E-497A-B4ED-695B568F5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675" y="3171825"/>
              <a:ext cx="0" cy="504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720FC5E4-10EE-4D51-8432-FCDA7EA31FCD}"/>
              </a:ext>
            </a:extLst>
          </p:cNvPr>
          <p:cNvSpPr txBox="1"/>
          <p:nvPr/>
        </p:nvSpPr>
        <p:spPr>
          <a:xfrm>
            <a:off x="5729738" y="238196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공유할 문구 추가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3354C77-565F-4965-B8F3-F8ED4BF25193}"/>
              </a:ext>
            </a:extLst>
          </p:cNvPr>
          <p:cNvSpPr/>
          <p:nvPr/>
        </p:nvSpPr>
        <p:spPr>
          <a:xfrm>
            <a:off x="5548614" y="2800073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      문구 카메라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인식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8F0ADA-64E8-4E84-89D1-1D962D8D16CF}"/>
              </a:ext>
            </a:extLst>
          </p:cNvPr>
          <p:cNvSpPr txBox="1"/>
          <p:nvPr/>
        </p:nvSpPr>
        <p:spPr>
          <a:xfrm>
            <a:off x="7587477" y="408793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취소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7C5F88C-CA17-46CF-87EE-FBFEEA29F584}"/>
              </a:ext>
            </a:extLst>
          </p:cNvPr>
          <p:cNvSpPr/>
          <p:nvPr/>
        </p:nvSpPr>
        <p:spPr>
          <a:xfrm>
            <a:off x="5548614" y="3429363"/>
            <a:ext cx="2473656" cy="5268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Wide Latin" panose="020A0A07050505020404" pitchFamily="18" charset="0"/>
              </a:rPr>
              <a:t>T</a:t>
            </a:r>
            <a:r>
              <a:rPr lang="ko-KR" altLang="en-US" sz="1100" dirty="0">
                <a:solidFill>
                  <a:schemeClr val="tx1"/>
                </a:solidFill>
              </a:rPr>
              <a:t>  문구 직접 입력</a:t>
            </a:r>
          </a:p>
        </p:txBody>
      </p:sp>
      <p:pic>
        <p:nvPicPr>
          <p:cNvPr id="4097" name="그림 4096">
            <a:extLst>
              <a:ext uri="{FF2B5EF4-FFF2-40B4-BE49-F238E27FC236}">
                <a16:creationId xmlns:a16="http://schemas.microsoft.com/office/drawing/2014/main" id="{0BC286C0-8583-4FF3-B9C5-AEF0107D5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164" y="2927500"/>
            <a:ext cx="255104" cy="252000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EE71A97-C25A-47C1-A48A-408EAD1A4E71}"/>
              </a:ext>
            </a:extLst>
          </p:cNvPr>
          <p:cNvCxnSpPr>
            <a:cxnSpLocks/>
            <a:stCxn id="97" idx="0"/>
            <a:endCxn id="101" idx="2"/>
          </p:cNvCxnSpPr>
          <p:nvPr/>
        </p:nvCxnSpPr>
        <p:spPr>
          <a:xfrm flipH="1" flipV="1">
            <a:off x="6771616" y="4407489"/>
            <a:ext cx="168498" cy="43831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5" name="그룹 4114">
            <a:extLst>
              <a:ext uri="{FF2B5EF4-FFF2-40B4-BE49-F238E27FC236}">
                <a16:creationId xmlns:a16="http://schemas.microsoft.com/office/drawing/2014/main" id="{F54E859F-66A1-49DF-86A1-F8A51305874A}"/>
              </a:ext>
            </a:extLst>
          </p:cNvPr>
          <p:cNvGrpSpPr/>
          <p:nvPr/>
        </p:nvGrpSpPr>
        <p:grpSpPr>
          <a:xfrm>
            <a:off x="2306342" y="4822297"/>
            <a:ext cx="422405" cy="392842"/>
            <a:chOff x="2306342" y="4822297"/>
            <a:chExt cx="422405" cy="392842"/>
          </a:xfrm>
        </p:grpSpPr>
        <p:cxnSp>
          <p:nvCxnSpPr>
            <p:cNvPr id="4103" name="직선 연결선 4102">
              <a:extLst>
                <a:ext uri="{FF2B5EF4-FFF2-40B4-BE49-F238E27FC236}">
                  <a16:creationId xmlns:a16="http://schemas.microsoft.com/office/drawing/2014/main" id="{69C8D341-DCF6-4679-86CF-7C4AEE77C96E}"/>
                </a:ext>
              </a:extLst>
            </p:cNvPr>
            <p:cNvCxnSpPr/>
            <p:nvPr/>
          </p:nvCxnSpPr>
          <p:spPr>
            <a:xfrm>
              <a:off x="2512521" y="4822297"/>
              <a:ext cx="0" cy="392842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335E441-CE00-4251-8DB3-D8D947A8AD5F}"/>
                </a:ext>
              </a:extLst>
            </p:cNvPr>
            <p:cNvCxnSpPr>
              <a:cxnSpLocks/>
            </p:cNvCxnSpPr>
            <p:nvPr/>
          </p:nvCxnSpPr>
          <p:spPr>
            <a:xfrm>
              <a:off x="2306342" y="5010487"/>
              <a:ext cx="422405" cy="0"/>
            </a:xfrm>
            <a:prstGeom prst="line">
              <a:avLst/>
            </a:pr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D14D92ED-6291-4A38-BDA4-5452A5B14589}"/>
              </a:ext>
            </a:extLst>
          </p:cNvPr>
          <p:cNvSpPr txBox="1"/>
          <p:nvPr/>
        </p:nvSpPr>
        <p:spPr>
          <a:xfrm>
            <a:off x="1537143" y="5279476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공유할 문구를 추가하세요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1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832F31-E77A-42CC-831C-57502A0E41E4}"/>
              </a:ext>
            </a:extLst>
          </p:cNvPr>
          <p:cNvSpPr/>
          <p:nvPr/>
        </p:nvSpPr>
        <p:spPr>
          <a:xfrm>
            <a:off x="561975" y="334269"/>
            <a:ext cx="3888000" cy="6188400"/>
          </a:xfrm>
          <a:prstGeom prst="roundRect">
            <a:avLst>
              <a:gd name="adj" fmla="val 564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CC6EA-1DBD-40E4-9989-41EC8C1DF9C9}"/>
              </a:ext>
            </a:extLst>
          </p:cNvPr>
          <p:cNvSpPr txBox="1"/>
          <p:nvPr/>
        </p:nvSpPr>
        <p:spPr>
          <a:xfrm>
            <a:off x="9910218" y="352024"/>
            <a:ext cx="205857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Book Add Page 3</a:t>
            </a:r>
          </a:p>
          <a:p>
            <a:pPr algn="r"/>
            <a:r>
              <a:rPr lang="en-US" altLang="ko-KR" dirty="0"/>
              <a:t>- </a:t>
            </a:r>
            <a:r>
              <a:rPr lang="ko-KR" altLang="en-US" dirty="0"/>
              <a:t>카메라 인식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692B8F5-430D-4771-88C2-E0EC3B411B11}"/>
              </a:ext>
            </a:extLst>
          </p:cNvPr>
          <p:cNvSpPr/>
          <p:nvPr/>
        </p:nvSpPr>
        <p:spPr>
          <a:xfrm>
            <a:off x="570364" y="642155"/>
            <a:ext cx="3868778" cy="3664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>
                <a:solidFill>
                  <a:sysClr val="windowText" lastClr="000000"/>
                </a:solidFill>
              </a:rPr>
              <a:t>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C0071B6-7ADC-4F72-9759-26AF07FDCEF4}"/>
              </a:ext>
            </a:extLst>
          </p:cNvPr>
          <p:cNvGrpSpPr/>
          <p:nvPr/>
        </p:nvGrpSpPr>
        <p:grpSpPr>
          <a:xfrm>
            <a:off x="701337" y="359056"/>
            <a:ext cx="3648722" cy="246221"/>
            <a:chOff x="701337" y="359056"/>
            <a:chExt cx="3648722" cy="24622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E670C9-535F-4443-BD5E-6221E17AA2D3}"/>
                </a:ext>
              </a:extLst>
            </p:cNvPr>
            <p:cNvSpPr txBox="1"/>
            <p:nvPr/>
          </p:nvSpPr>
          <p:spPr>
            <a:xfrm>
              <a:off x="701337" y="359056"/>
              <a:ext cx="36487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</a:rPr>
                <a:t>KT 2:06                                         HD LTE       85% 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9CC67A3C-8072-4468-8042-E8F835EB4194}"/>
                </a:ext>
              </a:extLst>
            </p:cNvPr>
            <p:cNvSpPr/>
            <p:nvPr/>
          </p:nvSpPr>
          <p:spPr>
            <a:xfrm>
              <a:off x="3595753" y="396042"/>
              <a:ext cx="150336" cy="140068"/>
            </a:xfrm>
            <a:custGeom>
              <a:avLst/>
              <a:gdLst>
                <a:gd name="connsiteX0" fmla="*/ 0 w 301841"/>
                <a:gd name="connsiteY0" fmla="*/ 221942 h 221942"/>
                <a:gd name="connsiteX1" fmla="*/ 0 w 301841"/>
                <a:gd name="connsiteY1" fmla="*/ 221942 h 221942"/>
                <a:gd name="connsiteX2" fmla="*/ 301841 w 301841"/>
                <a:gd name="connsiteY2" fmla="*/ 221942 h 221942"/>
                <a:gd name="connsiteX3" fmla="*/ 301841 w 301841"/>
                <a:gd name="connsiteY3" fmla="*/ 221942 h 221942"/>
                <a:gd name="connsiteX4" fmla="*/ 301841 w 301841"/>
                <a:gd name="connsiteY4" fmla="*/ 0 h 221942"/>
                <a:gd name="connsiteX5" fmla="*/ 239697 w 301841"/>
                <a:gd name="connsiteY5" fmla="*/ 44388 h 221942"/>
                <a:gd name="connsiteX6" fmla="*/ 221942 w 301841"/>
                <a:gd name="connsiteY6" fmla="*/ 62144 h 221942"/>
                <a:gd name="connsiteX7" fmla="*/ 195309 w 301841"/>
                <a:gd name="connsiteY7" fmla="*/ 71021 h 221942"/>
                <a:gd name="connsiteX8" fmla="*/ 142042 w 301841"/>
                <a:gd name="connsiteY8" fmla="*/ 97654 h 221942"/>
                <a:gd name="connsiteX9" fmla="*/ 79899 w 301841"/>
                <a:gd name="connsiteY9" fmla="*/ 124287 h 221942"/>
                <a:gd name="connsiteX10" fmla="*/ 62143 w 301841"/>
                <a:gd name="connsiteY10" fmla="*/ 142043 h 221942"/>
                <a:gd name="connsiteX11" fmla="*/ 0 w 301841"/>
                <a:gd name="connsiteY11" fmla="*/ 221942 h 22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841" h="221942">
                  <a:moveTo>
                    <a:pt x="0" y="221942"/>
                  </a:moveTo>
                  <a:lnTo>
                    <a:pt x="0" y="221942"/>
                  </a:lnTo>
                  <a:lnTo>
                    <a:pt x="301841" y="221942"/>
                  </a:lnTo>
                  <a:lnTo>
                    <a:pt x="301841" y="221942"/>
                  </a:lnTo>
                  <a:lnTo>
                    <a:pt x="301841" y="0"/>
                  </a:lnTo>
                  <a:cubicBezTo>
                    <a:pt x="281126" y="14796"/>
                    <a:pt x="259791" y="28759"/>
                    <a:pt x="239697" y="44388"/>
                  </a:cubicBezTo>
                  <a:cubicBezTo>
                    <a:pt x="233090" y="49527"/>
                    <a:pt x="229119" y="57838"/>
                    <a:pt x="221942" y="62144"/>
                  </a:cubicBezTo>
                  <a:cubicBezTo>
                    <a:pt x="213918" y="66959"/>
                    <a:pt x="204187" y="68062"/>
                    <a:pt x="195309" y="71021"/>
                  </a:cubicBezTo>
                  <a:cubicBezTo>
                    <a:pt x="118973" y="121912"/>
                    <a:pt x="215559" y="60896"/>
                    <a:pt x="142042" y="97654"/>
                  </a:cubicBezTo>
                  <a:cubicBezTo>
                    <a:pt x="80732" y="128309"/>
                    <a:pt x="153805" y="105812"/>
                    <a:pt x="79899" y="124287"/>
                  </a:cubicBezTo>
                  <a:cubicBezTo>
                    <a:pt x="73980" y="130206"/>
                    <a:pt x="68839" y="137021"/>
                    <a:pt x="62143" y="142043"/>
                  </a:cubicBezTo>
                  <a:cubicBezTo>
                    <a:pt x="6415" y="183839"/>
                    <a:pt x="8877" y="155570"/>
                    <a:pt x="0" y="2219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4705495-E7FF-443D-A2FF-A3AEC27CB7CE}"/>
                </a:ext>
              </a:extLst>
            </p:cNvPr>
            <p:cNvSpPr/>
            <p:nvPr/>
          </p:nvSpPr>
          <p:spPr>
            <a:xfrm>
              <a:off x="4136337" y="434083"/>
              <a:ext cx="125600" cy="118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A34DC2A-E738-4ED3-A26C-9BDF287001A1}"/>
                </a:ext>
              </a:extLst>
            </p:cNvPr>
            <p:cNvSpPr/>
            <p:nvPr/>
          </p:nvSpPr>
          <p:spPr>
            <a:xfrm>
              <a:off x="4165168" y="405440"/>
              <a:ext cx="70897" cy="1078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6EE7A1D-74EC-4C8A-9CD5-6C7A1D5B605D}"/>
              </a:ext>
            </a:extLst>
          </p:cNvPr>
          <p:cNvSpPr/>
          <p:nvPr/>
        </p:nvSpPr>
        <p:spPr>
          <a:xfrm>
            <a:off x="582333" y="1010564"/>
            <a:ext cx="3866334" cy="493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23E01E8-B88F-460B-BC7F-A5E5E4034C3C}"/>
              </a:ext>
            </a:extLst>
          </p:cNvPr>
          <p:cNvSpPr txBox="1"/>
          <p:nvPr/>
        </p:nvSpPr>
        <p:spPr>
          <a:xfrm>
            <a:off x="668939" y="649068"/>
            <a:ext cx="328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ysClr val="windowText" lastClr="000000"/>
                </a:solidFill>
              </a:rPr>
              <a:t>← 문구 카메라 인식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FC6AB98-BBA2-43A3-9503-2C4213D5387C}"/>
              </a:ext>
            </a:extLst>
          </p:cNvPr>
          <p:cNvSpPr/>
          <p:nvPr/>
        </p:nvSpPr>
        <p:spPr>
          <a:xfrm>
            <a:off x="847725" y="550120"/>
            <a:ext cx="4962595" cy="150282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E0792C-6C47-4CBB-ADC5-6E5B53F3D713}"/>
              </a:ext>
            </a:extLst>
          </p:cNvPr>
          <p:cNvSpPr txBox="1"/>
          <p:nvPr/>
        </p:nvSpPr>
        <p:spPr>
          <a:xfrm>
            <a:off x="5984365" y="345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뒤로가기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2A8091F-EF18-457B-9478-8B76A887943E}"/>
              </a:ext>
            </a:extLst>
          </p:cNvPr>
          <p:cNvSpPr txBox="1"/>
          <p:nvPr/>
        </p:nvSpPr>
        <p:spPr>
          <a:xfrm>
            <a:off x="5943488" y="3107909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846072-FBAE-44FB-8680-624A913F8FC4}"/>
              </a:ext>
            </a:extLst>
          </p:cNvPr>
          <p:cNvSpPr/>
          <p:nvPr/>
        </p:nvSpPr>
        <p:spPr>
          <a:xfrm>
            <a:off x="569056" y="1008062"/>
            <a:ext cx="3866334" cy="4938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182EAF1-D6F7-45D8-B543-DD686F6C7335}"/>
              </a:ext>
            </a:extLst>
          </p:cNvPr>
          <p:cNvCxnSpPr>
            <a:cxnSpLocks/>
          </p:cNvCxnSpPr>
          <p:nvPr/>
        </p:nvCxnSpPr>
        <p:spPr>
          <a:xfrm>
            <a:off x="3746089" y="3295987"/>
            <a:ext cx="2064231" cy="0"/>
          </a:xfrm>
          <a:prstGeom prst="line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49C03D-A521-48B7-82D8-3D3C703B91F9}"/>
              </a:ext>
            </a:extLst>
          </p:cNvPr>
          <p:cNvSpPr txBox="1"/>
          <p:nvPr/>
        </p:nvSpPr>
        <p:spPr>
          <a:xfrm>
            <a:off x="2049107" y="3291428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</a:rPr>
              <a:t>텍스트 정렬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9931628-3327-4560-BDFC-9E06DAEAD8B0}"/>
              </a:ext>
            </a:extLst>
          </p:cNvPr>
          <p:cNvCxnSpPr>
            <a:cxnSpLocks/>
          </p:cNvCxnSpPr>
          <p:nvPr/>
        </p:nvCxnSpPr>
        <p:spPr>
          <a:xfrm>
            <a:off x="569056" y="2016547"/>
            <a:ext cx="38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880BBD46-C181-43F5-A21B-271F7542A676}"/>
              </a:ext>
            </a:extLst>
          </p:cNvPr>
          <p:cNvCxnSpPr>
            <a:cxnSpLocks/>
          </p:cNvCxnSpPr>
          <p:nvPr/>
        </p:nvCxnSpPr>
        <p:spPr>
          <a:xfrm>
            <a:off x="585238" y="3505413"/>
            <a:ext cx="38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A8E3BC7A-A1EA-4236-9BB0-E102CF6F842A}"/>
              </a:ext>
            </a:extLst>
          </p:cNvPr>
          <p:cNvCxnSpPr>
            <a:cxnSpLocks/>
          </p:cNvCxnSpPr>
          <p:nvPr/>
        </p:nvCxnSpPr>
        <p:spPr>
          <a:xfrm>
            <a:off x="561763" y="4950247"/>
            <a:ext cx="38809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5FBA2BA8-25AC-4907-9203-E51548C2E54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519" y="5368106"/>
            <a:ext cx="397105" cy="39227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24C886C0-759B-4246-A54E-0D1D03033722}"/>
              </a:ext>
            </a:extLst>
          </p:cNvPr>
          <p:cNvSpPr/>
          <p:nvPr/>
        </p:nvSpPr>
        <p:spPr>
          <a:xfrm>
            <a:off x="2209800" y="5276850"/>
            <a:ext cx="600075" cy="600075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1F57FD7-D0D0-4695-AE9F-A30DF311E7DA}"/>
              </a:ext>
            </a:extLst>
          </p:cNvPr>
          <p:cNvSpPr/>
          <p:nvPr/>
        </p:nvSpPr>
        <p:spPr>
          <a:xfrm>
            <a:off x="3899323" y="5448832"/>
            <a:ext cx="371091" cy="371091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B4BA0E1-08D0-4F5A-977B-68C1DC04E599}"/>
              </a:ext>
            </a:extLst>
          </p:cNvPr>
          <p:cNvSpPr/>
          <p:nvPr/>
        </p:nvSpPr>
        <p:spPr>
          <a:xfrm>
            <a:off x="3981450" y="5467350"/>
            <a:ext cx="228600" cy="333375"/>
          </a:xfrm>
          <a:custGeom>
            <a:avLst/>
            <a:gdLst>
              <a:gd name="connsiteX0" fmla="*/ 123825 w 228600"/>
              <a:gd name="connsiteY0" fmla="*/ 0 h 333375"/>
              <a:gd name="connsiteX1" fmla="*/ 0 w 228600"/>
              <a:gd name="connsiteY1" fmla="*/ 180975 h 333375"/>
              <a:gd name="connsiteX2" fmla="*/ 152400 w 228600"/>
              <a:gd name="connsiteY2" fmla="*/ 161925 h 333375"/>
              <a:gd name="connsiteX3" fmla="*/ 76200 w 228600"/>
              <a:gd name="connsiteY3" fmla="*/ 333375 h 333375"/>
              <a:gd name="connsiteX4" fmla="*/ 228600 w 228600"/>
              <a:gd name="connsiteY4" fmla="*/ 123825 h 333375"/>
              <a:gd name="connsiteX5" fmla="*/ 123825 w 228600"/>
              <a:gd name="connsiteY5" fmla="*/ 114300 h 333375"/>
              <a:gd name="connsiteX6" fmla="*/ 123825 w 228600"/>
              <a:gd name="connsiteY6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33375">
                <a:moveTo>
                  <a:pt x="123825" y="0"/>
                </a:moveTo>
                <a:lnTo>
                  <a:pt x="0" y="180975"/>
                </a:lnTo>
                <a:lnTo>
                  <a:pt x="152400" y="161925"/>
                </a:lnTo>
                <a:lnTo>
                  <a:pt x="76200" y="333375"/>
                </a:lnTo>
                <a:lnTo>
                  <a:pt x="228600" y="123825"/>
                </a:lnTo>
                <a:lnTo>
                  <a:pt x="123825" y="114300"/>
                </a:lnTo>
                <a:lnTo>
                  <a:pt x="123825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F82FD60-8CF6-4FBE-A186-F10620BFE39B}"/>
              </a:ext>
            </a:extLst>
          </p:cNvPr>
          <p:cNvSpPr/>
          <p:nvPr/>
        </p:nvSpPr>
        <p:spPr>
          <a:xfrm>
            <a:off x="2495550" y="4618004"/>
            <a:ext cx="3314770" cy="542299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41D67A7-D012-4E44-86B7-4D7FF8BDFF61}"/>
              </a:ext>
            </a:extLst>
          </p:cNvPr>
          <p:cNvSpPr/>
          <p:nvPr/>
        </p:nvSpPr>
        <p:spPr>
          <a:xfrm>
            <a:off x="4057651" y="5152088"/>
            <a:ext cx="1752670" cy="164067"/>
          </a:xfrm>
          <a:custGeom>
            <a:avLst/>
            <a:gdLst>
              <a:gd name="connsiteX0" fmla="*/ 0 w 5497974"/>
              <a:gd name="connsiteY0" fmla="*/ 1099595 h 1099595"/>
              <a:gd name="connsiteX1" fmla="*/ 0 w 5497974"/>
              <a:gd name="connsiteY1" fmla="*/ 0 h 1099595"/>
              <a:gd name="connsiteX2" fmla="*/ 5497974 w 5497974"/>
              <a:gd name="connsiteY2" fmla="*/ 0 h 109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7974" h="1099595">
                <a:moveTo>
                  <a:pt x="0" y="1099595"/>
                </a:moveTo>
                <a:lnTo>
                  <a:pt x="0" y="0"/>
                </a:lnTo>
                <a:lnTo>
                  <a:pt x="5497974" y="0"/>
                </a:lnTo>
              </a:path>
            </a:pathLst>
          </a:cu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912638-D8F6-4BE5-BB6C-58EFE6B83338}"/>
              </a:ext>
            </a:extLst>
          </p:cNvPr>
          <p:cNvSpPr txBox="1"/>
          <p:nvPr/>
        </p:nvSpPr>
        <p:spPr>
          <a:xfrm>
            <a:off x="5943488" y="443333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셔터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A84C1F-97D4-4E82-9D23-A25F8DB711B6}"/>
              </a:ext>
            </a:extLst>
          </p:cNvPr>
          <p:cNvSpPr txBox="1"/>
          <p:nvPr/>
        </p:nvSpPr>
        <p:spPr>
          <a:xfrm>
            <a:off x="5943488" y="49756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카메라 플래쉬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EE0B7D-C446-43E6-80E0-5D09D8F71BB0}"/>
              </a:ext>
            </a:extLst>
          </p:cNvPr>
          <p:cNvSpPr txBox="1"/>
          <p:nvPr/>
        </p:nvSpPr>
        <p:spPr>
          <a:xfrm>
            <a:off x="5984365" y="2713648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OCR</a:t>
            </a:r>
            <a:r>
              <a:rPr lang="ko-KR" altLang="en-US" sz="1400" b="1" dirty="0">
                <a:solidFill>
                  <a:srgbClr val="0070C0"/>
                </a:solidFill>
              </a:rPr>
              <a:t> 읽기 기능 필요</a:t>
            </a:r>
          </a:p>
        </p:txBody>
      </p:sp>
    </p:spTree>
    <p:extLst>
      <p:ext uri="{BB962C8B-B14F-4D97-AF65-F5344CB8AC3E}">
        <p14:creationId xmlns:p14="http://schemas.microsoft.com/office/powerpoint/2010/main" val="348804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747</Words>
  <Application>Microsoft Office PowerPoint</Application>
  <PresentationFormat>와이드스크린</PresentationFormat>
  <Paragraphs>269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Wide Latin</vt:lpstr>
      <vt:lpstr>Office 테마</vt:lpstr>
      <vt:lpstr>오늘의 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책</dc:title>
  <dc:creator>SONG JAEHO</dc:creator>
  <cp:lastModifiedBy>SONG JAEHO</cp:lastModifiedBy>
  <cp:revision>68</cp:revision>
  <dcterms:created xsi:type="dcterms:W3CDTF">2020-08-04T10:16:55Z</dcterms:created>
  <dcterms:modified xsi:type="dcterms:W3CDTF">2020-08-12T07:50:10Z</dcterms:modified>
</cp:coreProperties>
</file>